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7" r:id="rId2"/>
    <p:sldMasterId id="2147483720" r:id="rId3"/>
    <p:sldMasterId id="2147483726" r:id="rId4"/>
    <p:sldMasterId id="2147483744" r:id="rId5"/>
    <p:sldMasterId id="2147483751" r:id="rId6"/>
    <p:sldMasterId id="2147483775" r:id="rId7"/>
    <p:sldMasterId id="2147483787" r:id="rId8"/>
  </p:sldMasterIdLst>
  <p:notesMasterIdLst>
    <p:notesMasterId r:id="rId34"/>
  </p:notesMasterIdLst>
  <p:sldIdLst>
    <p:sldId id="318" r:id="rId9"/>
    <p:sldId id="256" r:id="rId10"/>
    <p:sldId id="257" r:id="rId11"/>
    <p:sldId id="321" r:id="rId12"/>
    <p:sldId id="259" r:id="rId13"/>
    <p:sldId id="322" r:id="rId14"/>
    <p:sldId id="323" r:id="rId15"/>
    <p:sldId id="324" r:id="rId16"/>
    <p:sldId id="325" r:id="rId17"/>
    <p:sldId id="326" r:id="rId18"/>
    <p:sldId id="327" r:id="rId19"/>
    <p:sldId id="328" r:id="rId20"/>
    <p:sldId id="329" r:id="rId21"/>
    <p:sldId id="330" r:id="rId22"/>
    <p:sldId id="331" r:id="rId23"/>
    <p:sldId id="258" r:id="rId24"/>
    <p:sldId id="332" r:id="rId25"/>
    <p:sldId id="333" r:id="rId26"/>
    <p:sldId id="334" r:id="rId27"/>
    <p:sldId id="335" r:id="rId28"/>
    <p:sldId id="336" r:id="rId29"/>
    <p:sldId id="262" r:id="rId30"/>
    <p:sldId id="308" r:id="rId31"/>
    <p:sldId id="338" r:id="rId32"/>
    <p:sldId id="339" r:id="rId33"/>
  </p:sldIdLst>
  <p:sldSz cx="12192000" cy="6858000"/>
  <p:notesSz cx="6858000" cy="9144000"/>
  <p:embeddedFontLst>
    <p:embeddedFont>
      <p:font typeface="#9Slide03 Arima Madurai Bold" panose="020B0604020202020204" charset="0"/>
      <p:bold r:id="rId35"/>
    </p:embeddedFont>
    <p:embeddedFont>
      <p:font typeface="#9Slide05 Claudia" panose="020B0604020202020204" charset="0"/>
      <p:regular r:id="rId36"/>
    </p:embeddedFont>
    <p:embeddedFont>
      <p:font typeface="#9Slide05 Habano" panose="020B0604020202020204" charset="0"/>
      <p:regular r:id="rId37"/>
    </p:embeddedFont>
    <p:embeddedFont>
      <p:font typeface="#9Slide06 SVNAdeline" panose="020B0604020202020204" charset="0"/>
      <p:regular r:id="rId38"/>
    </p:embeddedFont>
    <p:embeddedFont>
      <p:font typeface="#9Slide07 SVNErika Ormig" panose="020B06090503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
      <p:font typeface="Modern Love Grunge" panose="04070805081005020601" pitchFamily="82" charset="0"/>
      <p:regular r:id="rId47"/>
    </p:embeddedFont>
    <p:embeddedFont>
      <p:font typeface="Verdana" panose="020B0604030504040204" pitchFamily="34" charset="0"/>
      <p:regular r:id="rId48"/>
      <p:bold r:id="rId49"/>
      <p:italic r:id="rId50"/>
      <p:boldItalic r:id="rId51"/>
    </p:embeddedFont>
    <p:embeddedFont>
      <p:font typeface="VNI-Times"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EEE"/>
    <a:srgbClr val="53FF1D"/>
    <a:srgbClr val="CFEDE1"/>
    <a:srgbClr val="FF3300"/>
    <a:srgbClr val="552516"/>
    <a:srgbClr val="F57A2A"/>
    <a:srgbClr val="FFCC99"/>
    <a:srgbClr val="E36C0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732" autoAdjust="0"/>
  </p:normalViewPr>
  <p:slideViewPr>
    <p:cSldViewPr>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5.fntdata"/><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17.fntdata"/><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1.xml"/></Relationships>
</file>

<file path=ppt/diagrams/_rels/data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6598B-53DF-4295-BDD2-5E9C3B41F45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351717-E2F6-4344-AABA-BDBD70D98CB4}">
      <dgm:prSet phldrT="[Text]" custT="1"/>
      <dgm:spPr>
        <a:xfrm>
          <a:off x="2518571" y="316649"/>
          <a:ext cx="4024409" cy="171911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None/>
          </a:pPr>
          <a:r>
            <a:rPr lang="en-US" sz="3200" b="1" dirty="0">
              <a:solidFill>
                <a:srgbClr val="FF0000"/>
              </a:solidFill>
              <a:latin typeface="Calibri"/>
              <a:ea typeface="+mn-ea"/>
              <a:cs typeface="+mn-cs"/>
            </a:rPr>
            <a:t>KINH TẾ </a:t>
          </a:r>
          <a:br>
            <a:rPr lang="en-US" sz="3200" b="1" dirty="0">
              <a:solidFill>
                <a:srgbClr val="FF0000"/>
              </a:solidFill>
              <a:latin typeface="Calibri"/>
              <a:ea typeface="+mn-ea"/>
              <a:cs typeface="+mn-cs"/>
            </a:rPr>
          </a:br>
          <a:r>
            <a:rPr lang="en-US" sz="3200" b="1" dirty="0">
              <a:solidFill>
                <a:srgbClr val="FF0000"/>
              </a:solidFill>
              <a:latin typeface="Calibri"/>
              <a:ea typeface="+mn-ea"/>
              <a:cs typeface="+mn-cs"/>
            </a:rPr>
            <a:t>CHÂU PHI</a:t>
          </a:r>
        </a:p>
      </dgm:t>
    </dgm:pt>
    <dgm:pt modelId="{C0BD357C-9F9D-4C27-B01F-818A86825622}" type="parTrans" cxnId="{D1EFB1FE-1CE1-493E-9BEF-64632994AF93}">
      <dgm:prSet/>
      <dgm:spPr/>
      <dgm:t>
        <a:bodyPr/>
        <a:lstStyle/>
        <a:p>
          <a:endParaRPr lang="en-US"/>
        </a:p>
      </dgm:t>
    </dgm:pt>
    <dgm:pt modelId="{36710541-35E7-4FC6-B09C-0F25F7F2E49C}" type="sibTrans" cxnId="{D1EFB1FE-1CE1-493E-9BEF-64632994AF93}">
      <dgm:prSet/>
      <dgm:spPr/>
      <dgm:t>
        <a:bodyPr/>
        <a:lstStyle/>
        <a:p>
          <a:endParaRPr lang="en-US"/>
        </a:p>
      </dgm:t>
    </dgm:pt>
    <dgm:pt modelId="{CDFC5093-8E66-4394-A4F8-3BA43896B7E9}">
      <dgm:prSet phldrT="[Text]" custT="1"/>
      <dgm:spPr>
        <a:xfrm>
          <a:off x="352114" y="3371336"/>
          <a:ext cx="3674949" cy="1464180"/>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gm:spPr>
      <dgm:t>
        <a:bodyPr/>
        <a:lstStyle/>
        <a:p>
          <a:pPr>
            <a:buNone/>
          </a:pPr>
          <a:r>
            <a:rPr lang="en-US" sz="3200" b="1" dirty="0" err="1">
              <a:solidFill>
                <a:srgbClr val="F79646">
                  <a:lumMod val="75000"/>
                </a:srgbClr>
              </a:solidFill>
              <a:latin typeface="Calibri"/>
              <a:ea typeface="+mn-ea"/>
              <a:cs typeface="+mn-cs"/>
            </a:rPr>
            <a:t>Khai</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thác</a:t>
          </a:r>
          <a:r>
            <a:rPr lang="en-US" sz="3200" b="1" dirty="0">
              <a:solidFill>
                <a:srgbClr val="F79646">
                  <a:lumMod val="75000"/>
                </a:srgbClr>
              </a:solidFill>
              <a:latin typeface="Calibri"/>
              <a:ea typeface="+mn-ea"/>
              <a:cs typeface="+mn-cs"/>
            </a:rPr>
            <a:t> </a:t>
          </a:r>
          <a:br>
            <a:rPr lang="en-US" sz="3200" b="1" dirty="0">
              <a:solidFill>
                <a:srgbClr val="F79646">
                  <a:lumMod val="75000"/>
                </a:srgbClr>
              </a:solidFill>
              <a:latin typeface="Calibri"/>
              <a:ea typeface="+mn-ea"/>
              <a:cs typeface="+mn-cs"/>
            </a:rPr>
          </a:br>
          <a:r>
            <a:rPr lang="en-US" sz="3200" b="1" dirty="0" err="1">
              <a:solidFill>
                <a:srgbClr val="F79646">
                  <a:lumMod val="75000"/>
                </a:srgbClr>
              </a:solidFill>
              <a:latin typeface="Calibri"/>
              <a:ea typeface="+mn-ea"/>
              <a:cs typeface="+mn-cs"/>
            </a:rPr>
            <a:t>khoáng</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sản</a:t>
          </a:r>
          <a:endParaRPr lang="en-US" sz="3200" b="1" dirty="0">
            <a:solidFill>
              <a:srgbClr val="F79646">
                <a:lumMod val="75000"/>
              </a:srgbClr>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076EF95-406E-4322-88FB-9F090BD6B749}" type="parTrans" cxnId="{5848E0A7-D088-4106-9810-B1A12D338735}">
      <dgm:prSet/>
      <dgm:spPr>
        <a:xfrm>
          <a:off x="1841628" y="1705205"/>
          <a:ext cx="2341187" cy="1335568"/>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8A5D52B9-EEF3-4DD2-8AF1-D95A90EDF8FD}" type="sibTrans" cxnId="{5848E0A7-D088-4106-9810-B1A12D338735}">
      <dgm:prSet/>
      <dgm:spPr/>
      <dgm:t>
        <a:bodyPr/>
        <a:lstStyle/>
        <a:p>
          <a:endParaRPr lang="en-US"/>
        </a:p>
      </dgm:t>
    </dgm:pt>
    <dgm:pt modelId="{9DF9DFD2-6CC5-44EA-B2D5-0B26C807E6E2}">
      <dgm:prSet phldrT="[Text]" custT="1"/>
      <dgm:spPr>
        <a:xfrm>
          <a:off x="4722984" y="3371336"/>
          <a:ext cx="3807261" cy="1932792"/>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lgn="ctr">
            <a:buNone/>
          </a:pPr>
          <a:r>
            <a:rPr lang="en-US" sz="3000" b="1" dirty="0" err="1">
              <a:solidFill>
                <a:srgbClr val="00CC00"/>
              </a:solidFill>
              <a:latin typeface="Calibri"/>
              <a:ea typeface="+mn-ea"/>
              <a:cs typeface="+mn-cs"/>
            </a:rPr>
            <a:t>Trồng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cây</a:t>
          </a:r>
          <a:r>
            <a:rPr lang="en-US" sz="3000" b="1" dirty="0">
              <a:solidFill>
                <a:srgbClr val="00CC00"/>
              </a:solidFill>
              <a:latin typeface="Calibri"/>
              <a:ea typeface="+mn-ea"/>
              <a:cs typeface="+mn-cs"/>
            </a:rPr>
            <a:t> </a:t>
          </a:r>
          <a:br>
            <a:rPr lang="en-US" sz="3000" b="1" dirty="0">
              <a:solidFill>
                <a:srgbClr val="00CC00"/>
              </a:solidFill>
              <a:latin typeface="Calibri"/>
              <a:ea typeface="+mn-ea"/>
              <a:cs typeface="+mn-cs"/>
            </a:rPr>
          </a:br>
          <a:r>
            <a:rPr lang="en-US" sz="3000" b="1" dirty="0" err="1">
              <a:solidFill>
                <a:srgbClr val="00CC00"/>
              </a:solidFill>
              <a:latin typeface="Calibri"/>
              <a:ea typeface="+mn-ea"/>
              <a:cs typeface="+mn-cs"/>
            </a:rPr>
            <a:t>công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nghiệp</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nhiệt</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đới</a:t>
          </a:r>
          <a:endParaRPr lang="en-US" sz="3000" b="1" dirty="0">
            <a:solidFill>
              <a:srgbClr val="00CC00"/>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BDAF26E-D909-4DCE-A221-9F25C3B32942}" type="parTrans" cxnId="{157082BE-FC1F-42AC-A9A5-B6890635AE07}">
      <dgm:prSet/>
      <dgm:spPr>
        <a:xfrm>
          <a:off x="4182816" y="1705205"/>
          <a:ext cx="2095838" cy="1335568"/>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56C1A60E-0337-4847-9F93-BBC28EBB1407}" type="sibTrans" cxnId="{157082BE-FC1F-42AC-A9A5-B6890635AE07}">
      <dgm:prSet/>
      <dgm:spPr/>
      <dgm:t>
        <a:bodyPr/>
        <a:lstStyle/>
        <a:p>
          <a:endParaRPr lang="en-US"/>
        </a:p>
      </dgm:t>
    </dgm:pt>
    <dgm:pt modelId="{3EC3CE11-2758-4FD6-A041-46A9662BD67A}" type="pres">
      <dgm:prSet presAssocID="{A846598B-53DF-4295-BDD2-5E9C3B41F450}" presName="hierChild1" presStyleCnt="0">
        <dgm:presLayoutVars>
          <dgm:chPref val="1"/>
          <dgm:dir/>
          <dgm:animOne val="branch"/>
          <dgm:animLvl val="lvl"/>
          <dgm:resizeHandles/>
        </dgm:presLayoutVars>
      </dgm:prSet>
      <dgm:spPr/>
    </dgm:pt>
    <dgm:pt modelId="{D01635EE-C16B-4428-A0FB-A4608FBFE826}" type="pres">
      <dgm:prSet presAssocID="{5E351717-E2F6-4344-AABA-BDBD70D98CB4}" presName="hierRoot1" presStyleCnt="0"/>
      <dgm:spPr/>
    </dgm:pt>
    <dgm:pt modelId="{40BD9325-F1E6-4B65-A40F-D29C5AE14E67}" type="pres">
      <dgm:prSet presAssocID="{5E351717-E2F6-4344-AABA-BDBD70D98CB4}" presName="composite" presStyleCnt="0"/>
      <dgm:spPr/>
    </dgm:pt>
    <dgm:pt modelId="{6297EC0F-292D-406A-88AC-AF5D62EA774C}" type="pres">
      <dgm:prSet presAssocID="{5E351717-E2F6-4344-AABA-BDBD70D98CB4}" presName="background" presStyleLbl="node0" presStyleIdx="0" presStyleCnt="1"/>
      <dgm:spPr>
        <a:xfrm>
          <a:off x="2170611" y="-13912"/>
          <a:ext cx="4024409" cy="1719118"/>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27E6A104-4562-4489-9E81-4502E795309D}" type="pres">
      <dgm:prSet presAssocID="{5E351717-E2F6-4344-AABA-BDBD70D98CB4}" presName="text" presStyleLbl="fgAcc0" presStyleIdx="0" presStyleCnt="1" custScaleX="128508" custScaleY="86449" custLinFactNeighborX="2861" custLinFactNeighborY="-21361">
        <dgm:presLayoutVars>
          <dgm:chPref val="3"/>
        </dgm:presLayoutVars>
      </dgm:prSet>
      <dgm:spPr/>
    </dgm:pt>
    <dgm:pt modelId="{AB33D4A0-E117-4041-A189-67A9952FC139}" type="pres">
      <dgm:prSet presAssocID="{5E351717-E2F6-4344-AABA-BDBD70D98CB4}" presName="hierChild2" presStyleCnt="0"/>
      <dgm:spPr/>
    </dgm:pt>
    <dgm:pt modelId="{16F3C174-38CC-461E-8CDB-AD29A8E5DCF5}" type="pres">
      <dgm:prSet presAssocID="{4076EF95-406E-4322-88FB-9F090BD6B749}" presName="Name10" presStyleLbl="parChTrans1D2" presStyleIdx="0" presStyleCnt="2"/>
      <dgm:spPr/>
    </dgm:pt>
    <dgm:pt modelId="{23D7B94A-3FC8-4400-93B7-01F129C7FFED}" type="pres">
      <dgm:prSet presAssocID="{CDFC5093-8E66-4394-A4F8-3BA43896B7E9}" presName="hierRoot2" presStyleCnt="0"/>
      <dgm:spPr/>
    </dgm:pt>
    <dgm:pt modelId="{C30AC1F6-F75A-41C5-AD9C-60A11BB06115}" type="pres">
      <dgm:prSet presAssocID="{CDFC5093-8E66-4394-A4F8-3BA43896B7E9}" presName="composite2" presStyleCnt="0"/>
      <dgm:spPr/>
    </dgm:pt>
    <dgm:pt modelId="{C3C9F70E-1C8A-46E1-962F-7EA4D628BAA0}" type="pres">
      <dgm:prSet presAssocID="{CDFC5093-8E66-4394-A4F8-3BA43896B7E9}" presName="background2" presStyleLbl="node2" presStyleIdx="0" presStyleCnt="2"/>
      <dgm:spPr>
        <a:xfrm>
          <a:off x="4153" y="3040774"/>
          <a:ext cx="3674949" cy="1464180"/>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C996C36E-B250-4406-8D1E-C725A12B840A}" type="pres">
      <dgm:prSet presAssocID="{CDFC5093-8E66-4394-A4F8-3BA43896B7E9}" presName="text2" presStyleLbl="fgAcc2" presStyleIdx="0" presStyleCnt="2" custScaleX="115795" custScaleY="67395">
        <dgm:presLayoutVars>
          <dgm:chPref val="3"/>
        </dgm:presLayoutVars>
      </dgm:prSet>
      <dgm:spPr/>
    </dgm:pt>
    <dgm:pt modelId="{000F3ED1-81F2-4AB2-95D0-A72BCC016112}" type="pres">
      <dgm:prSet presAssocID="{CDFC5093-8E66-4394-A4F8-3BA43896B7E9}" presName="hierChild3" presStyleCnt="0"/>
      <dgm:spPr/>
    </dgm:pt>
    <dgm:pt modelId="{AA1A0F95-2EB3-4976-8F42-61646D8B9F3C}" type="pres">
      <dgm:prSet presAssocID="{8BDAF26E-D909-4DCE-A221-9F25C3B32942}" presName="Name10" presStyleLbl="parChTrans1D2" presStyleIdx="1" presStyleCnt="2"/>
      <dgm:spPr/>
    </dgm:pt>
    <dgm:pt modelId="{40D113D1-5262-4A37-85F6-C9B2B0B29580}" type="pres">
      <dgm:prSet presAssocID="{9DF9DFD2-6CC5-44EA-B2D5-0B26C807E6E2}" presName="hierRoot2" presStyleCnt="0"/>
      <dgm:spPr/>
    </dgm:pt>
    <dgm:pt modelId="{2036195A-4BA5-4BB5-B108-C73FE76DAD33}" type="pres">
      <dgm:prSet presAssocID="{9DF9DFD2-6CC5-44EA-B2D5-0B26C807E6E2}" presName="composite2" presStyleCnt="0"/>
      <dgm:spPr/>
    </dgm:pt>
    <dgm:pt modelId="{19B6B499-22DC-42FA-9B47-AEA75BC1E9CD}" type="pres">
      <dgm:prSet presAssocID="{9DF9DFD2-6CC5-44EA-B2D5-0B26C807E6E2}" presName="background2" presStyleLbl="node2" presStyleIdx="1" presStyleCnt="2"/>
      <dgm:spPr>
        <a:xfrm>
          <a:off x="4375024" y="3040774"/>
          <a:ext cx="3807261" cy="1932792"/>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pt>
    <dgm:pt modelId="{86658810-F503-4DF0-9981-E2D2DA8229BD}" type="pres">
      <dgm:prSet presAssocID="{9DF9DFD2-6CC5-44EA-B2D5-0B26C807E6E2}" presName="text2" presStyleLbl="fgAcc2" presStyleIdx="1" presStyleCnt="2" custScaleX="121455" custScaleY="74751" custLinFactNeighborX="-4162" custLinFactNeighborY="-6074">
        <dgm:presLayoutVars>
          <dgm:chPref val="3"/>
        </dgm:presLayoutVars>
      </dgm:prSet>
      <dgm:spPr/>
    </dgm:pt>
    <dgm:pt modelId="{44439902-EBD6-41F1-B589-3F8916F0D9D1}" type="pres">
      <dgm:prSet presAssocID="{9DF9DFD2-6CC5-44EA-B2D5-0B26C807E6E2}" presName="hierChild3" presStyleCnt="0"/>
      <dgm:spPr/>
    </dgm:pt>
  </dgm:ptLst>
  <dgm:cxnLst>
    <dgm:cxn modelId="{D430A645-4069-4834-A483-0EDB713AF498}" type="presOf" srcId="{A846598B-53DF-4295-BDD2-5E9C3B41F450}" destId="{3EC3CE11-2758-4FD6-A041-46A9662BD67A}" srcOrd="0" destOrd="0" presId="urn:microsoft.com/office/officeart/2005/8/layout/hierarchy1"/>
    <dgm:cxn modelId="{BDE38568-1B84-48E0-9C3B-7EA5FAB4CBA3}" type="presOf" srcId="{9DF9DFD2-6CC5-44EA-B2D5-0B26C807E6E2}" destId="{86658810-F503-4DF0-9981-E2D2DA8229BD}" srcOrd="0" destOrd="0" presId="urn:microsoft.com/office/officeart/2005/8/layout/hierarchy1"/>
    <dgm:cxn modelId="{3B6A186F-26EE-4CEA-8514-7FE510ACD350}" type="presOf" srcId="{8BDAF26E-D909-4DCE-A221-9F25C3B32942}" destId="{AA1A0F95-2EB3-4976-8F42-61646D8B9F3C}" srcOrd="0" destOrd="0" presId="urn:microsoft.com/office/officeart/2005/8/layout/hierarchy1"/>
    <dgm:cxn modelId="{1D639F8B-820D-4A11-8638-E25280F5AE42}" type="presOf" srcId="{5E351717-E2F6-4344-AABA-BDBD70D98CB4}" destId="{27E6A104-4562-4489-9E81-4502E795309D}" srcOrd="0" destOrd="0" presId="urn:microsoft.com/office/officeart/2005/8/layout/hierarchy1"/>
    <dgm:cxn modelId="{2676CE94-0071-45DF-AC6F-A742BC8A788B}" type="presOf" srcId="{4076EF95-406E-4322-88FB-9F090BD6B749}" destId="{16F3C174-38CC-461E-8CDB-AD29A8E5DCF5}" srcOrd="0" destOrd="0" presId="urn:microsoft.com/office/officeart/2005/8/layout/hierarchy1"/>
    <dgm:cxn modelId="{5848E0A7-D088-4106-9810-B1A12D338735}" srcId="{5E351717-E2F6-4344-AABA-BDBD70D98CB4}" destId="{CDFC5093-8E66-4394-A4F8-3BA43896B7E9}" srcOrd="0" destOrd="0" parTransId="{4076EF95-406E-4322-88FB-9F090BD6B749}" sibTransId="{8A5D52B9-EEF3-4DD2-8AF1-D95A90EDF8FD}"/>
    <dgm:cxn modelId="{157082BE-FC1F-42AC-A9A5-B6890635AE07}" srcId="{5E351717-E2F6-4344-AABA-BDBD70D98CB4}" destId="{9DF9DFD2-6CC5-44EA-B2D5-0B26C807E6E2}" srcOrd="1" destOrd="0" parTransId="{8BDAF26E-D909-4DCE-A221-9F25C3B32942}" sibTransId="{56C1A60E-0337-4847-9F93-BBC28EBB1407}"/>
    <dgm:cxn modelId="{6FC9FDED-E8D4-492A-BE4E-438D11D31334}" type="presOf" srcId="{CDFC5093-8E66-4394-A4F8-3BA43896B7E9}" destId="{C996C36E-B250-4406-8D1E-C725A12B840A}" srcOrd="0" destOrd="0" presId="urn:microsoft.com/office/officeart/2005/8/layout/hierarchy1"/>
    <dgm:cxn modelId="{D1EFB1FE-1CE1-493E-9BEF-64632994AF93}" srcId="{A846598B-53DF-4295-BDD2-5E9C3B41F450}" destId="{5E351717-E2F6-4344-AABA-BDBD70D98CB4}" srcOrd="0" destOrd="0" parTransId="{C0BD357C-9F9D-4C27-B01F-818A86825622}" sibTransId="{36710541-35E7-4FC6-B09C-0F25F7F2E49C}"/>
    <dgm:cxn modelId="{D4DC35D1-D459-48C3-89FD-680E4CD70541}" type="presParOf" srcId="{3EC3CE11-2758-4FD6-A041-46A9662BD67A}" destId="{D01635EE-C16B-4428-A0FB-A4608FBFE826}" srcOrd="0" destOrd="0" presId="urn:microsoft.com/office/officeart/2005/8/layout/hierarchy1"/>
    <dgm:cxn modelId="{BBE18220-5EFF-4D36-B2EB-842495C8DEEC}" type="presParOf" srcId="{D01635EE-C16B-4428-A0FB-A4608FBFE826}" destId="{40BD9325-F1E6-4B65-A40F-D29C5AE14E67}" srcOrd="0" destOrd="0" presId="urn:microsoft.com/office/officeart/2005/8/layout/hierarchy1"/>
    <dgm:cxn modelId="{A333EA32-A04A-4248-BFAB-904FDF49CC0D}" type="presParOf" srcId="{40BD9325-F1E6-4B65-A40F-D29C5AE14E67}" destId="{6297EC0F-292D-406A-88AC-AF5D62EA774C}" srcOrd="0" destOrd="0" presId="urn:microsoft.com/office/officeart/2005/8/layout/hierarchy1"/>
    <dgm:cxn modelId="{04D304A4-094E-4C3C-B21A-8DB5A5B8F8B6}" type="presParOf" srcId="{40BD9325-F1E6-4B65-A40F-D29C5AE14E67}" destId="{27E6A104-4562-4489-9E81-4502E795309D}" srcOrd="1" destOrd="0" presId="urn:microsoft.com/office/officeart/2005/8/layout/hierarchy1"/>
    <dgm:cxn modelId="{D43C8168-20CF-4A0D-9608-3837F49FAF5D}" type="presParOf" srcId="{D01635EE-C16B-4428-A0FB-A4608FBFE826}" destId="{AB33D4A0-E117-4041-A189-67A9952FC139}" srcOrd="1" destOrd="0" presId="urn:microsoft.com/office/officeart/2005/8/layout/hierarchy1"/>
    <dgm:cxn modelId="{363D4F36-3474-47B2-AA6D-7E5381CB0C5F}" type="presParOf" srcId="{AB33D4A0-E117-4041-A189-67A9952FC139}" destId="{16F3C174-38CC-461E-8CDB-AD29A8E5DCF5}" srcOrd="0" destOrd="0" presId="urn:microsoft.com/office/officeart/2005/8/layout/hierarchy1"/>
    <dgm:cxn modelId="{268C91EB-1DA1-4467-8AF2-76746651E2BC}" type="presParOf" srcId="{AB33D4A0-E117-4041-A189-67A9952FC139}" destId="{23D7B94A-3FC8-4400-93B7-01F129C7FFED}" srcOrd="1" destOrd="0" presId="urn:microsoft.com/office/officeart/2005/8/layout/hierarchy1"/>
    <dgm:cxn modelId="{44C8767F-3A6E-42C6-B757-06797D39A559}" type="presParOf" srcId="{23D7B94A-3FC8-4400-93B7-01F129C7FFED}" destId="{C30AC1F6-F75A-41C5-AD9C-60A11BB06115}" srcOrd="0" destOrd="0" presId="urn:microsoft.com/office/officeart/2005/8/layout/hierarchy1"/>
    <dgm:cxn modelId="{ABCE0B20-7E58-4CCD-BBFB-FED38162BAD4}" type="presParOf" srcId="{C30AC1F6-F75A-41C5-AD9C-60A11BB06115}" destId="{C3C9F70E-1C8A-46E1-962F-7EA4D628BAA0}" srcOrd="0" destOrd="0" presId="urn:microsoft.com/office/officeart/2005/8/layout/hierarchy1"/>
    <dgm:cxn modelId="{35CD201D-C296-4FCF-8F82-5AE5C65C2F66}" type="presParOf" srcId="{C30AC1F6-F75A-41C5-AD9C-60A11BB06115}" destId="{C996C36E-B250-4406-8D1E-C725A12B840A}" srcOrd="1" destOrd="0" presId="urn:microsoft.com/office/officeart/2005/8/layout/hierarchy1"/>
    <dgm:cxn modelId="{376A94F2-1C90-40F2-984D-72A031EBF8F5}" type="presParOf" srcId="{23D7B94A-3FC8-4400-93B7-01F129C7FFED}" destId="{000F3ED1-81F2-4AB2-95D0-A72BCC016112}" srcOrd="1" destOrd="0" presId="urn:microsoft.com/office/officeart/2005/8/layout/hierarchy1"/>
    <dgm:cxn modelId="{865AF7E7-BA57-453A-A3A1-CC97CAAFF05E}" type="presParOf" srcId="{AB33D4A0-E117-4041-A189-67A9952FC139}" destId="{AA1A0F95-2EB3-4976-8F42-61646D8B9F3C}" srcOrd="2" destOrd="0" presId="urn:microsoft.com/office/officeart/2005/8/layout/hierarchy1"/>
    <dgm:cxn modelId="{046B4E31-E55C-4D39-A1FB-2274FB1CFA34}" type="presParOf" srcId="{AB33D4A0-E117-4041-A189-67A9952FC139}" destId="{40D113D1-5262-4A37-85F6-C9B2B0B29580}" srcOrd="3" destOrd="0" presId="urn:microsoft.com/office/officeart/2005/8/layout/hierarchy1"/>
    <dgm:cxn modelId="{7DC97AFA-E5F0-4260-8287-D18845BC12A3}" type="presParOf" srcId="{40D113D1-5262-4A37-85F6-C9B2B0B29580}" destId="{2036195A-4BA5-4BB5-B108-C73FE76DAD33}" srcOrd="0" destOrd="0" presId="urn:microsoft.com/office/officeart/2005/8/layout/hierarchy1"/>
    <dgm:cxn modelId="{22D33458-CD3A-4A89-B324-BBB852C6890C}" type="presParOf" srcId="{2036195A-4BA5-4BB5-B108-C73FE76DAD33}" destId="{19B6B499-22DC-42FA-9B47-AEA75BC1E9CD}" srcOrd="0" destOrd="0" presId="urn:microsoft.com/office/officeart/2005/8/layout/hierarchy1"/>
    <dgm:cxn modelId="{9F13D525-CF52-41D2-AC9E-41C227932A99}" type="presParOf" srcId="{2036195A-4BA5-4BB5-B108-C73FE76DAD33}" destId="{86658810-F503-4DF0-9981-E2D2DA8229BD}" srcOrd="1" destOrd="0" presId="urn:microsoft.com/office/officeart/2005/8/layout/hierarchy1"/>
    <dgm:cxn modelId="{39171534-B34D-45D6-8693-34981BB1BBB0}" type="presParOf" srcId="{40D113D1-5262-4A37-85F6-C9B2B0B29580}" destId="{44439902-EBD6-41F1-B589-3F8916F0D9D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6598B-53DF-4295-BDD2-5E9C3B41F45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351717-E2F6-4344-AABA-BDBD70D98CB4}">
      <dgm:prSet phldrT="[Text]" custT="1"/>
      <dgm:spPr>
        <a:xfrm>
          <a:off x="2518571" y="316649"/>
          <a:ext cx="4024409" cy="171911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None/>
          </a:pPr>
          <a:r>
            <a:rPr lang="en-US" sz="3200" b="1" dirty="0">
              <a:solidFill>
                <a:srgbClr val="FF0000"/>
              </a:solidFill>
              <a:latin typeface="Calibri"/>
              <a:ea typeface="+mn-ea"/>
              <a:cs typeface="+mn-cs"/>
            </a:rPr>
            <a:t>KINH TẾ </a:t>
          </a:r>
          <a:br>
            <a:rPr lang="en-US" sz="3200" b="1" dirty="0">
              <a:solidFill>
                <a:srgbClr val="FF0000"/>
              </a:solidFill>
              <a:latin typeface="Calibri"/>
              <a:ea typeface="+mn-ea"/>
              <a:cs typeface="+mn-cs"/>
            </a:rPr>
          </a:br>
          <a:r>
            <a:rPr lang="en-US" sz="3200" b="1" dirty="0">
              <a:solidFill>
                <a:srgbClr val="FF0000"/>
              </a:solidFill>
              <a:latin typeface="Calibri"/>
              <a:ea typeface="+mn-ea"/>
              <a:cs typeface="+mn-cs"/>
            </a:rPr>
            <a:t>CHÂU PHI</a:t>
          </a:r>
        </a:p>
      </dgm:t>
    </dgm:pt>
    <dgm:pt modelId="{C0BD357C-9F9D-4C27-B01F-818A86825622}" type="parTrans" cxnId="{D1EFB1FE-1CE1-493E-9BEF-64632994AF93}">
      <dgm:prSet/>
      <dgm:spPr/>
      <dgm:t>
        <a:bodyPr/>
        <a:lstStyle/>
        <a:p>
          <a:endParaRPr lang="en-US"/>
        </a:p>
      </dgm:t>
    </dgm:pt>
    <dgm:pt modelId="{36710541-35E7-4FC6-B09C-0F25F7F2E49C}" type="sibTrans" cxnId="{D1EFB1FE-1CE1-493E-9BEF-64632994AF93}">
      <dgm:prSet/>
      <dgm:spPr/>
      <dgm:t>
        <a:bodyPr/>
        <a:lstStyle/>
        <a:p>
          <a:endParaRPr lang="en-US"/>
        </a:p>
      </dgm:t>
    </dgm:pt>
    <dgm:pt modelId="{CDFC5093-8E66-4394-A4F8-3BA43896B7E9}">
      <dgm:prSet phldrT="[Text]" custT="1"/>
      <dgm:spPr>
        <a:xfrm>
          <a:off x="352114" y="3371336"/>
          <a:ext cx="3674949" cy="1464180"/>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gm:spPr>
      <dgm:t>
        <a:bodyPr/>
        <a:lstStyle/>
        <a:p>
          <a:pPr>
            <a:buNone/>
          </a:pPr>
          <a:r>
            <a:rPr lang="en-US" sz="3200" b="1" dirty="0" err="1">
              <a:solidFill>
                <a:srgbClr val="F79646">
                  <a:lumMod val="75000"/>
                </a:srgbClr>
              </a:solidFill>
              <a:latin typeface="Calibri"/>
              <a:ea typeface="+mn-ea"/>
              <a:cs typeface="+mn-cs"/>
            </a:rPr>
            <a:t>Khai</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thác</a:t>
          </a:r>
          <a:r>
            <a:rPr lang="en-US" sz="3200" b="1" dirty="0">
              <a:solidFill>
                <a:srgbClr val="F79646">
                  <a:lumMod val="75000"/>
                </a:srgbClr>
              </a:solidFill>
              <a:latin typeface="Calibri"/>
              <a:ea typeface="+mn-ea"/>
              <a:cs typeface="+mn-cs"/>
            </a:rPr>
            <a:t> </a:t>
          </a:r>
          <a:br>
            <a:rPr lang="en-US" sz="3200" b="1" dirty="0">
              <a:solidFill>
                <a:srgbClr val="F79646">
                  <a:lumMod val="75000"/>
                </a:srgbClr>
              </a:solidFill>
              <a:latin typeface="Calibri"/>
              <a:ea typeface="+mn-ea"/>
              <a:cs typeface="+mn-cs"/>
            </a:rPr>
          </a:br>
          <a:r>
            <a:rPr lang="en-US" sz="3200" b="1" dirty="0" err="1">
              <a:solidFill>
                <a:srgbClr val="F79646">
                  <a:lumMod val="75000"/>
                </a:srgbClr>
              </a:solidFill>
              <a:latin typeface="Calibri"/>
              <a:ea typeface="+mn-ea"/>
              <a:cs typeface="+mn-cs"/>
            </a:rPr>
            <a:t>khoáng</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sản</a:t>
          </a:r>
          <a:endParaRPr lang="en-US" sz="3200" b="1" dirty="0">
            <a:solidFill>
              <a:srgbClr val="F79646">
                <a:lumMod val="75000"/>
              </a:srgbClr>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076EF95-406E-4322-88FB-9F090BD6B749}" type="parTrans" cxnId="{5848E0A7-D088-4106-9810-B1A12D338735}">
      <dgm:prSet/>
      <dgm:spPr>
        <a:xfrm>
          <a:off x="1841628" y="1705205"/>
          <a:ext cx="2341187" cy="1335568"/>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8A5D52B9-EEF3-4DD2-8AF1-D95A90EDF8FD}" type="sibTrans" cxnId="{5848E0A7-D088-4106-9810-B1A12D338735}">
      <dgm:prSet/>
      <dgm:spPr/>
      <dgm:t>
        <a:bodyPr/>
        <a:lstStyle/>
        <a:p>
          <a:endParaRPr lang="en-US"/>
        </a:p>
      </dgm:t>
    </dgm:pt>
    <dgm:pt modelId="{9DF9DFD2-6CC5-44EA-B2D5-0B26C807E6E2}">
      <dgm:prSet phldrT="[Text]" custT="1"/>
      <dgm:spPr>
        <a:xfrm>
          <a:off x="4722984" y="3371336"/>
          <a:ext cx="3807261" cy="1932792"/>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lgn="ctr">
            <a:buNone/>
          </a:pPr>
          <a:r>
            <a:rPr lang="en-US" sz="3000" b="1" dirty="0" err="1">
              <a:solidFill>
                <a:srgbClr val="00CC00"/>
              </a:solidFill>
              <a:latin typeface="Calibri"/>
              <a:ea typeface="+mn-ea"/>
              <a:cs typeface="+mn-cs"/>
            </a:rPr>
            <a:t>Trồng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cây</a:t>
          </a:r>
          <a:r>
            <a:rPr lang="en-US" sz="3000" b="1" dirty="0">
              <a:solidFill>
                <a:srgbClr val="00CC00"/>
              </a:solidFill>
              <a:latin typeface="Calibri"/>
              <a:ea typeface="+mn-ea"/>
              <a:cs typeface="+mn-cs"/>
            </a:rPr>
            <a:t> </a:t>
          </a:r>
          <a:br>
            <a:rPr lang="en-US" sz="3000" b="1" dirty="0">
              <a:solidFill>
                <a:srgbClr val="00CC00"/>
              </a:solidFill>
              <a:latin typeface="Calibri"/>
              <a:ea typeface="+mn-ea"/>
              <a:cs typeface="+mn-cs"/>
            </a:rPr>
          </a:br>
          <a:r>
            <a:rPr lang="en-US" sz="3000" b="1" dirty="0" err="1">
              <a:solidFill>
                <a:srgbClr val="00CC00"/>
              </a:solidFill>
              <a:latin typeface="Calibri"/>
              <a:ea typeface="+mn-ea"/>
              <a:cs typeface="+mn-cs"/>
            </a:rPr>
            <a:t>công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nghiệp</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nhiệt</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đới</a:t>
          </a:r>
          <a:endParaRPr lang="en-US" sz="3000" b="1" dirty="0">
            <a:solidFill>
              <a:srgbClr val="00CC00"/>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BDAF26E-D909-4DCE-A221-9F25C3B32942}" type="parTrans" cxnId="{157082BE-FC1F-42AC-A9A5-B6890635AE07}">
      <dgm:prSet/>
      <dgm:spPr>
        <a:xfrm>
          <a:off x="4182816" y="1705205"/>
          <a:ext cx="2095838" cy="1335568"/>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56C1A60E-0337-4847-9F93-BBC28EBB1407}" type="sibTrans" cxnId="{157082BE-FC1F-42AC-A9A5-B6890635AE07}">
      <dgm:prSet/>
      <dgm:spPr/>
      <dgm:t>
        <a:bodyPr/>
        <a:lstStyle/>
        <a:p>
          <a:endParaRPr lang="en-US"/>
        </a:p>
      </dgm:t>
    </dgm:pt>
    <dgm:pt modelId="{3EC3CE11-2758-4FD6-A041-46A9662BD67A}" type="pres">
      <dgm:prSet presAssocID="{A846598B-53DF-4295-BDD2-5E9C3B41F450}" presName="hierChild1" presStyleCnt="0">
        <dgm:presLayoutVars>
          <dgm:chPref val="1"/>
          <dgm:dir/>
          <dgm:animOne val="branch"/>
          <dgm:animLvl val="lvl"/>
          <dgm:resizeHandles/>
        </dgm:presLayoutVars>
      </dgm:prSet>
      <dgm:spPr/>
    </dgm:pt>
    <dgm:pt modelId="{D01635EE-C16B-4428-A0FB-A4608FBFE826}" type="pres">
      <dgm:prSet presAssocID="{5E351717-E2F6-4344-AABA-BDBD70D98CB4}" presName="hierRoot1" presStyleCnt="0"/>
      <dgm:spPr/>
    </dgm:pt>
    <dgm:pt modelId="{40BD9325-F1E6-4B65-A40F-D29C5AE14E67}" type="pres">
      <dgm:prSet presAssocID="{5E351717-E2F6-4344-AABA-BDBD70D98CB4}" presName="composite" presStyleCnt="0"/>
      <dgm:spPr/>
    </dgm:pt>
    <dgm:pt modelId="{6297EC0F-292D-406A-88AC-AF5D62EA774C}" type="pres">
      <dgm:prSet presAssocID="{5E351717-E2F6-4344-AABA-BDBD70D98CB4}" presName="background" presStyleLbl="node0" presStyleIdx="0" presStyleCnt="1"/>
      <dgm:spPr>
        <a:xfrm>
          <a:off x="2170611" y="-13912"/>
          <a:ext cx="4024409" cy="1719118"/>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27E6A104-4562-4489-9E81-4502E795309D}" type="pres">
      <dgm:prSet presAssocID="{5E351717-E2F6-4344-AABA-BDBD70D98CB4}" presName="text" presStyleLbl="fgAcc0" presStyleIdx="0" presStyleCnt="1" custScaleX="108583" custScaleY="79105" custLinFactNeighborX="2861" custLinFactNeighborY="-21361">
        <dgm:presLayoutVars>
          <dgm:chPref val="3"/>
        </dgm:presLayoutVars>
      </dgm:prSet>
      <dgm:spPr/>
    </dgm:pt>
    <dgm:pt modelId="{AB33D4A0-E117-4041-A189-67A9952FC139}" type="pres">
      <dgm:prSet presAssocID="{5E351717-E2F6-4344-AABA-BDBD70D98CB4}" presName="hierChild2" presStyleCnt="0"/>
      <dgm:spPr/>
    </dgm:pt>
    <dgm:pt modelId="{16F3C174-38CC-461E-8CDB-AD29A8E5DCF5}" type="pres">
      <dgm:prSet presAssocID="{4076EF95-406E-4322-88FB-9F090BD6B749}" presName="Name10" presStyleLbl="parChTrans1D2" presStyleIdx="0" presStyleCnt="2"/>
      <dgm:spPr/>
    </dgm:pt>
    <dgm:pt modelId="{23D7B94A-3FC8-4400-93B7-01F129C7FFED}" type="pres">
      <dgm:prSet presAssocID="{CDFC5093-8E66-4394-A4F8-3BA43896B7E9}" presName="hierRoot2" presStyleCnt="0"/>
      <dgm:spPr/>
    </dgm:pt>
    <dgm:pt modelId="{C30AC1F6-F75A-41C5-AD9C-60A11BB06115}" type="pres">
      <dgm:prSet presAssocID="{CDFC5093-8E66-4394-A4F8-3BA43896B7E9}" presName="composite2" presStyleCnt="0"/>
      <dgm:spPr/>
    </dgm:pt>
    <dgm:pt modelId="{C3C9F70E-1C8A-46E1-962F-7EA4D628BAA0}" type="pres">
      <dgm:prSet presAssocID="{CDFC5093-8E66-4394-A4F8-3BA43896B7E9}" presName="background2" presStyleLbl="node2" presStyleIdx="0" presStyleCnt="2"/>
      <dgm:spPr>
        <a:xfrm>
          <a:off x="4153" y="3040774"/>
          <a:ext cx="3674949" cy="1464180"/>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C996C36E-B250-4406-8D1E-C725A12B840A}" type="pres">
      <dgm:prSet presAssocID="{CDFC5093-8E66-4394-A4F8-3BA43896B7E9}" presName="text2" presStyleLbl="fgAcc2" presStyleIdx="0" presStyleCnt="2" custScaleX="115795" custScaleY="67395">
        <dgm:presLayoutVars>
          <dgm:chPref val="3"/>
        </dgm:presLayoutVars>
      </dgm:prSet>
      <dgm:spPr/>
    </dgm:pt>
    <dgm:pt modelId="{000F3ED1-81F2-4AB2-95D0-A72BCC016112}" type="pres">
      <dgm:prSet presAssocID="{CDFC5093-8E66-4394-A4F8-3BA43896B7E9}" presName="hierChild3" presStyleCnt="0"/>
      <dgm:spPr/>
    </dgm:pt>
    <dgm:pt modelId="{AA1A0F95-2EB3-4976-8F42-61646D8B9F3C}" type="pres">
      <dgm:prSet presAssocID="{8BDAF26E-D909-4DCE-A221-9F25C3B32942}" presName="Name10" presStyleLbl="parChTrans1D2" presStyleIdx="1" presStyleCnt="2"/>
      <dgm:spPr/>
    </dgm:pt>
    <dgm:pt modelId="{40D113D1-5262-4A37-85F6-C9B2B0B29580}" type="pres">
      <dgm:prSet presAssocID="{9DF9DFD2-6CC5-44EA-B2D5-0B26C807E6E2}" presName="hierRoot2" presStyleCnt="0"/>
      <dgm:spPr/>
    </dgm:pt>
    <dgm:pt modelId="{2036195A-4BA5-4BB5-B108-C73FE76DAD33}" type="pres">
      <dgm:prSet presAssocID="{9DF9DFD2-6CC5-44EA-B2D5-0B26C807E6E2}" presName="composite2" presStyleCnt="0"/>
      <dgm:spPr/>
    </dgm:pt>
    <dgm:pt modelId="{19B6B499-22DC-42FA-9B47-AEA75BC1E9CD}" type="pres">
      <dgm:prSet presAssocID="{9DF9DFD2-6CC5-44EA-B2D5-0B26C807E6E2}" presName="background2" presStyleLbl="node2" presStyleIdx="1" presStyleCnt="2"/>
      <dgm:spPr>
        <a:xfrm>
          <a:off x="4375024" y="3040774"/>
          <a:ext cx="3807261" cy="1932792"/>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pt>
    <dgm:pt modelId="{86658810-F503-4DF0-9981-E2D2DA8229BD}" type="pres">
      <dgm:prSet presAssocID="{9DF9DFD2-6CC5-44EA-B2D5-0B26C807E6E2}" presName="text2" presStyleLbl="fgAcc2" presStyleIdx="1" presStyleCnt="2" custScaleX="121455" custScaleY="74751" custLinFactNeighborX="-4162" custLinFactNeighborY="-6074">
        <dgm:presLayoutVars>
          <dgm:chPref val="3"/>
        </dgm:presLayoutVars>
      </dgm:prSet>
      <dgm:spPr/>
    </dgm:pt>
    <dgm:pt modelId="{44439902-EBD6-41F1-B589-3F8916F0D9D1}" type="pres">
      <dgm:prSet presAssocID="{9DF9DFD2-6CC5-44EA-B2D5-0B26C807E6E2}" presName="hierChild3" presStyleCnt="0"/>
      <dgm:spPr/>
    </dgm:pt>
  </dgm:ptLst>
  <dgm:cxnLst>
    <dgm:cxn modelId="{D430A645-4069-4834-A483-0EDB713AF498}" type="presOf" srcId="{A846598B-53DF-4295-BDD2-5E9C3B41F450}" destId="{3EC3CE11-2758-4FD6-A041-46A9662BD67A}" srcOrd="0" destOrd="0" presId="urn:microsoft.com/office/officeart/2005/8/layout/hierarchy1"/>
    <dgm:cxn modelId="{BDE38568-1B84-48E0-9C3B-7EA5FAB4CBA3}" type="presOf" srcId="{9DF9DFD2-6CC5-44EA-B2D5-0B26C807E6E2}" destId="{86658810-F503-4DF0-9981-E2D2DA8229BD}" srcOrd="0" destOrd="0" presId="urn:microsoft.com/office/officeart/2005/8/layout/hierarchy1"/>
    <dgm:cxn modelId="{3B6A186F-26EE-4CEA-8514-7FE510ACD350}" type="presOf" srcId="{8BDAF26E-D909-4DCE-A221-9F25C3B32942}" destId="{AA1A0F95-2EB3-4976-8F42-61646D8B9F3C}" srcOrd="0" destOrd="0" presId="urn:microsoft.com/office/officeart/2005/8/layout/hierarchy1"/>
    <dgm:cxn modelId="{1D639F8B-820D-4A11-8638-E25280F5AE42}" type="presOf" srcId="{5E351717-E2F6-4344-AABA-BDBD70D98CB4}" destId="{27E6A104-4562-4489-9E81-4502E795309D}" srcOrd="0" destOrd="0" presId="urn:microsoft.com/office/officeart/2005/8/layout/hierarchy1"/>
    <dgm:cxn modelId="{2676CE94-0071-45DF-AC6F-A742BC8A788B}" type="presOf" srcId="{4076EF95-406E-4322-88FB-9F090BD6B749}" destId="{16F3C174-38CC-461E-8CDB-AD29A8E5DCF5}" srcOrd="0" destOrd="0" presId="urn:microsoft.com/office/officeart/2005/8/layout/hierarchy1"/>
    <dgm:cxn modelId="{5848E0A7-D088-4106-9810-B1A12D338735}" srcId="{5E351717-E2F6-4344-AABA-BDBD70D98CB4}" destId="{CDFC5093-8E66-4394-A4F8-3BA43896B7E9}" srcOrd="0" destOrd="0" parTransId="{4076EF95-406E-4322-88FB-9F090BD6B749}" sibTransId="{8A5D52B9-EEF3-4DD2-8AF1-D95A90EDF8FD}"/>
    <dgm:cxn modelId="{157082BE-FC1F-42AC-A9A5-B6890635AE07}" srcId="{5E351717-E2F6-4344-AABA-BDBD70D98CB4}" destId="{9DF9DFD2-6CC5-44EA-B2D5-0B26C807E6E2}" srcOrd="1" destOrd="0" parTransId="{8BDAF26E-D909-4DCE-A221-9F25C3B32942}" sibTransId="{56C1A60E-0337-4847-9F93-BBC28EBB1407}"/>
    <dgm:cxn modelId="{6FC9FDED-E8D4-492A-BE4E-438D11D31334}" type="presOf" srcId="{CDFC5093-8E66-4394-A4F8-3BA43896B7E9}" destId="{C996C36E-B250-4406-8D1E-C725A12B840A}" srcOrd="0" destOrd="0" presId="urn:microsoft.com/office/officeart/2005/8/layout/hierarchy1"/>
    <dgm:cxn modelId="{D1EFB1FE-1CE1-493E-9BEF-64632994AF93}" srcId="{A846598B-53DF-4295-BDD2-5E9C3B41F450}" destId="{5E351717-E2F6-4344-AABA-BDBD70D98CB4}" srcOrd="0" destOrd="0" parTransId="{C0BD357C-9F9D-4C27-B01F-818A86825622}" sibTransId="{36710541-35E7-4FC6-B09C-0F25F7F2E49C}"/>
    <dgm:cxn modelId="{D4DC35D1-D459-48C3-89FD-680E4CD70541}" type="presParOf" srcId="{3EC3CE11-2758-4FD6-A041-46A9662BD67A}" destId="{D01635EE-C16B-4428-A0FB-A4608FBFE826}" srcOrd="0" destOrd="0" presId="urn:microsoft.com/office/officeart/2005/8/layout/hierarchy1"/>
    <dgm:cxn modelId="{BBE18220-5EFF-4D36-B2EB-842495C8DEEC}" type="presParOf" srcId="{D01635EE-C16B-4428-A0FB-A4608FBFE826}" destId="{40BD9325-F1E6-4B65-A40F-D29C5AE14E67}" srcOrd="0" destOrd="0" presId="urn:microsoft.com/office/officeart/2005/8/layout/hierarchy1"/>
    <dgm:cxn modelId="{A333EA32-A04A-4248-BFAB-904FDF49CC0D}" type="presParOf" srcId="{40BD9325-F1E6-4B65-A40F-D29C5AE14E67}" destId="{6297EC0F-292D-406A-88AC-AF5D62EA774C}" srcOrd="0" destOrd="0" presId="urn:microsoft.com/office/officeart/2005/8/layout/hierarchy1"/>
    <dgm:cxn modelId="{04D304A4-094E-4C3C-B21A-8DB5A5B8F8B6}" type="presParOf" srcId="{40BD9325-F1E6-4B65-A40F-D29C5AE14E67}" destId="{27E6A104-4562-4489-9E81-4502E795309D}" srcOrd="1" destOrd="0" presId="urn:microsoft.com/office/officeart/2005/8/layout/hierarchy1"/>
    <dgm:cxn modelId="{D43C8168-20CF-4A0D-9608-3837F49FAF5D}" type="presParOf" srcId="{D01635EE-C16B-4428-A0FB-A4608FBFE826}" destId="{AB33D4A0-E117-4041-A189-67A9952FC139}" srcOrd="1" destOrd="0" presId="urn:microsoft.com/office/officeart/2005/8/layout/hierarchy1"/>
    <dgm:cxn modelId="{363D4F36-3474-47B2-AA6D-7E5381CB0C5F}" type="presParOf" srcId="{AB33D4A0-E117-4041-A189-67A9952FC139}" destId="{16F3C174-38CC-461E-8CDB-AD29A8E5DCF5}" srcOrd="0" destOrd="0" presId="urn:microsoft.com/office/officeart/2005/8/layout/hierarchy1"/>
    <dgm:cxn modelId="{268C91EB-1DA1-4467-8AF2-76746651E2BC}" type="presParOf" srcId="{AB33D4A0-E117-4041-A189-67A9952FC139}" destId="{23D7B94A-3FC8-4400-93B7-01F129C7FFED}" srcOrd="1" destOrd="0" presId="urn:microsoft.com/office/officeart/2005/8/layout/hierarchy1"/>
    <dgm:cxn modelId="{44C8767F-3A6E-42C6-B757-06797D39A559}" type="presParOf" srcId="{23D7B94A-3FC8-4400-93B7-01F129C7FFED}" destId="{C30AC1F6-F75A-41C5-AD9C-60A11BB06115}" srcOrd="0" destOrd="0" presId="urn:microsoft.com/office/officeart/2005/8/layout/hierarchy1"/>
    <dgm:cxn modelId="{ABCE0B20-7E58-4CCD-BBFB-FED38162BAD4}" type="presParOf" srcId="{C30AC1F6-F75A-41C5-AD9C-60A11BB06115}" destId="{C3C9F70E-1C8A-46E1-962F-7EA4D628BAA0}" srcOrd="0" destOrd="0" presId="urn:microsoft.com/office/officeart/2005/8/layout/hierarchy1"/>
    <dgm:cxn modelId="{35CD201D-C296-4FCF-8F82-5AE5C65C2F66}" type="presParOf" srcId="{C30AC1F6-F75A-41C5-AD9C-60A11BB06115}" destId="{C996C36E-B250-4406-8D1E-C725A12B840A}" srcOrd="1" destOrd="0" presId="urn:microsoft.com/office/officeart/2005/8/layout/hierarchy1"/>
    <dgm:cxn modelId="{376A94F2-1C90-40F2-984D-72A031EBF8F5}" type="presParOf" srcId="{23D7B94A-3FC8-4400-93B7-01F129C7FFED}" destId="{000F3ED1-81F2-4AB2-95D0-A72BCC016112}" srcOrd="1" destOrd="0" presId="urn:microsoft.com/office/officeart/2005/8/layout/hierarchy1"/>
    <dgm:cxn modelId="{865AF7E7-BA57-453A-A3A1-CC97CAAFF05E}" type="presParOf" srcId="{AB33D4A0-E117-4041-A189-67A9952FC139}" destId="{AA1A0F95-2EB3-4976-8F42-61646D8B9F3C}" srcOrd="2" destOrd="0" presId="urn:microsoft.com/office/officeart/2005/8/layout/hierarchy1"/>
    <dgm:cxn modelId="{046B4E31-E55C-4D39-A1FB-2274FB1CFA34}" type="presParOf" srcId="{AB33D4A0-E117-4041-A189-67A9952FC139}" destId="{40D113D1-5262-4A37-85F6-C9B2B0B29580}" srcOrd="3" destOrd="0" presId="urn:microsoft.com/office/officeart/2005/8/layout/hierarchy1"/>
    <dgm:cxn modelId="{7DC97AFA-E5F0-4260-8287-D18845BC12A3}" type="presParOf" srcId="{40D113D1-5262-4A37-85F6-C9B2B0B29580}" destId="{2036195A-4BA5-4BB5-B108-C73FE76DAD33}" srcOrd="0" destOrd="0" presId="urn:microsoft.com/office/officeart/2005/8/layout/hierarchy1"/>
    <dgm:cxn modelId="{22D33458-CD3A-4A89-B324-BBB852C6890C}" type="presParOf" srcId="{2036195A-4BA5-4BB5-B108-C73FE76DAD33}" destId="{19B6B499-22DC-42FA-9B47-AEA75BC1E9CD}" srcOrd="0" destOrd="0" presId="urn:microsoft.com/office/officeart/2005/8/layout/hierarchy1"/>
    <dgm:cxn modelId="{9F13D525-CF52-41D2-AC9E-41C227932A99}" type="presParOf" srcId="{2036195A-4BA5-4BB5-B108-C73FE76DAD33}" destId="{86658810-F503-4DF0-9981-E2D2DA8229BD}" srcOrd="1" destOrd="0" presId="urn:microsoft.com/office/officeart/2005/8/layout/hierarchy1"/>
    <dgm:cxn modelId="{39171534-B34D-45D6-8693-34981BB1BBB0}" type="presParOf" srcId="{40D113D1-5262-4A37-85F6-C9B2B0B29580}" destId="{44439902-EBD6-41F1-B589-3F8916F0D9D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3AEB6-151A-4BBF-9414-03F3C02D4BDB}"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US"/>
        </a:p>
      </dgm:t>
    </dgm:pt>
    <dgm:pt modelId="{1577E6CE-C83C-49CF-8929-E7FA75889F56}">
      <dgm:prSet phldrT="[Text]" custT="1">
        <dgm:style>
          <a:lnRef idx="1">
            <a:schemeClr val="accent6"/>
          </a:lnRef>
          <a:fillRef idx="3">
            <a:schemeClr val="accent6"/>
          </a:fillRef>
          <a:effectRef idx="2">
            <a:schemeClr val="accent6"/>
          </a:effectRef>
          <a:fontRef idx="minor">
            <a:schemeClr val="lt1"/>
          </a:fontRef>
        </dgm:style>
      </dgm:prSet>
      <dgm:spPr/>
      <dgm:t>
        <a:bodyPr/>
        <a:lstStyle/>
        <a:p>
          <a:pPr algn="ctr"/>
          <a:r>
            <a:rPr lang="en-US" sz="2800" b="1" dirty="0" err="1">
              <a:solidFill>
                <a:schemeClr val="tx1"/>
              </a:solidFill>
            </a:rPr>
            <a:t>Kinh</a:t>
          </a:r>
          <a:r>
            <a:rPr lang="en-US" sz="2800" b="1" dirty="0">
              <a:solidFill>
                <a:schemeClr val="tx1"/>
              </a:solidFill>
            </a:rPr>
            <a:t> </a:t>
          </a:r>
          <a:r>
            <a:rPr lang="en-US" sz="2800" b="1" dirty="0" err="1">
              <a:solidFill>
                <a:schemeClr val="tx1"/>
              </a:solidFill>
            </a:rPr>
            <a:t>tế</a:t>
          </a:r>
          <a:r>
            <a:rPr lang="en-US" sz="2800" b="1" dirty="0">
              <a:solidFill>
                <a:schemeClr val="tx1"/>
              </a:solidFill>
            </a:rPr>
            <a:t> </a:t>
          </a:r>
          <a:r>
            <a:rPr lang="en-US" sz="2800" b="1" err="1">
              <a:solidFill>
                <a:schemeClr val="tx1"/>
              </a:solidFill>
            </a:rPr>
            <a:t>chậm</a:t>
          </a:r>
          <a:r>
            <a:rPr lang="en-US" sz="2800" b="1">
              <a:solidFill>
                <a:schemeClr val="tx1"/>
              </a:solidFill>
            </a:rPr>
            <a:t> phát </a:t>
          </a:r>
          <a:r>
            <a:rPr lang="en-US" sz="2800" b="1" dirty="0" err="1">
              <a:solidFill>
                <a:schemeClr val="tx1"/>
              </a:solidFill>
            </a:rPr>
            <a:t>triển</a:t>
          </a:r>
          <a:r>
            <a:rPr lang="en-US" sz="2200" b="1" dirty="0">
              <a:solidFill>
                <a:schemeClr val="tx1"/>
              </a:solidFill>
            </a:rPr>
            <a:t>	</a:t>
          </a:r>
        </a:p>
      </dgm:t>
    </dgm:pt>
    <dgm:pt modelId="{2DA3C69F-2182-4B19-8310-FB79FA573512}" type="parTrans" cxnId="{69C9F260-27E2-43C0-9E1C-5D920A8E8E7D}">
      <dgm:prSet/>
      <dgm:spPr/>
      <dgm:t>
        <a:bodyPr/>
        <a:lstStyle/>
        <a:p>
          <a:endParaRPr lang="en-US"/>
        </a:p>
      </dgm:t>
    </dgm:pt>
    <dgm:pt modelId="{E8AF3763-4858-4EFC-85C1-40A75B2F4B62}" type="sibTrans" cxnId="{69C9F260-27E2-43C0-9E1C-5D920A8E8E7D}">
      <dgm:prSet/>
      <dgm:spPr/>
      <dgm:t>
        <a:bodyPr/>
        <a:lstStyle/>
        <a:p>
          <a:endParaRPr lang="en-US"/>
        </a:p>
      </dgm:t>
    </dgm:pt>
    <dgm:pt modelId="{0FDD2349-7F28-4D1E-90AA-350339A85151}">
      <dgm:prSet phldrT="[Tex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2800" dirty="0" err="1"/>
            <a:t>Thiếu</a:t>
          </a:r>
          <a:r>
            <a:rPr lang="en-US" sz="2800" dirty="0"/>
            <a:t> </a:t>
          </a:r>
          <a:r>
            <a:rPr lang="en-US" sz="2800" dirty="0" err="1"/>
            <a:t>ăn</a:t>
          </a:r>
          <a:r>
            <a:rPr lang="en-US" sz="2800" dirty="0"/>
            <a:t>, </a:t>
          </a:r>
          <a:r>
            <a:rPr lang="en-US" sz="2800" err="1"/>
            <a:t>thiếu</a:t>
          </a:r>
          <a:r>
            <a:rPr lang="en-US" sz="2800"/>
            <a:t> mặc</a:t>
          </a:r>
          <a:br>
            <a:rPr lang="en-US" sz="2800"/>
          </a:br>
          <a:r>
            <a:rPr lang="en-US" sz="2800">
              <a:sym typeface="Wingdings" pitchFamily="2" charset="2"/>
            </a:rPr>
            <a:t>( </a:t>
          </a:r>
          <a:r>
            <a:rPr lang="en-US" sz="2800" dirty="0" err="1">
              <a:sym typeface="Wingdings" pitchFamily="2" charset="2"/>
            </a:rPr>
            <a:t>nạn</a:t>
          </a:r>
          <a:r>
            <a:rPr lang="en-US" sz="2800" dirty="0">
              <a:sym typeface="Wingdings" pitchFamily="2" charset="2"/>
            </a:rPr>
            <a:t> </a:t>
          </a:r>
          <a:r>
            <a:rPr lang="en-US" sz="2800" dirty="0" err="1">
              <a:sym typeface="Wingdings" pitchFamily="2" charset="2"/>
            </a:rPr>
            <a:t>đói</a:t>
          </a:r>
          <a:r>
            <a:rPr lang="en-US" sz="2800" dirty="0">
              <a:sym typeface="Wingdings" pitchFamily="2" charset="2"/>
            </a:rPr>
            <a:t>…)</a:t>
          </a:r>
          <a:endParaRPr lang="en-US" sz="2800" dirty="0"/>
        </a:p>
      </dgm:t>
    </dgm:pt>
    <dgm:pt modelId="{43E033D5-07E3-4CBE-B8D7-1FA914905F76}" type="parTrans" cxnId="{3D78EDB0-733C-4C53-9593-76A525CA11D6}">
      <dgm:prSet/>
      <dgm:spPr/>
      <dgm:t>
        <a:bodyPr/>
        <a:lstStyle/>
        <a:p>
          <a:endParaRPr lang="en-US"/>
        </a:p>
      </dgm:t>
    </dgm:pt>
    <dgm:pt modelId="{A027BF78-474D-47A8-B5CB-E1414A5D1686}" type="sibTrans" cxnId="{3D78EDB0-733C-4C53-9593-76A525CA11D6}">
      <dgm:prSet/>
      <dgm:spPr/>
      <dgm:t>
        <a:bodyPr/>
        <a:lstStyle/>
        <a:p>
          <a:endParaRPr lang="en-US"/>
        </a:p>
      </dgm:t>
    </dgm:pt>
    <dgm:pt modelId="{2846354E-5116-4365-9FD0-411D04B6D959}">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400" b="1" dirty="0" err="1"/>
            <a:t>Nhiều</a:t>
          </a:r>
          <a:r>
            <a:rPr lang="en-US" sz="2400" b="1" dirty="0"/>
            <a:t> </a:t>
          </a:r>
          <a:r>
            <a:rPr lang="en-US" sz="2400" b="1" dirty="0" err="1"/>
            <a:t>bệnh</a:t>
          </a:r>
          <a:r>
            <a:rPr lang="en-US" sz="2400" b="1" dirty="0"/>
            <a:t> </a:t>
          </a:r>
          <a:r>
            <a:rPr lang="en-US" sz="2400" b="1" dirty="0" err="1"/>
            <a:t>dịch</a:t>
          </a:r>
          <a:r>
            <a:rPr lang="en-US" sz="2400" b="1" dirty="0"/>
            <a:t> </a:t>
          </a:r>
          <a:r>
            <a:rPr lang="en-US" sz="2400" b="1" dirty="0" err="1"/>
            <a:t>nguy</a:t>
          </a:r>
          <a:r>
            <a:rPr lang="en-US" sz="2400" b="1" dirty="0"/>
            <a:t> </a:t>
          </a:r>
          <a:r>
            <a:rPr lang="en-US" sz="2400" b="1" dirty="0" err="1"/>
            <a:t>hiểm</a:t>
          </a:r>
          <a:r>
            <a:rPr lang="en-US" sz="2400" b="1" dirty="0"/>
            <a:t> </a:t>
          </a:r>
        </a:p>
        <a:p>
          <a:r>
            <a:rPr lang="en-US" sz="2400" b="1" dirty="0"/>
            <a:t>( </a:t>
          </a:r>
          <a:r>
            <a:rPr lang="en-US" sz="2400" b="1" dirty="0" err="1"/>
            <a:t>đại</a:t>
          </a:r>
          <a:r>
            <a:rPr lang="en-US" sz="2400" b="1" dirty="0"/>
            <a:t> </a:t>
          </a:r>
          <a:r>
            <a:rPr lang="en-US" sz="2400" b="1" dirty="0" err="1"/>
            <a:t>dịch</a:t>
          </a:r>
          <a:r>
            <a:rPr lang="en-US" sz="2400" b="1" dirty="0"/>
            <a:t> AIDS</a:t>
          </a:r>
          <a:r>
            <a:rPr lang="en-US" sz="2400" b="1"/>
            <a:t>, dịch </a:t>
          </a:r>
          <a:r>
            <a:rPr lang="en-US" sz="2400" b="1" dirty="0" err="1"/>
            <a:t>hạch</a:t>
          </a:r>
          <a:r>
            <a:rPr lang="en-US" sz="2400" b="1"/>
            <a:t>, SARS, Covid -19...)</a:t>
          </a:r>
          <a:endParaRPr lang="en-US" sz="2400" b="1" dirty="0"/>
        </a:p>
      </dgm:t>
    </dgm:pt>
    <dgm:pt modelId="{998228E3-6903-49BB-B06A-AFD40ADC7D8C}" type="parTrans" cxnId="{A66D26B6-F0FD-49E4-A5EC-4CEEF326D939}">
      <dgm:prSet/>
      <dgm:spPr/>
      <dgm:t>
        <a:bodyPr/>
        <a:lstStyle/>
        <a:p>
          <a:endParaRPr lang="en-US"/>
        </a:p>
      </dgm:t>
    </dgm:pt>
    <dgm:pt modelId="{AF8C9E42-80EF-42C2-8846-4EA14014F52A}" type="sibTrans" cxnId="{A66D26B6-F0FD-49E4-A5EC-4CEEF326D939}">
      <dgm:prSet/>
      <dgm:spPr/>
      <dgm:t>
        <a:bodyPr/>
        <a:lstStyle/>
        <a:p>
          <a:endParaRPr lang="en-US"/>
        </a:p>
      </dgm:t>
    </dgm:pt>
    <dgm:pt modelId="{E0CB4CAE-0309-4F70-A462-5549179192E6}" type="pres">
      <dgm:prSet presAssocID="{2743AEB6-151A-4BBF-9414-03F3C02D4BDB}" presName="diagram" presStyleCnt="0">
        <dgm:presLayoutVars>
          <dgm:chPref val="1"/>
          <dgm:dir/>
          <dgm:animOne val="branch"/>
          <dgm:animLvl val="lvl"/>
          <dgm:resizeHandles val="exact"/>
        </dgm:presLayoutVars>
      </dgm:prSet>
      <dgm:spPr/>
    </dgm:pt>
    <dgm:pt modelId="{79D91712-A85A-4019-9130-1D59C664BD31}" type="pres">
      <dgm:prSet presAssocID="{1577E6CE-C83C-49CF-8929-E7FA75889F56}" presName="root1" presStyleCnt="0"/>
      <dgm:spPr/>
    </dgm:pt>
    <dgm:pt modelId="{ED85CE5F-1F8B-4906-8B85-5383439F2390}" type="pres">
      <dgm:prSet presAssocID="{1577E6CE-C83C-49CF-8929-E7FA75889F56}" presName="LevelOneTextNode" presStyleLbl="node0" presStyleIdx="0" presStyleCnt="1" custScaleX="82578" custScaleY="103401">
        <dgm:presLayoutVars>
          <dgm:chPref val="3"/>
        </dgm:presLayoutVars>
      </dgm:prSet>
      <dgm:spPr/>
    </dgm:pt>
    <dgm:pt modelId="{CDCC16FA-3512-47A2-A9F0-6FCB8F54F72A}" type="pres">
      <dgm:prSet presAssocID="{1577E6CE-C83C-49CF-8929-E7FA75889F56}" presName="level2hierChild" presStyleCnt="0"/>
      <dgm:spPr/>
    </dgm:pt>
    <dgm:pt modelId="{EB94C920-A22D-4253-8A79-950AE747BC60}" type="pres">
      <dgm:prSet presAssocID="{43E033D5-07E3-4CBE-B8D7-1FA914905F76}" presName="conn2-1" presStyleLbl="parChTrans1D2" presStyleIdx="0" presStyleCnt="1"/>
      <dgm:spPr/>
    </dgm:pt>
    <dgm:pt modelId="{541F8B97-AB28-4EE3-B84F-2B6579067804}" type="pres">
      <dgm:prSet presAssocID="{43E033D5-07E3-4CBE-B8D7-1FA914905F76}" presName="connTx" presStyleLbl="parChTrans1D2" presStyleIdx="0" presStyleCnt="1"/>
      <dgm:spPr/>
    </dgm:pt>
    <dgm:pt modelId="{6D3A1870-93AC-4831-B025-D95C7C8309D6}" type="pres">
      <dgm:prSet presAssocID="{0FDD2349-7F28-4D1E-90AA-350339A85151}" presName="root2" presStyleCnt="0"/>
      <dgm:spPr/>
    </dgm:pt>
    <dgm:pt modelId="{F487D87C-2DBB-4FDC-AB16-338A1D0D9424}" type="pres">
      <dgm:prSet presAssocID="{0FDD2349-7F28-4D1E-90AA-350339A85151}" presName="LevelTwoTextNode" presStyleLbl="node2" presStyleIdx="0" presStyleCnt="1" custScaleX="111585" custScaleY="97114">
        <dgm:presLayoutVars>
          <dgm:chPref val="3"/>
        </dgm:presLayoutVars>
      </dgm:prSet>
      <dgm:spPr/>
    </dgm:pt>
    <dgm:pt modelId="{ECEEAC99-FC9B-465E-82F7-CCA54D16DF31}" type="pres">
      <dgm:prSet presAssocID="{0FDD2349-7F28-4D1E-90AA-350339A85151}" presName="level3hierChild" presStyleCnt="0"/>
      <dgm:spPr/>
    </dgm:pt>
    <dgm:pt modelId="{6FCB9E8C-D358-48B5-A8DF-9522F5E1B1AE}" type="pres">
      <dgm:prSet presAssocID="{998228E3-6903-49BB-B06A-AFD40ADC7D8C}" presName="conn2-1" presStyleLbl="parChTrans1D3" presStyleIdx="0" presStyleCnt="1"/>
      <dgm:spPr/>
    </dgm:pt>
    <dgm:pt modelId="{A85190D0-5216-487E-B5BD-B6D5716DE794}" type="pres">
      <dgm:prSet presAssocID="{998228E3-6903-49BB-B06A-AFD40ADC7D8C}" presName="connTx" presStyleLbl="parChTrans1D3" presStyleIdx="0" presStyleCnt="1"/>
      <dgm:spPr/>
    </dgm:pt>
    <dgm:pt modelId="{55825114-0830-45DA-BCDE-F49B3B0EF070}" type="pres">
      <dgm:prSet presAssocID="{2846354E-5116-4365-9FD0-411D04B6D959}" presName="root2" presStyleCnt="0"/>
      <dgm:spPr/>
    </dgm:pt>
    <dgm:pt modelId="{F744E82E-799B-4561-86C7-42550887F5AE}" type="pres">
      <dgm:prSet presAssocID="{2846354E-5116-4365-9FD0-411D04B6D959}" presName="LevelTwoTextNode" presStyleLbl="node3" presStyleIdx="0" presStyleCnt="1" custScaleX="107248" custScaleY="139083">
        <dgm:presLayoutVars>
          <dgm:chPref val="3"/>
        </dgm:presLayoutVars>
      </dgm:prSet>
      <dgm:spPr/>
    </dgm:pt>
    <dgm:pt modelId="{188FC6DD-6ADA-48D8-981A-59B41B728A36}" type="pres">
      <dgm:prSet presAssocID="{2846354E-5116-4365-9FD0-411D04B6D959}" presName="level3hierChild" presStyleCnt="0"/>
      <dgm:spPr/>
    </dgm:pt>
  </dgm:ptLst>
  <dgm:cxnLst>
    <dgm:cxn modelId="{02AA8E02-740A-469E-A345-6BF69A534835}" type="presOf" srcId="{2743AEB6-151A-4BBF-9414-03F3C02D4BDB}" destId="{E0CB4CAE-0309-4F70-A462-5549179192E6}" srcOrd="0" destOrd="0" presId="urn:microsoft.com/office/officeart/2005/8/layout/hierarchy2"/>
    <dgm:cxn modelId="{69C9F260-27E2-43C0-9E1C-5D920A8E8E7D}" srcId="{2743AEB6-151A-4BBF-9414-03F3C02D4BDB}" destId="{1577E6CE-C83C-49CF-8929-E7FA75889F56}" srcOrd="0" destOrd="0" parTransId="{2DA3C69F-2182-4B19-8310-FB79FA573512}" sibTransId="{E8AF3763-4858-4EFC-85C1-40A75B2F4B62}"/>
    <dgm:cxn modelId="{8EABA045-2744-461C-AE82-28F87BBC1828}" type="presOf" srcId="{0FDD2349-7F28-4D1E-90AA-350339A85151}" destId="{F487D87C-2DBB-4FDC-AB16-338A1D0D9424}" srcOrd="0" destOrd="0" presId="urn:microsoft.com/office/officeart/2005/8/layout/hierarchy2"/>
    <dgm:cxn modelId="{FD4BF649-8831-49A3-AA32-068CFFC59D31}" type="presOf" srcId="{43E033D5-07E3-4CBE-B8D7-1FA914905F76}" destId="{EB94C920-A22D-4253-8A79-950AE747BC60}" srcOrd="0" destOrd="0" presId="urn:microsoft.com/office/officeart/2005/8/layout/hierarchy2"/>
    <dgm:cxn modelId="{AE19CD6B-BEDD-4179-8668-419408280C78}" type="presOf" srcId="{998228E3-6903-49BB-B06A-AFD40ADC7D8C}" destId="{6FCB9E8C-D358-48B5-A8DF-9522F5E1B1AE}" srcOrd="0" destOrd="0" presId="urn:microsoft.com/office/officeart/2005/8/layout/hierarchy2"/>
    <dgm:cxn modelId="{79905696-44D5-4036-BCF5-721931422C71}" type="presOf" srcId="{43E033D5-07E3-4CBE-B8D7-1FA914905F76}" destId="{541F8B97-AB28-4EE3-B84F-2B6579067804}" srcOrd="1" destOrd="0" presId="urn:microsoft.com/office/officeart/2005/8/layout/hierarchy2"/>
    <dgm:cxn modelId="{D26EBA98-B3AF-40B2-94C3-64E1E06F8872}" type="presOf" srcId="{2846354E-5116-4365-9FD0-411D04B6D959}" destId="{F744E82E-799B-4561-86C7-42550887F5AE}" srcOrd="0" destOrd="0" presId="urn:microsoft.com/office/officeart/2005/8/layout/hierarchy2"/>
    <dgm:cxn modelId="{3D78EDB0-733C-4C53-9593-76A525CA11D6}" srcId="{1577E6CE-C83C-49CF-8929-E7FA75889F56}" destId="{0FDD2349-7F28-4D1E-90AA-350339A85151}" srcOrd="0" destOrd="0" parTransId="{43E033D5-07E3-4CBE-B8D7-1FA914905F76}" sibTransId="{A027BF78-474D-47A8-B5CB-E1414A5D1686}"/>
    <dgm:cxn modelId="{A66D26B6-F0FD-49E4-A5EC-4CEEF326D939}" srcId="{0FDD2349-7F28-4D1E-90AA-350339A85151}" destId="{2846354E-5116-4365-9FD0-411D04B6D959}" srcOrd="0" destOrd="0" parTransId="{998228E3-6903-49BB-B06A-AFD40ADC7D8C}" sibTransId="{AF8C9E42-80EF-42C2-8846-4EA14014F52A}"/>
    <dgm:cxn modelId="{C57FDEC4-7961-4AB0-839E-8BC4393A7D77}" type="presOf" srcId="{998228E3-6903-49BB-B06A-AFD40ADC7D8C}" destId="{A85190D0-5216-487E-B5BD-B6D5716DE794}" srcOrd="1" destOrd="0" presId="urn:microsoft.com/office/officeart/2005/8/layout/hierarchy2"/>
    <dgm:cxn modelId="{71742CEC-35C1-40AC-AA66-67108FE1306C}" type="presOf" srcId="{1577E6CE-C83C-49CF-8929-E7FA75889F56}" destId="{ED85CE5F-1F8B-4906-8B85-5383439F2390}" srcOrd="0" destOrd="0" presId="urn:microsoft.com/office/officeart/2005/8/layout/hierarchy2"/>
    <dgm:cxn modelId="{F1015A46-730A-40D5-B24C-07153576B43A}" type="presParOf" srcId="{E0CB4CAE-0309-4F70-A462-5549179192E6}" destId="{79D91712-A85A-4019-9130-1D59C664BD31}" srcOrd="0" destOrd="0" presId="urn:microsoft.com/office/officeart/2005/8/layout/hierarchy2"/>
    <dgm:cxn modelId="{45DBDBFA-E4C8-4AD6-BDFD-17669C993139}" type="presParOf" srcId="{79D91712-A85A-4019-9130-1D59C664BD31}" destId="{ED85CE5F-1F8B-4906-8B85-5383439F2390}" srcOrd="0" destOrd="0" presId="urn:microsoft.com/office/officeart/2005/8/layout/hierarchy2"/>
    <dgm:cxn modelId="{9B0CD962-DE18-4C00-99B4-DB37EA543A50}" type="presParOf" srcId="{79D91712-A85A-4019-9130-1D59C664BD31}" destId="{CDCC16FA-3512-47A2-A9F0-6FCB8F54F72A}" srcOrd="1" destOrd="0" presId="urn:microsoft.com/office/officeart/2005/8/layout/hierarchy2"/>
    <dgm:cxn modelId="{8D1BE465-8B4C-469B-A731-ED5A3009470A}" type="presParOf" srcId="{CDCC16FA-3512-47A2-A9F0-6FCB8F54F72A}" destId="{EB94C920-A22D-4253-8A79-950AE747BC60}" srcOrd="0" destOrd="0" presId="urn:microsoft.com/office/officeart/2005/8/layout/hierarchy2"/>
    <dgm:cxn modelId="{E471886C-C1B5-484A-A9FD-02846A3D8A41}" type="presParOf" srcId="{EB94C920-A22D-4253-8A79-950AE747BC60}" destId="{541F8B97-AB28-4EE3-B84F-2B6579067804}" srcOrd="0" destOrd="0" presId="urn:microsoft.com/office/officeart/2005/8/layout/hierarchy2"/>
    <dgm:cxn modelId="{D5239DFF-E22C-4155-9D6D-E2CD037571BA}" type="presParOf" srcId="{CDCC16FA-3512-47A2-A9F0-6FCB8F54F72A}" destId="{6D3A1870-93AC-4831-B025-D95C7C8309D6}" srcOrd="1" destOrd="0" presId="urn:microsoft.com/office/officeart/2005/8/layout/hierarchy2"/>
    <dgm:cxn modelId="{4747E273-48F2-413B-B0A2-4E9DA71A87AD}" type="presParOf" srcId="{6D3A1870-93AC-4831-B025-D95C7C8309D6}" destId="{F487D87C-2DBB-4FDC-AB16-338A1D0D9424}" srcOrd="0" destOrd="0" presId="urn:microsoft.com/office/officeart/2005/8/layout/hierarchy2"/>
    <dgm:cxn modelId="{06AF3534-CA97-49E1-842A-08AFBAB7CCA2}" type="presParOf" srcId="{6D3A1870-93AC-4831-B025-D95C7C8309D6}" destId="{ECEEAC99-FC9B-465E-82F7-CCA54D16DF31}" srcOrd="1" destOrd="0" presId="urn:microsoft.com/office/officeart/2005/8/layout/hierarchy2"/>
    <dgm:cxn modelId="{417FD19B-4A56-4941-9998-D66F6CEE508A}" type="presParOf" srcId="{ECEEAC99-FC9B-465E-82F7-CCA54D16DF31}" destId="{6FCB9E8C-D358-48B5-A8DF-9522F5E1B1AE}" srcOrd="0" destOrd="0" presId="urn:microsoft.com/office/officeart/2005/8/layout/hierarchy2"/>
    <dgm:cxn modelId="{68CF3AE3-F4E8-45D9-8366-01BD82EA1C5A}" type="presParOf" srcId="{6FCB9E8C-D358-48B5-A8DF-9522F5E1B1AE}" destId="{A85190D0-5216-487E-B5BD-B6D5716DE794}" srcOrd="0" destOrd="0" presId="urn:microsoft.com/office/officeart/2005/8/layout/hierarchy2"/>
    <dgm:cxn modelId="{ED87A4DA-29EB-4EE0-A0FD-4A6944D0472F}" type="presParOf" srcId="{ECEEAC99-FC9B-465E-82F7-CCA54D16DF31}" destId="{55825114-0830-45DA-BCDE-F49B3B0EF070}" srcOrd="1" destOrd="0" presId="urn:microsoft.com/office/officeart/2005/8/layout/hierarchy2"/>
    <dgm:cxn modelId="{DBA0634B-DC9B-4574-9962-B935889519FA}" type="presParOf" srcId="{55825114-0830-45DA-BCDE-F49B3B0EF070}" destId="{F744E82E-799B-4561-86C7-42550887F5AE}" srcOrd="0" destOrd="0" presId="urn:microsoft.com/office/officeart/2005/8/layout/hierarchy2"/>
    <dgm:cxn modelId="{36DFFDB2-6AE7-4584-B374-F5DD0A66DEA1}" type="presParOf" srcId="{55825114-0830-45DA-BCDE-F49B3B0EF070}" destId="{188FC6DD-6ADA-48D8-981A-59B41B728A3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F95-2EB3-4976-8F42-61646D8B9F3C}">
      <dsp:nvSpPr>
        <dsp:cNvPr id="0" name=""/>
        <dsp:cNvSpPr/>
      </dsp:nvSpPr>
      <dsp:spPr>
        <a:xfrm>
          <a:off x="4182310" y="1922791"/>
          <a:ext cx="1952790" cy="1222055"/>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6F3C174-38CC-461E-8CDB-AD29A8E5DCF5}">
      <dsp:nvSpPr>
        <dsp:cNvPr id="0" name=""/>
        <dsp:cNvSpPr/>
      </dsp:nvSpPr>
      <dsp:spPr>
        <a:xfrm>
          <a:off x="1828979" y="1922791"/>
          <a:ext cx="2353331" cy="1343566"/>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297EC0F-292D-406A-88AC-AF5D62EA774C}">
      <dsp:nvSpPr>
        <dsp:cNvPr id="0" name=""/>
        <dsp:cNvSpPr/>
      </dsp:nvSpPr>
      <dsp:spPr>
        <a:xfrm>
          <a:off x="2158056" y="193379"/>
          <a:ext cx="4048508" cy="1729412"/>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7E6A104-4562-4489-9E81-4502E795309D}">
      <dsp:nvSpPr>
        <dsp:cNvPr id="0" name=""/>
        <dsp:cNvSpPr/>
      </dsp:nvSpPr>
      <dsp:spPr>
        <a:xfrm>
          <a:off x="2508100" y="525921"/>
          <a:ext cx="4048508" cy="17294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Calibri"/>
              <a:ea typeface="+mn-ea"/>
              <a:cs typeface="+mn-cs"/>
            </a:rPr>
            <a:t>KINH TẾ </a:t>
          </a:r>
          <a:br>
            <a:rPr lang="en-US" sz="3200" b="1" kern="1200" dirty="0">
              <a:solidFill>
                <a:srgbClr val="FF0000"/>
              </a:solidFill>
              <a:latin typeface="Calibri"/>
              <a:ea typeface="+mn-ea"/>
              <a:cs typeface="+mn-cs"/>
            </a:rPr>
          </a:br>
          <a:r>
            <a:rPr lang="en-US" sz="3200" b="1" kern="1200" dirty="0">
              <a:solidFill>
                <a:srgbClr val="FF0000"/>
              </a:solidFill>
              <a:latin typeface="Calibri"/>
              <a:ea typeface="+mn-ea"/>
              <a:cs typeface="+mn-cs"/>
            </a:rPr>
            <a:t>CHÂU PHI</a:t>
          </a:r>
        </a:p>
      </dsp:txBody>
      <dsp:txXfrm>
        <a:off x="2558753" y="576574"/>
        <a:ext cx="3947202" cy="1628106"/>
      </dsp:txXfrm>
    </dsp:sp>
    <dsp:sp modelId="{C3C9F70E-1C8A-46E1-962F-7EA4D628BAA0}">
      <dsp:nvSpPr>
        <dsp:cNvPr id="0" name=""/>
        <dsp:cNvSpPr/>
      </dsp:nvSpPr>
      <dsp:spPr>
        <a:xfrm>
          <a:off x="4979" y="3266358"/>
          <a:ext cx="3647998" cy="1348236"/>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996C36E-B250-4406-8D1E-C725A12B840A}">
      <dsp:nvSpPr>
        <dsp:cNvPr id="0" name=""/>
        <dsp:cNvSpPr/>
      </dsp:nvSpPr>
      <dsp:spPr>
        <a:xfrm>
          <a:off x="355023" y="3598899"/>
          <a:ext cx="3647998" cy="1348236"/>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F79646">
                  <a:lumMod val="75000"/>
                </a:srgbClr>
              </a:solidFill>
              <a:latin typeface="Calibri"/>
              <a:ea typeface="+mn-ea"/>
              <a:cs typeface="+mn-cs"/>
            </a:rPr>
            <a:t>Khai</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thác</a:t>
          </a:r>
          <a:r>
            <a:rPr lang="en-US" sz="3200" b="1" kern="1200" dirty="0">
              <a:solidFill>
                <a:srgbClr val="F79646">
                  <a:lumMod val="75000"/>
                </a:srgbClr>
              </a:solidFill>
              <a:latin typeface="Calibri"/>
              <a:ea typeface="+mn-ea"/>
              <a:cs typeface="+mn-cs"/>
            </a:rPr>
            <a:t> </a:t>
          </a:r>
          <a:br>
            <a:rPr lang="en-US" sz="3200" b="1" kern="1200" dirty="0">
              <a:solidFill>
                <a:srgbClr val="F79646">
                  <a:lumMod val="75000"/>
                </a:srgbClr>
              </a:solidFill>
              <a:latin typeface="Calibri"/>
              <a:ea typeface="+mn-ea"/>
              <a:cs typeface="+mn-cs"/>
            </a:rPr>
          </a:br>
          <a:r>
            <a:rPr lang="en-US" sz="3200" b="1" kern="1200" dirty="0" err="1">
              <a:solidFill>
                <a:srgbClr val="F79646">
                  <a:lumMod val="75000"/>
                </a:srgbClr>
              </a:solidFill>
              <a:latin typeface="Calibri"/>
              <a:ea typeface="+mn-ea"/>
              <a:cs typeface="+mn-cs"/>
            </a:rPr>
            <a:t>khoáng</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sản</a:t>
          </a:r>
          <a:endParaRPr lang="en-US" sz="3200" b="1" kern="1200" dirty="0">
            <a:solidFill>
              <a:srgbClr val="F79646">
                <a:lumMod val="75000"/>
              </a:srgbClr>
            </a:solidFill>
            <a:latin typeface="Calibri"/>
            <a:ea typeface="+mn-ea"/>
            <a:cs typeface="+mn-cs"/>
          </a:endParaRPr>
        </a:p>
      </dsp:txBody>
      <dsp:txXfrm>
        <a:off x="394511" y="3638387"/>
        <a:ext cx="3569022" cy="1269260"/>
      </dsp:txXfrm>
    </dsp:sp>
    <dsp:sp modelId="{19B6B499-22DC-42FA-9B47-AEA75BC1E9CD}">
      <dsp:nvSpPr>
        <dsp:cNvPr id="0" name=""/>
        <dsp:cNvSpPr/>
      </dsp:nvSpPr>
      <dsp:spPr>
        <a:xfrm>
          <a:off x="4221946" y="3144847"/>
          <a:ext cx="3826310" cy="149539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6658810-F503-4DF0-9981-E2D2DA8229BD}">
      <dsp:nvSpPr>
        <dsp:cNvPr id="0" name=""/>
        <dsp:cNvSpPr/>
      </dsp:nvSpPr>
      <dsp:spPr>
        <a:xfrm>
          <a:off x="4571990" y="3477389"/>
          <a:ext cx="3826310" cy="1495393"/>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rgbClr val="00CC00"/>
              </a:solidFill>
              <a:latin typeface="Calibri"/>
              <a:ea typeface="+mn-ea"/>
              <a:cs typeface="+mn-cs"/>
            </a:rPr>
            <a:t>Trồng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cây</a:t>
          </a:r>
          <a:r>
            <a:rPr lang="en-US" sz="3000" b="1" kern="1200" dirty="0">
              <a:solidFill>
                <a:srgbClr val="00CC00"/>
              </a:solidFill>
              <a:latin typeface="Calibri"/>
              <a:ea typeface="+mn-ea"/>
              <a:cs typeface="+mn-cs"/>
            </a:rPr>
            <a:t> </a:t>
          </a:r>
          <a:br>
            <a:rPr lang="en-US" sz="3000" b="1" kern="1200" dirty="0">
              <a:solidFill>
                <a:srgbClr val="00CC00"/>
              </a:solidFill>
              <a:latin typeface="Calibri"/>
              <a:ea typeface="+mn-ea"/>
              <a:cs typeface="+mn-cs"/>
            </a:rPr>
          </a:br>
          <a:r>
            <a:rPr lang="en-US" sz="3000" b="1" kern="1200" dirty="0" err="1">
              <a:solidFill>
                <a:srgbClr val="00CC00"/>
              </a:solidFill>
              <a:latin typeface="Calibri"/>
              <a:ea typeface="+mn-ea"/>
              <a:cs typeface="+mn-cs"/>
            </a:rPr>
            <a:t>công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nghiệp</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nhiệt</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đới</a:t>
          </a:r>
          <a:endParaRPr lang="en-US" sz="3000" b="1" kern="1200" dirty="0">
            <a:solidFill>
              <a:srgbClr val="00CC00"/>
            </a:solidFill>
            <a:latin typeface="Calibri"/>
            <a:ea typeface="+mn-ea"/>
            <a:cs typeface="+mn-cs"/>
          </a:endParaRPr>
        </a:p>
      </dsp:txBody>
      <dsp:txXfrm>
        <a:off x="4615789" y="3521188"/>
        <a:ext cx="3738712" cy="140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F95-2EB3-4976-8F42-61646D8B9F3C}">
      <dsp:nvSpPr>
        <dsp:cNvPr id="0" name=""/>
        <dsp:cNvSpPr/>
      </dsp:nvSpPr>
      <dsp:spPr>
        <a:xfrm>
          <a:off x="4032942" y="1724405"/>
          <a:ext cx="1883048" cy="1178411"/>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6F3C174-38CC-461E-8CDB-AD29A8E5DCF5}">
      <dsp:nvSpPr>
        <dsp:cNvPr id="0" name=""/>
        <dsp:cNvSpPr/>
      </dsp:nvSpPr>
      <dsp:spPr>
        <a:xfrm>
          <a:off x="1763658" y="1724405"/>
          <a:ext cx="2269284" cy="1295581"/>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297EC0F-292D-406A-88AC-AF5D62EA774C}">
      <dsp:nvSpPr>
        <dsp:cNvPr id="0" name=""/>
        <dsp:cNvSpPr/>
      </dsp:nvSpPr>
      <dsp:spPr>
        <a:xfrm>
          <a:off x="2383632" y="198428"/>
          <a:ext cx="3298620" cy="1525977"/>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7E6A104-4562-4489-9E81-4502E795309D}">
      <dsp:nvSpPr>
        <dsp:cNvPr id="0" name=""/>
        <dsp:cNvSpPr/>
      </dsp:nvSpPr>
      <dsp:spPr>
        <a:xfrm>
          <a:off x="2721174" y="519093"/>
          <a:ext cx="3298620" cy="15259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Calibri"/>
              <a:ea typeface="+mn-ea"/>
              <a:cs typeface="+mn-cs"/>
            </a:rPr>
            <a:t>KINH TẾ </a:t>
          </a:r>
          <a:br>
            <a:rPr lang="en-US" sz="3200" b="1" kern="1200" dirty="0">
              <a:solidFill>
                <a:srgbClr val="FF0000"/>
              </a:solidFill>
              <a:latin typeface="Calibri"/>
              <a:ea typeface="+mn-ea"/>
              <a:cs typeface="+mn-cs"/>
            </a:rPr>
          </a:br>
          <a:r>
            <a:rPr lang="en-US" sz="3200" b="1" kern="1200" dirty="0">
              <a:solidFill>
                <a:srgbClr val="FF0000"/>
              </a:solidFill>
              <a:latin typeface="Calibri"/>
              <a:ea typeface="+mn-ea"/>
              <a:cs typeface="+mn-cs"/>
            </a:rPr>
            <a:t>CHÂU PHI</a:t>
          </a:r>
        </a:p>
      </dsp:txBody>
      <dsp:txXfrm>
        <a:off x="2765868" y="563787"/>
        <a:ext cx="3209232" cy="1436589"/>
      </dsp:txXfrm>
    </dsp:sp>
    <dsp:sp modelId="{C3C9F70E-1C8A-46E1-962F-7EA4D628BAA0}">
      <dsp:nvSpPr>
        <dsp:cNvPr id="0" name=""/>
        <dsp:cNvSpPr/>
      </dsp:nvSpPr>
      <dsp:spPr>
        <a:xfrm>
          <a:off x="4801" y="3019987"/>
          <a:ext cx="3517712" cy="1300085"/>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996C36E-B250-4406-8D1E-C725A12B840A}">
      <dsp:nvSpPr>
        <dsp:cNvPr id="0" name=""/>
        <dsp:cNvSpPr/>
      </dsp:nvSpPr>
      <dsp:spPr>
        <a:xfrm>
          <a:off x="342344" y="3340652"/>
          <a:ext cx="3517712" cy="1300085"/>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F79646">
                  <a:lumMod val="75000"/>
                </a:srgbClr>
              </a:solidFill>
              <a:latin typeface="Calibri"/>
              <a:ea typeface="+mn-ea"/>
              <a:cs typeface="+mn-cs"/>
            </a:rPr>
            <a:t>Khai</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thác</a:t>
          </a:r>
          <a:r>
            <a:rPr lang="en-US" sz="3200" b="1" kern="1200" dirty="0">
              <a:solidFill>
                <a:srgbClr val="F79646">
                  <a:lumMod val="75000"/>
                </a:srgbClr>
              </a:solidFill>
              <a:latin typeface="Calibri"/>
              <a:ea typeface="+mn-ea"/>
              <a:cs typeface="+mn-cs"/>
            </a:rPr>
            <a:t> </a:t>
          </a:r>
          <a:br>
            <a:rPr lang="en-US" sz="3200" b="1" kern="1200" dirty="0">
              <a:solidFill>
                <a:srgbClr val="F79646">
                  <a:lumMod val="75000"/>
                </a:srgbClr>
              </a:solidFill>
              <a:latin typeface="Calibri"/>
              <a:ea typeface="+mn-ea"/>
              <a:cs typeface="+mn-cs"/>
            </a:rPr>
          </a:br>
          <a:r>
            <a:rPr lang="en-US" sz="3200" b="1" kern="1200" dirty="0" err="1">
              <a:solidFill>
                <a:srgbClr val="F79646">
                  <a:lumMod val="75000"/>
                </a:srgbClr>
              </a:solidFill>
              <a:latin typeface="Calibri"/>
              <a:ea typeface="+mn-ea"/>
              <a:cs typeface="+mn-cs"/>
            </a:rPr>
            <a:t>khoáng</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sản</a:t>
          </a:r>
          <a:endParaRPr lang="en-US" sz="3200" b="1" kern="1200" dirty="0">
            <a:solidFill>
              <a:srgbClr val="F79646">
                <a:lumMod val="75000"/>
              </a:srgbClr>
            </a:solidFill>
            <a:latin typeface="Calibri"/>
            <a:ea typeface="+mn-ea"/>
            <a:cs typeface="+mn-cs"/>
          </a:endParaRPr>
        </a:p>
      </dsp:txBody>
      <dsp:txXfrm>
        <a:off x="380422" y="3378730"/>
        <a:ext cx="3441556" cy="1223929"/>
      </dsp:txXfrm>
    </dsp:sp>
    <dsp:sp modelId="{19B6B499-22DC-42FA-9B47-AEA75BC1E9CD}">
      <dsp:nvSpPr>
        <dsp:cNvPr id="0" name=""/>
        <dsp:cNvSpPr/>
      </dsp:nvSpPr>
      <dsp:spPr>
        <a:xfrm>
          <a:off x="4071162" y="2902817"/>
          <a:ext cx="3689656" cy="1441986"/>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6658810-F503-4DF0-9981-E2D2DA8229BD}">
      <dsp:nvSpPr>
        <dsp:cNvPr id="0" name=""/>
        <dsp:cNvSpPr/>
      </dsp:nvSpPr>
      <dsp:spPr>
        <a:xfrm>
          <a:off x="4408704" y="3223482"/>
          <a:ext cx="3689656" cy="1441986"/>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rgbClr val="00CC00"/>
              </a:solidFill>
              <a:latin typeface="Calibri"/>
              <a:ea typeface="+mn-ea"/>
              <a:cs typeface="+mn-cs"/>
            </a:rPr>
            <a:t>Trồng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cây</a:t>
          </a:r>
          <a:r>
            <a:rPr lang="en-US" sz="3000" b="1" kern="1200" dirty="0">
              <a:solidFill>
                <a:srgbClr val="00CC00"/>
              </a:solidFill>
              <a:latin typeface="Calibri"/>
              <a:ea typeface="+mn-ea"/>
              <a:cs typeface="+mn-cs"/>
            </a:rPr>
            <a:t> </a:t>
          </a:r>
          <a:br>
            <a:rPr lang="en-US" sz="3000" b="1" kern="1200" dirty="0">
              <a:solidFill>
                <a:srgbClr val="00CC00"/>
              </a:solidFill>
              <a:latin typeface="Calibri"/>
              <a:ea typeface="+mn-ea"/>
              <a:cs typeface="+mn-cs"/>
            </a:rPr>
          </a:br>
          <a:r>
            <a:rPr lang="en-US" sz="3000" b="1" kern="1200" dirty="0" err="1">
              <a:solidFill>
                <a:srgbClr val="00CC00"/>
              </a:solidFill>
              <a:latin typeface="Calibri"/>
              <a:ea typeface="+mn-ea"/>
              <a:cs typeface="+mn-cs"/>
            </a:rPr>
            <a:t>công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nghiệp</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nhiệt</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đới</a:t>
          </a:r>
          <a:endParaRPr lang="en-US" sz="3000" b="1" kern="1200" dirty="0">
            <a:solidFill>
              <a:srgbClr val="00CC00"/>
            </a:solidFill>
            <a:latin typeface="Calibri"/>
            <a:ea typeface="+mn-ea"/>
            <a:cs typeface="+mn-cs"/>
          </a:endParaRPr>
        </a:p>
      </dsp:txBody>
      <dsp:txXfrm>
        <a:off x="4450938" y="3265716"/>
        <a:ext cx="3605188" cy="1357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5CE5F-1F8B-4906-8B85-5383439F2390}">
      <dsp:nvSpPr>
        <dsp:cNvPr id="0" name=""/>
        <dsp:cNvSpPr/>
      </dsp:nvSpPr>
      <dsp:spPr>
        <a:xfrm>
          <a:off x="9833" y="1718232"/>
          <a:ext cx="2503407" cy="1567335"/>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Kinh</a:t>
          </a:r>
          <a:r>
            <a:rPr lang="en-US" sz="2800" b="1" kern="1200" dirty="0">
              <a:solidFill>
                <a:schemeClr val="tx1"/>
              </a:solidFill>
            </a:rPr>
            <a:t> </a:t>
          </a:r>
          <a:r>
            <a:rPr lang="en-US" sz="2800" b="1" kern="1200" dirty="0" err="1">
              <a:solidFill>
                <a:schemeClr val="tx1"/>
              </a:solidFill>
            </a:rPr>
            <a:t>tế</a:t>
          </a:r>
          <a:r>
            <a:rPr lang="en-US" sz="2800" b="1" kern="1200" dirty="0">
              <a:solidFill>
                <a:schemeClr val="tx1"/>
              </a:solidFill>
            </a:rPr>
            <a:t> </a:t>
          </a:r>
          <a:r>
            <a:rPr lang="en-US" sz="2800" b="1" kern="1200" err="1">
              <a:solidFill>
                <a:schemeClr val="tx1"/>
              </a:solidFill>
            </a:rPr>
            <a:t>chậm</a:t>
          </a:r>
          <a:r>
            <a:rPr lang="en-US" sz="2800" b="1" kern="1200">
              <a:solidFill>
                <a:schemeClr val="tx1"/>
              </a:solidFill>
            </a:rPr>
            <a:t> phát </a:t>
          </a:r>
          <a:r>
            <a:rPr lang="en-US" sz="2800" b="1" kern="1200" dirty="0" err="1">
              <a:solidFill>
                <a:schemeClr val="tx1"/>
              </a:solidFill>
            </a:rPr>
            <a:t>triển</a:t>
          </a:r>
          <a:r>
            <a:rPr lang="en-US" sz="2200" b="1" kern="1200" dirty="0">
              <a:solidFill>
                <a:schemeClr val="tx1"/>
              </a:solidFill>
            </a:rPr>
            <a:t>	</a:t>
          </a:r>
        </a:p>
      </dsp:txBody>
      <dsp:txXfrm>
        <a:off x="55739" y="1764138"/>
        <a:ext cx="2411595" cy="1475523"/>
      </dsp:txXfrm>
    </dsp:sp>
    <dsp:sp modelId="{EB94C920-A22D-4253-8A79-950AE747BC60}">
      <dsp:nvSpPr>
        <dsp:cNvPr id="0" name=""/>
        <dsp:cNvSpPr/>
      </dsp:nvSpPr>
      <dsp:spPr>
        <a:xfrm>
          <a:off x="2513241" y="2474636"/>
          <a:ext cx="1212627" cy="54526"/>
        </a:xfrm>
        <a:custGeom>
          <a:avLst/>
          <a:gdLst/>
          <a:ahLst/>
          <a:cxnLst/>
          <a:rect l="0" t="0" r="0" b="0"/>
          <a:pathLst>
            <a:path>
              <a:moveTo>
                <a:pt x="0" y="27263"/>
              </a:moveTo>
              <a:lnTo>
                <a:pt x="1212627" y="27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89239" y="2471584"/>
        <a:ext cx="60631" cy="60631"/>
      </dsp:txXfrm>
    </dsp:sp>
    <dsp:sp modelId="{F487D87C-2DBB-4FDC-AB16-338A1D0D9424}">
      <dsp:nvSpPr>
        <dsp:cNvPr id="0" name=""/>
        <dsp:cNvSpPr/>
      </dsp:nvSpPr>
      <dsp:spPr>
        <a:xfrm>
          <a:off x="3725868" y="1765880"/>
          <a:ext cx="3382774" cy="147203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t>Thiếu</a:t>
          </a:r>
          <a:r>
            <a:rPr lang="en-US" sz="2800" kern="1200" dirty="0"/>
            <a:t> </a:t>
          </a:r>
          <a:r>
            <a:rPr lang="en-US" sz="2800" kern="1200" dirty="0" err="1"/>
            <a:t>ăn</a:t>
          </a:r>
          <a:r>
            <a:rPr lang="en-US" sz="2800" kern="1200" dirty="0"/>
            <a:t>, </a:t>
          </a:r>
          <a:r>
            <a:rPr lang="en-US" sz="2800" kern="1200" err="1"/>
            <a:t>thiếu</a:t>
          </a:r>
          <a:r>
            <a:rPr lang="en-US" sz="2800" kern="1200"/>
            <a:t> mặc</a:t>
          </a:r>
          <a:br>
            <a:rPr lang="en-US" sz="2800" kern="1200"/>
          </a:br>
          <a:r>
            <a:rPr lang="en-US" sz="2800" kern="1200">
              <a:sym typeface="Wingdings" pitchFamily="2" charset="2"/>
            </a:rPr>
            <a:t>( </a:t>
          </a:r>
          <a:r>
            <a:rPr lang="en-US" sz="2800" kern="1200" dirty="0" err="1">
              <a:sym typeface="Wingdings" pitchFamily="2" charset="2"/>
            </a:rPr>
            <a:t>nạn</a:t>
          </a:r>
          <a:r>
            <a:rPr lang="en-US" sz="2800" kern="1200" dirty="0">
              <a:sym typeface="Wingdings" pitchFamily="2" charset="2"/>
            </a:rPr>
            <a:t> </a:t>
          </a:r>
          <a:r>
            <a:rPr lang="en-US" sz="2800" kern="1200" dirty="0" err="1">
              <a:sym typeface="Wingdings" pitchFamily="2" charset="2"/>
            </a:rPr>
            <a:t>đói</a:t>
          </a:r>
          <a:r>
            <a:rPr lang="en-US" sz="2800" kern="1200" dirty="0">
              <a:sym typeface="Wingdings" pitchFamily="2" charset="2"/>
            </a:rPr>
            <a:t>…)</a:t>
          </a:r>
          <a:endParaRPr lang="en-US" sz="2800" kern="1200" dirty="0"/>
        </a:p>
      </dsp:txBody>
      <dsp:txXfrm>
        <a:off x="3768983" y="1808995"/>
        <a:ext cx="3296544" cy="1385808"/>
      </dsp:txXfrm>
    </dsp:sp>
    <dsp:sp modelId="{6FCB9E8C-D358-48B5-A8DF-9522F5E1B1AE}">
      <dsp:nvSpPr>
        <dsp:cNvPr id="0" name=""/>
        <dsp:cNvSpPr/>
      </dsp:nvSpPr>
      <dsp:spPr>
        <a:xfrm>
          <a:off x="7108643" y="2474636"/>
          <a:ext cx="1212627" cy="54526"/>
        </a:xfrm>
        <a:custGeom>
          <a:avLst/>
          <a:gdLst/>
          <a:ahLst/>
          <a:cxnLst/>
          <a:rect l="0" t="0" r="0" b="0"/>
          <a:pathLst>
            <a:path>
              <a:moveTo>
                <a:pt x="0" y="27263"/>
              </a:moveTo>
              <a:lnTo>
                <a:pt x="1212627" y="272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4641" y="2471584"/>
        <a:ext cx="60631" cy="60631"/>
      </dsp:txXfrm>
    </dsp:sp>
    <dsp:sp modelId="{F744E82E-799B-4561-86C7-42550887F5AE}">
      <dsp:nvSpPr>
        <dsp:cNvPr id="0" name=""/>
        <dsp:cNvSpPr/>
      </dsp:nvSpPr>
      <dsp:spPr>
        <a:xfrm>
          <a:off x="8321270" y="1447801"/>
          <a:ext cx="3251295" cy="2108197"/>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t>Nhiều</a:t>
          </a:r>
          <a:r>
            <a:rPr lang="en-US" sz="2400" b="1" kern="1200" dirty="0"/>
            <a:t> </a:t>
          </a:r>
          <a:r>
            <a:rPr lang="en-US" sz="2400" b="1" kern="1200" dirty="0" err="1"/>
            <a:t>bệnh</a:t>
          </a:r>
          <a:r>
            <a:rPr lang="en-US" sz="2400" b="1" kern="1200" dirty="0"/>
            <a:t> </a:t>
          </a:r>
          <a:r>
            <a:rPr lang="en-US" sz="2400" b="1" kern="1200" dirty="0" err="1"/>
            <a:t>dịch</a:t>
          </a:r>
          <a:r>
            <a:rPr lang="en-US" sz="2400" b="1" kern="1200" dirty="0"/>
            <a:t> </a:t>
          </a:r>
          <a:r>
            <a:rPr lang="en-US" sz="2400" b="1" kern="1200" dirty="0" err="1"/>
            <a:t>nguy</a:t>
          </a:r>
          <a:r>
            <a:rPr lang="en-US" sz="2400" b="1" kern="1200" dirty="0"/>
            <a:t> </a:t>
          </a:r>
          <a:r>
            <a:rPr lang="en-US" sz="2400" b="1" kern="1200" dirty="0" err="1"/>
            <a:t>hiểm</a:t>
          </a:r>
          <a:r>
            <a:rPr lang="en-US" sz="2400" b="1" kern="1200" dirty="0"/>
            <a:t> </a:t>
          </a:r>
        </a:p>
        <a:p>
          <a:pPr marL="0" lvl="0" indent="0" algn="ctr" defTabSz="1066800">
            <a:lnSpc>
              <a:spcPct val="90000"/>
            </a:lnSpc>
            <a:spcBef>
              <a:spcPct val="0"/>
            </a:spcBef>
            <a:spcAft>
              <a:spcPct val="35000"/>
            </a:spcAft>
            <a:buNone/>
          </a:pPr>
          <a:r>
            <a:rPr lang="en-US" sz="2400" b="1" kern="1200" dirty="0"/>
            <a:t>( </a:t>
          </a:r>
          <a:r>
            <a:rPr lang="en-US" sz="2400" b="1" kern="1200" dirty="0" err="1"/>
            <a:t>đại</a:t>
          </a:r>
          <a:r>
            <a:rPr lang="en-US" sz="2400" b="1" kern="1200" dirty="0"/>
            <a:t> </a:t>
          </a:r>
          <a:r>
            <a:rPr lang="en-US" sz="2400" b="1" kern="1200" dirty="0" err="1"/>
            <a:t>dịch</a:t>
          </a:r>
          <a:r>
            <a:rPr lang="en-US" sz="2400" b="1" kern="1200" dirty="0"/>
            <a:t> AIDS</a:t>
          </a:r>
          <a:r>
            <a:rPr lang="en-US" sz="2400" b="1" kern="1200"/>
            <a:t>, dịch </a:t>
          </a:r>
          <a:r>
            <a:rPr lang="en-US" sz="2400" b="1" kern="1200" dirty="0" err="1"/>
            <a:t>hạch</a:t>
          </a:r>
          <a:r>
            <a:rPr lang="en-US" sz="2400" b="1" kern="1200"/>
            <a:t>, SARS, Covid -19...)</a:t>
          </a:r>
          <a:endParaRPr lang="en-US" sz="2400" b="1" kern="1200" dirty="0"/>
        </a:p>
      </dsp:txBody>
      <dsp:txXfrm>
        <a:off x="8383017" y="1509548"/>
        <a:ext cx="3127801" cy="19847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ED4CA-BDC3-49AF-A8E4-556875D75D94}" type="datetimeFigureOut">
              <a:rPr lang="en-US" smtClean="0"/>
              <a:t>20/03/2023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8F4DE-45D0-426B-BDA4-DD31F96D5D02}" type="slidenum">
              <a:rPr lang="en-US" smtClean="0"/>
              <a:t>‹#›</a:t>
            </a:fld>
            <a:endParaRPr lang="en-US"/>
          </a:p>
        </p:txBody>
      </p:sp>
    </p:spTree>
    <p:extLst>
      <p:ext uri="{BB962C8B-B14F-4D97-AF65-F5344CB8AC3E}">
        <p14:creationId xmlns:p14="http://schemas.microsoft.com/office/powerpoint/2010/main" val="343857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nút quay về trang 4, để tiếp tục chọn vật dụng du lịch khác.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F4DE-45D0-426B-BDA4-DD31F96D5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747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Thiên</a:t>
            </a:r>
            <a:r>
              <a:rPr lang="en-US" baseline="0"/>
              <a:t> nhiên châu Phi chỉ thích hợp trồng cây công nghiệp nhiệt đới, </a:t>
            </a:r>
            <a:r>
              <a:rPr lang="vi-VN" baseline="0"/>
              <a:t>nhưng đồng thời cũng phải nhập máy móc thiết bị, hàng tiêu dùng.</a:t>
            </a:r>
            <a:endParaRPr lang="en-US" baseline="0"/>
          </a:p>
          <a:p>
            <a:r>
              <a:rPr lang="en-US"/>
              <a:t>Đố</a:t>
            </a:r>
            <a:r>
              <a:rPr lang="en-US" baseline="0"/>
              <a:t> các bạn, những ng dân này đang làm gì ? </a:t>
            </a:r>
            <a:r>
              <a:rPr lang="en-US" baseline="0">
                <a:sym typeface="Wingdings" pitchFamily="2" charset="2"/>
              </a:rPr>
              <a:t> khai thác vàng ở h 1, và đang đào, tìm khoáng sản, kim loại quý ở h2</a:t>
            </a:r>
          </a:p>
          <a:p>
            <a:r>
              <a:rPr lang="en-US" baseline="0">
                <a:sym typeface="Wingdings" pitchFamily="2" charset="2"/>
              </a:rPr>
              <a:t>Các bn nhận thấy so với châu Âu, hay châu Á, điều kiện làm việc của họ có tốt ko. </a:t>
            </a:r>
          </a:p>
          <a:p>
            <a:r>
              <a:rPr lang="en-US" baseline="0">
                <a:sym typeface="Wingdings" pitchFamily="2" charset="2"/>
              </a:rPr>
              <a:t>Họ lao động gần như hoàn toàn bằng gì các bạn ?  lao động tay chân, công cụ thô sơ, ko có những đồ bảo hộ lao động.</a:t>
            </a:r>
            <a:endParaRPr lang="en-US"/>
          </a:p>
          <a:p>
            <a:endParaRPr lang="vi-VN" baseline="0"/>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24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Đây</a:t>
            </a:r>
            <a:r>
              <a:rPr lang="en-US" baseline="0"/>
              <a:t> là hoạt động khai thác kim cương, ngày nay. Họ dc trang bị những đồ bảo hộ, và 1 số máy móc hỗ trợ.</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Đây</a:t>
            </a:r>
            <a:r>
              <a:rPr lang="en-US" baseline="0"/>
              <a:t> là hih ảnh mỏ kim cương ở Nam Phi, 1 trong những quốc gia thuộc Châu Phi sở hữu những mỏ kim cương lớn của thế giới.</a:t>
            </a:r>
            <a:endParaRPr lang="en-US"/>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406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338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08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Các sợi bông thương phẩm, được dùng để sản xuất vải bông và may mặc quần áo, được thu hoạch từ quả của cây bông</a:t>
            </a:r>
            <a:endParaRPr lang="en-US"/>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3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66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Thống</a:t>
            </a:r>
            <a:r>
              <a:rPr lang="en-US" baseline="0"/>
              <a:t> kê trong 10 loại virut nguy hiểm, gây các bệnh chết người thì xuất phát từ Châu Phi cũng đã là 8 loại: AIDS, DH, SARS, Ebola, Đậu mùa, Tây sông Nile, gây bệnh dại, biến chủng covid - 19</a:t>
            </a:r>
          </a:p>
          <a:p>
            <a:r>
              <a:rPr lang="en-US" baseline="0"/>
              <a:t>Việt Nam chúng ta cũng hỗ trợ Châu Phi , hợp tác phát triển, như tập đoàn Viettel đã đầu tư khoãng 500 triệu USD để mang mạng inter ner, các dịch vụ về viễn thông đến cho ng dân Modambich.</a:t>
            </a: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967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518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baseline="0"/>
              <a:t>Đây là những nc đi đầu trong việc tranh thủ đầu tư của nc ngoài, tận dụng cơ hội để phát triển các ngành chủ lực của minh như khai thác kim cuog, dầu mỏ, …</a:t>
            </a:r>
          </a:p>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41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 name="Google Shape;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923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15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Nêu một số đặc điểm về dân cư và hoạt động kinh tế của người dân châu Phi.</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HS biết được một số nét tiêu biểu về Ai Cập.</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0" name="Google Shape;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1">
                <a:solidFill>
                  <a:srgbClr val="222222"/>
                </a:solidFill>
                <a:effectLst/>
                <a:latin typeface="Verdana" panose="020B0604030504040204" pitchFamily="34" charset="0"/>
              </a:rPr>
              <a:t>*Nguồn: World population data sheet 2021. www.prb.org.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Dân</a:t>
            </a:r>
            <a:r>
              <a:rPr lang="en-US" baseline="0"/>
              <a:t> cư đông đúc như vậy, ko biết ng dân Châu Phi trông như thế nào, họ có giống chúng ta không ?, các bạn cùng cô quan sát 1 số hình ảnh</a:t>
            </a:r>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Quan sát</a:t>
            </a:r>
            <a:r>
              <a:rPr lang="en-US" baseline="0"/>
              <a:t> hình ảnh và mô tả những đặc điểm nổi bật của người dân Châu Phi ? ( màu da, cách ăn mặc, nơi sống)</a:t>
            </a:r>
          </a:p>
          <a:p>
            <a:r>
              <a:rPr lang="en-US" baseline="0"/>
              <a:t>Tại sao người dân Châu Phi lại có nước da đen đến như vậy?</a:t>
            </a:r>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Xem kĩ chú thích và xác định người dân châu Phi phân bố ở những nơi nào. Thảo luận nhóm 3</a:t>
            </a:r>
            <a:endParaRPr lang="en-US"/>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29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Thiên</a:t>
            </a:r>
            <a:r>
              <a:rPr lang="en-US" baseline="0"/>
              <a:t> nhiên châu Phi chỉ thích hợp trồng cây công nghiệp nhiệt đới, </a:t>
            </a:r>
            <a:r>
              <a:rPr lang="vi-VN" baseline="0"/>
              <a:t>nhưng đồng thời cũng phải nhập máy móc thiết bị, hàng tiêu dùng.</a:t>
            </a:r>
            <a:endParaRPr lang="en-US" baseline="0"/>
          </a:p>
          <a:p>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15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986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0408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8461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1253629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387814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213976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19003938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8878021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9549075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5944663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3927379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89826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57853196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8806712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34253258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8638882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65726291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38472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7609720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31471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38610800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29001031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05822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22546986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幻灯片">
  <p:cSld name="1_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5362104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218095200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6097C-D583-4F17-83D3-4B19FDEDFE3C}"/>
              </a:ext>
            </a:extLst>
          </p:cNvPr>
          <p:cNvSpPr>
            <a:spLocks noGrp="1"/>
          </p:cNvSpPr>
          <p:nvPr>
            <p:ph type="dt" idx="10"/>
          </p:nvPr>
        </p:nvSpPr>
        <p:spPr/>
        <p:txBody>
          <a:bodyPr/>
          <a:lstStyle/>
          <a:p>
            <a:endParaRPr lang="en-US"/>
          </a:p>
        </p:txBody>
      </p:sp>
      <p:sp>
        <p:nvSpPr>
          <p:cNvPr id="3" name="Footer Placeholder 2">
            <a:extLst>
              <a:ext uri="{FF2B5EF4-FFF2-40B4-BE49-F238E27FC236}">
                <a16:creationId xmlns:a16="http://schemas.microsoft.com/office/drawing/2014/main" id="{EED15C78-0580-4E13-A0B1-0AB2CB43BD2F}"/>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8C129BB8-F3D8-4E6B-BF63-D45CCD129C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a:t>
            </a:fld>
            <a:endParaRPr lang="zh-CN" altLang="en-US"/>
          </a:p>
        </p:txBody>
      </p:sp>
    </p:spTree>
    <p:extLst>
      <p:ext uri="{BB962C8B-B14F-4D97-AF65-F5344CB8AC3E}">
        <p14:creationId xmlns:p14="http://schemas.microsoft.com/office/powerpoint/2010/main" val="18304979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1_标题幻灯片" type="title">
  <p:cSld name="1_标题幻灯片">
    <p:bg>
      <p:bgPr>
        <a:solidFill>
          <a:schemeClr val="lt1"/>
        </a:solidFill>
        <a:effectLst/>
      </p:bgPr>
    </p:bg>
    <p:spTree>
      <p:nvGrpSpPr>
        <p:cNvPr id="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a:stretch/>
        </p:blipFill>
        <p:spPr>
          <a:xfrm>
            <a:off x="-1" y="0"/>
            <a:ext cx="12193545" cy="6858000"/>
          </a:xfrm>
          <a:prstGeom prst="rect">
            <a:avLst/>
          </a:prstGeom>
          <a:noFill/>
          <a:ln>
            <a:noFill/>
          </a:ln>
        </p:spPr>
      </p:pic>
    </p:spTree>
    <p:extLst>
      <p:ext uri="{BB962C8B-B14F-4D97-AF65-F5344CB8AC3E}">
        <p14:creationId xmlns:p14="http://schemas.microsoft.com/office/powerpoint/2010/main" val="27169370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96525812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3_标题幻灯片">
  <p:cSld name="3_标题幻灯片">
    <p:bg>
      <p:bgPr>
        <a:solidFill>
          <a:schemeClr val="lt1"/>
        </a:solid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7343207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4_标题幻灯片">
  <p:cSld name="4_标题幻灯片">
    <p:bg>
      <p:bgPr>
        <a:solidFill>
          <a:schemeClr val="lt1"/>
        </a:solid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9213554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23133061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736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57560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992126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2023/3/20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4959197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60980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标题幻灯片" type="title">
  <p:cSld name="1_标题幻灯片">
    <p:bg>
      <p:bgPr>
        <a:solidFill>
          <a:schemeClr val="lt1"/>
        </a:solidFill>
        <a:effectLst/>
      </p:bgPr>
    </p:bg>
    <p:spTree>
      <p:nvGrpSpPr>
        <p:cNvPr id="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a:stretch/>
        </p:blipFill>
        <p:spPr>
          <a:xfrm>
            <a:off x="-1" y="0"/>
            <a:ext cx="12193545" cy="6858000"/>
          </a:xfrm>
          <a:prstGeom prst="rect">
            <a:avLst/>
          </a:prstGeom>
          <a:noFill/>
          <a:ln>
            <a:noFill/>
          </a:ln>
        </p:spPr>
      </p:pic>
    </p:spTree>
    <p:extLst>
      <p:ext uri="{BB962C8B-B14F-4D97-AF65-F5344CB8AC3E}">
        <p14:creationId xmlns:p14="http://schemas.microsoft.com/office/powerpoint/2010/main" val="363112636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10657626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3_标题幻灯片">
  <p:cSld name="3_标题幻灯片">
    <p:bg>
      <p:bgPr>
        <a:solidFill>
          <a:schemeClr val="lt1"/>
        </a:solid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8554661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4_标题幻灯片">
  <p:cSld name="4_标题幻灯片">
    <p:bg>
      <p:bgPr>
        <a:solidFill>
          <a:schemeClr val="lt1"/>
        </a:solid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6368131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4121777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74896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6220-D1E0-4D1D-8324-B8556AEFD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42C0F8B8-5E48-4B95-BF77-F1764FC99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04025932-47F0-45CC-B3C8-1FD453EF45C9}"/>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0D4D5EA9-EDAE-44F9-AD2A-CE9173D54F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0DA9E33-3B45-462C-BD50-0687F3ED449E}"/>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2470471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1108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DA5-E2D4-4463-8E6F-3ECD5416D833}"/>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D1B17BEE-DB85-411E-A81C-DA86410F4C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DC586F01-AC68-4E6D-ACD9-BBA2E5C72B8E}"/>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74C32BFD-5DF5-4DD7-8056-21C18520147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2FBCA5DF-0230-445F-8BFF-6A71EC87F5F3}"/>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5839516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3D16-7271-4DF2-8CDD-DF8CCCED1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3A7212CE-469E-47A2-9B50-8CF317FB8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C035C-94EA-4024-BFF3-92E9FEBA297C}"/>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DA97CF3C-D579-4942-B795-8CFD8712D27D}"/>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7185980-1C83-4115-BAD7-AE8D3DEC2A48}"/>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036824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0B82-1045-4972-968C-408B77811F1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62E4042-A7B9-4F5D-A169-7F78D3390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0897C489-CDD5-43CC-9F8F-0EBE77A01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EE445C42-8026-4DA8-BFE1-DAF53982094F}"/>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a:extLst>
              <a:ext uri="{FF2B5EF4-FFF2-40B4-BE49-F238E27FC236}">
                <a16:creationId xmlns:a16="http://schemas.microsoft.com/office/drawing/2014/main" id="{C10E5D3B-558B-43C3-97C4-749390A13AC6}"/>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C42D55F8-C793-4B79-92E2-F75A043B674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230911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A42D-117A-4BB6-8C7C-098AFA77E491}"/>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F60D984A-FAFC-4F3D-AC86-A31A6DEC1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039FFC-D198-4D18-9136-DEF612FD4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BCEC2DCA-15B2-4C33-94B4-6E72908FD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32780-A632-432C-BCC4-C750DB34A5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FF54EBD9-CEB8-4120-9563-E946BE212596}"/>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8" name="Footer Placeholder 7">
            <a:extLst>
              <a:ext uri="{FF2B5EF4-FFF2-40B4-BE49-F238E27FC236}">
                <a16:creationId xmlns:a16="http://schemas.microsoft.com/office/drawing/2014/main" id="{D4ED816B-208C-4625-AABA-C3B5214156EB}"/>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71BD7D4E-42B4-4122-B30D-782E5ADBCE9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92293547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CE0C-CE02-4DE9-8EDD-9FD799C8A2B2}"/>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F9CB2E75-8084-4979-8AD9-9F2AD9BAB139}"/>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4" name="Footer Placeholder 3">
            <a:extLst>
              <a:ext uri="{FF2B5EF4-FFF2-40B4-BE49-F238E27FC236}">
                <a16:creationId xmlns:a16="http://schemas.microsoft.com/office/drawing/2014/main" id="{C2951CE1-6B4C-4321-8F22-41332F0F9B52}"/>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B5BD451E-1210-432D-90D6-E5567340D61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7443658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FCB48-EBE2-40AF-A016-BA0999C537AB}"/>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3" name="Footer Placeholder 2">
            <a:extLst>
              <a:ext uri="{FF2B5EF4-FFF2-40B4-BE49-F238E27FC236}">
                <a16:creationId xmlns:a16="http://schemas.microsoft.com/office/drawing/2014/main" id="{B150690C-3B41-4BDF-B958-B241AF454E3C}"/>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6BCE10BE-F78F-468A-8607-8148A78E5670}"/>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62941161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16E1-48F1-480A-BDB1-C5FA5D1F9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DA7302BC-5867-4B9E-862F-AB5EB43F6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DCBFBC4A-7329-4CFD-B720-EBFB61D41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E7E09-EF87-4A8C-88FD-5AB1C11E6335}"/>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a:extLst>
              <a:ext uri="{FF2B5EF4-FFF2-40B4-BE49-F238E27FC236}">
                <a16:creationId xmlns:a16="http://schemas.microsoft.com/office/drawing/2014/main" id="{5F8B63A6-D9B2-4547-A942-2B20D175320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CB5F9A0-AA4D-426B-BC44-AF8640BDE7D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70342327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E9F-D5BF-48C1-8D9B-4E108CEA8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236117C1-8E6D-4EC0-B48A-94DBF8B73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F121EC62-9953-4935-9C0F-2991183E0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D994C-38B7-4E5F-987F-63EB197F6C11}"/>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a:extLst>
              <a:ext uri="{FF2B5EF4-FFF2-40B4-BE49-F238E27FC236}">
                <a16:creationId xmlns:a16="http://schemas.microsoft.com/office/drawing/2014/main" id="{52DAC0DC-D82C-463B-B072-B8BD3FD60A3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3B50335-0B36-4BD1-B91C-91234A48D926}"/>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32798805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F580-42BE-42C4-AE18-C5B806D66DC0}"/>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EEEBA9BB-887F-4E87-A79C-E00C08484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D8D4360-2D12-4615-B5CA-8E44E33DCECB}"/>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0C52B5D2-E322-4888-A69A-3ACBE6A267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BDBCC61F-E93C-4097-A820-B1715BC5DEF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00388942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CE675-6E86-4747-A6E2-A3572D863C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39BA0CA4-A8F0-4CD2-91D7-320D8DFCA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6972ACD2-FCF4-47E0-B94D-69F91F6323DF}"/>
              </a:ext>
            </a:extLst>
          </p:cNvPr>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1CF952B1-CA65-4159-A629-8D996A631630}"/>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F409F7E6-B45D-4C0D-AECE-02D55B644DF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014359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3699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807050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5900429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70816571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61589513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299EA7-DF8E-4FA6-B8A4-C849F872568D}" type="datetimeFigureOut">
              <a:rPr lang="th-TH" smtClean="0"/>
              <a:t>20/03/66</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1123071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299EA7-DF8E-4FA6-B8A4-C849F872568D}" type="datetimeFigureOut">
              <a:rPr lang="th-TH" smtClean="0"/>
              <a:t>20/03/66</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3553974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99EA7-DF8E-4FA6-B8A4-C849F872568D}" type="datetimeFigureOut">
              <a:rPr lang="th-TH" smtClean="0"/>
              <a:t>20/03/66</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30900740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57762218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99EA7-DF8E-4FA6-B8A4-C849F872568D}" type="datetimeFigureOut">
              <a:rPr lang="th-TH" smtClean="0"/>
              <a:t>20/03/66</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73653566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6177610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82782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20/03/66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1617070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2023/3/20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710117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2023/3/20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4570196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547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80150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4530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24CC137-D322-4019-B942-10BFD8F063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32F2-7559-4047-B29A-F771F4E6A253}" type="datetimeFigureOut">
              <a:rPr lang="en-US" smtClean="0">
                <a:solidFill>
                  <a:prstClr val="black">
                    <a:tint val="75000"/>
                  </a:prstClr>
                </a:solidFill>
              </a:rPr>
              <a:pPr/>
              <a:t>20/03/2023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718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B6D46A05-B6BE-4890-978C-34B77062B7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Yeseva One"/>
              <a:buNone/>
              <a:defRPr sz="4400" b="0" i="0" u="none" strike="noStrike" cap="none">
                <a:solidFill>
                  <a:schemeClr val="dk1"/>
                </a:solidFill>
                <a:latin typeface="Yeseva One"/>
                <a:ea typeface="Yeseva One"/>
                <a:cs typeface="Yeseva One"/>
                <a:sym typeface="Yeseva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707551830"/>
      </p:ext>
    </p:extLst>
  </p:cSld>
  <p:clrMap bg1="lt1" tx1="dk1" bg2="dk2" tx2="lt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31" r:id="rId22"/>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C1DD0988-88BF-4EAE-8555-770C1D2721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6"/>
          <p:cNvSpPr txBox="1"/>
          <p:nvPr/>
        </p:nvSpPr>
        <p:spPr>
          <a:xfrm>
            <a:off x="4318000" y="2971799"/>
            <a:ext cx="3556000" cy="2307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599" b="0" i="0">
                <a:solidFill>
                  <a:schemeClr val="lt1"/>
                </a:solidFill>
                <a:latin typeface="Arial"/>
                <a:ea typeface="Arial"/>
                <a:cs typeface="Arial"/>
                <a:sym typeface="Arial"/>
              </a:rPr>
              <a:t>ibaotu.com</a:t>
            </a:r>
            <a:endParaRPr/>
          </a:p>
        </p:txBody>
      </p:sp>
    </p:spTree>
    <p:extLst>
      <p:ext uri="{BB962C8B-B14F-4D97-AF65-F5344CB8AC3E}">
        <p14:creationId xmlns:p14="http://schemas.microsoft.com/office/powerpoint/2010/main" val="1286769046"/>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30" r:id="rId6"/>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D01C77-6883-4DA4-B466-4C15243C98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28908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35334907-AAF4-4DAD-9566-B7215002C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6"/>
          <p:cNvSpPr txBox="1"/>
          <p:nvPr/>
        </p:nvSpPr>
        <p:spPr>
          <a:xfrm>
            <a:off x="4318000" y="2971799"/>
            <a:ext cx="3556000" cy="2307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599" b="0" i="0">
                <a:solidFill>
                  <a:schemeClr val="lt1"/>
                </a:solidFill>
                <a:latin typeface="Arial"/>
                <a:ea typeface="Arial"/>
                <a:cs typeface="Arial"/>
                <a:sym typeface="Arial"/>
              </a:rPr>
              <a:t>ibaotu.com</a:t>
            </a:r>
            <a:endParaRPr/>
          </a:p>
        </p:txBody>
      </p:sp>
    </p:spTree>
    <p:extLst>
      <p:ext uri="{BB962C8B-B14F-4D97-AF65-F5344CB8AC3E}">
        <p14:creationId xmlns:p14="http://schemas.microsoft.com/office/powerpoint/2010/main" val="363655972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066F242-F963-4282-A605-0808B86D4F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B0F65CB-3021-4AE6-AC2A-8D515CAB4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E5F95926-E605-46D9-8D5D-323331EE8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2C69FE14-48F2-4C39-AC90-A6435EB0F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99EA7-DF8E-4FA6-B8A4-C849F872568D}" type="datetimeFigureOut">
              <a:rPr lang="th-TH" smtClean="0"/>
              <a:t>20/03/66</a:t>
            </a:fld>
            <a:endParaRPr lang="th-TH"/>
          </a:p>
        </p:txBody>
      </p:sp>
      <p:sp>
        <p:nvSpPr>
          <p:cNvPr id="5" name="Footer Placeholder 4">
            <a:extLst>
              <a:ext uri="{FF2B5EF4-FFF2-40B4-BE49-F238E27FC236}">
                <a16:creationId xmlns:a16="http://schemas.microsoft.com/office/drawing/2014/main" id="{0223B4B0-99C3-40CF-A7B6-811F4CA04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B695E112-86FA-4C5E-82D9-233E7E9C7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5468E-CAB0-4B5E-8D2B-8BD85B28BE6C}" type="slidenum">
              <a:rPr lang="th-TH" smtClean="0"/>
              <a:t>‹#›</a:t>
            </a:fld>
            <a:endParaRPr lang="th-TH"/>
          </a:p>
        </p:txBody>
      </p:sp>
      <p:sp>
        <p:nvSpPr>
          <p:cNvPr id="8" name="TextBox 7">
            <a:extLst>
              <a:ext uri="{FF2B5EF4-FFF2-40B4-BE49-F238E27FC236}">
                <a16:creationId xmlns:a16="http://schemas.microsoft.com/office/drawing/2014/main" id="{5E2A8020-8918-41C1-B73C-51D3B88D68DF}"/>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16723148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DBD404A-B26E-4D08-A632-8AE7050D01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32F2-7559-4047-B29A-F771F4E6A253}" type="datetimeFigureOut">
              <a:rPr lang="en-US" smtClean="0"/>
              <a:t>20/03/2023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F7224-F62A-4486-8742-4D8C0D643847}" type="slidenum">
              <a:rPr lang="en-US" smtClean="0"/>
              <a:t>‹#›</a:t>
            </a:fld>
            <a:endParaRPr lang="en-US"/>
          </a:p>
        </p:txBody>
      </p:sp>
      <p:sp>
        <p:nvSpPr>
          <p:cNvPr id="7" name="TextBox 6">
            <a:extLst>
              <a:ext uri="{FF2B5EF4-FFF2-40B4-BE49-F238E27FC236}">
                <a16:creationId xmlns:a16="http://schemas.microsoft.com/office/drawing/2014/main" id="{C4B6D078-0643-42E4-87B0-77A3FA23BBCF}"/>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154982827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B1EC4DB-640A-4CE1-B41F-C721E168D1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06752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5.e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png"/><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2.xml"/><Relationship Id="rId5" Type="http://schemas.openxmlformats.org/officeDocument/2006/relationships/tags" Target="../tags/tag5.xml"/><Relationship Id="rId15" Type="http://schemas.openxmlformats.org/officeDocument/2006/relationships/image" Target="../media/image7.png"/><Relationship Id="rId10" Type="http://schemas.openxmlformats.org/officeDocument/2006/relationships/slideLayout" Target="../slideLayouts/slideLayout12.xml"/><Relationship Id="rId4" Type="http://schemas.openxmlformats.org/officeDocument/2006/relationships/tags" Target="../tags/tag4.xml"/><Relationship Id="rId9" Type="http://schemas.microsoft.com/office/2007/relationships/media" Target="../media/media1.mp3"/><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p:cNvGrpSpPr/>
        <p:nvPr/>
      </p:nvGrpSpPr>
      <p:grpSpPr>
        <a:xfrm>
          <a:off x="0" y="0"/>
          <a:ext cx="0" cy="0"/>
          <a:chOff x="0" y="0"/>
          <a:chExt cx="0" cy="0"/>
        </a:xfrm>
      </p:grpSpPr>
      <p:sp>
        <p:nvSpPr>
          <p:cNvPr id="3" name="Action Button: Back or Previous 2">
            <a:hlinkClick r:id="rId4" action="ppaction://hlinksldjump" highlightClick="1"/>
          </p:cNvPr>
          <p:cNvSpPr/>
          <p:nvPr/>
        </p:nvSpPr>
        <p:spPr>
          <a:xfrm>
            <a:off x="11414760" y="6324600"/>
            <a:ext cx="762000" cy="533400"/>
          </a:xfrm>
          <a:prstGeom prst="actionButtonBackPrevio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CADF8E3D-7B3E-4583-B4A8-90F56884CC76}"/>
              </a:ext>
            </a:extLst>
          </p:cNvPr>
          <p:cNvSpPr/>
          <p:nvPr/>
        </p:nvSpPr>
        <p:spPr>
          <a:xfrm>
            <a:off x="1203960" y="381000"/>
            <a:ext cx="10210800" cy="953453"/>
          </a:xfrm>
          <a:prstGeom prst="roundRect">
            <a:avLst/>
          </a:prstGeom>
          <a:solidFill>
            <a:srgbClr val="00B050"/>
          </a:solidFill>
          <a:ln>
            <a:solidFill>
              <a:srgbClr val="FFFF00"/>
            </a:solidFill>
          </a:ln>
          <a:effectLst>
            <a:glow rad="139700">
              <a:schemeClr val="accent3">
                <a:satMod val="175000"/>
                <a:alpha val="40000"/>
              </a:schemeClr>
            </a:glow>
          </a:effectLst>
        </p:spPr>
        <p:txBody>
          <a:bodyPr wrap="square">
            <a:spAutoFit/>
          </a:bodyPr>
          <a:lstStyle/>
          <a:p>
            <a:r>
              <a:rPr lang="en-US" sz="5000" b="1">
                <a:solidFill>
                  <a:schemeClr val="bg1"/>
                </a:solidFill>
              </a:rPr>
              <a:t>Bạn hãy </a:t>
            </a:r>
            <a:r>
              <a:rPr lang="en-US" sz="5000" b="1" dirty="0" err="1">
                <a:solidFill>
                  <a:schemeClr val="bg1"/>
                </a:solidFill>
              </a:rPr>
              <a:t>nêu</a:t>
            </a:r>
            <a:r>
              <a:rPr lang="en-US" sz="5000" b="1" dirty="0">
                <a:solidFill>
                  <a:schemeClr val="bg1"/>
                </a:solidFill>
              </a:rPr>
              <a:t> </a:t>
            </a:r>
            <a:r>
              <a:rPr lang="en-US" sz="5000" b="1" dirty="0" err="1">
                <a:solidFill>
                  <a:schemeClr val="bg1"/>
                </a:solidFill>
              </a:rPr>
              <a:t>vị</a:t>
            </a:r>
            <a:r>
              <a:rPr lang="en-US" sz="5000" b="1" dirty="0">
                <a:solidFill>
                  <a:schemeClr val="bg1"/>
                </a:solidFill>
              </a:rPr>
              <a:t> </a:t>
            </a:r>
            <a:r>
              <a:rPr lang="en-US" sz="5000" b="1" dirty="0" err="1">
                <a:solidFill>
                  <a:schemeClr val="bg1"/>
                </a:solidFill>
              </a:rPr>
              <a:t>trí</a:t>
            </a:r>
            <a:r>
              <a:rPr lang="en-US" sz="5000" b="1" dirty="0">
                <a:solidFill>
                  <a:schemeClr val="bg1"/>
                </a:solidFill>
              </a:rPr>
              <a:t> </a:t>
            </a:r>
            <a:r>
              <a:rPr lang="en-US" sz="5000" b="1" dirty="0" err="1">
                <a:solidFill>
                  <a:schemeClr val="bg1"/>
                </a:solidFill>
              </a:rPr>
              <a:t>địa</a:t>
            </a:r>
            <a:r>
              <a:rPr lang="en-US" sz="5000" b="1" dirty="0">
                <a:solidFill>
                  <a:schemeClr val="bg1"/>
                </a:solidFill>
              </a:rPr>
              <a:t> </a:t>
            </a:r>
            <a:r>
              <a:rPr lang="en-US" sz="5000" b="1" dirty="0" err="1">
                <a:solidFill>
                  <a:schemeClr val="bg1"/>
                </a:solidFill>
              </a:rPr>
              <a:t>lí</a:t>
            </a:r>
            <a:r>
              <a:rPr lang="en-US" sz="5000" b="1" dirty="0">
                <a:solidFill>
                  <a:schemeClr val="bg1"/>
                </a:solidFill>
              </a:rPr>
              <a:t> </a:t>
            </a:r>
            <a:r>
              <a:rPr lang="en-US" sz="5000" b="1" dirty="0" err="1">
                <a:solidFill>
                  <a:schemeClr val="bg1"/>
                </a:solidFill>
              </a:rPr>
              <a:t>của</a:t>
            </a:r>
            <a:r>
              <a:rPr lang="en-US" sz="5000" b="1" dirty="0">
                <a:solidFill>
                  <a:schemeClr val="bg1"/>
                </a:solidFill>
              </a:rPr>
              <a:t> </a:t>
            </a:r>
            <a:r>
              <a:rPr lang="en-US" sz="5000" b="1" err="1">
                <a:solidFill>
                  <a:schemeClr val="bg1"/>
                </a:solidFill>
              </a:rPr>
              <a:t>Châu</a:t>
            </a:r>
            <a:r>
              <a:rPr lang="en-US" sz="5000" b="1">
                <a:solidFill>
                  <a:schemeClr val="bg1"/>
                </a:solidFill>
              </a:rPr>
              <a:t> Phi.</a:t>
            </a:r>
            <a:endParaRPr lang="en-US" sz="5000" b="1" dirty="0">
              <a:solidFill>
                <a:schemeClr val="bg1"/>
              </a:solidFill>
            </a:endParaRPr>
          </a:p>
        </p:txBody>
      </p:sp>
      <p:pic>
        <p:nvPicPr>
          <p:cNvPr id="9" name="Picture 2" descr="Picture2s">
            <a:extLst>
              <a:ext uri="{FF2B5EF4-FFF2-40B4-BE49-F238E27FC236}">
                <a16:creationId xmlns:a16="http://schemas.microsoft.com/office/drawing/2014/main" id="{D7FF7A44-32FE-465A-8D34-A9E3F800B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00200"/>
            <a:ext cx="3887316" cy="504443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7FB047-4E45-47CB-89C6-D7E881D74572}"/>
              </a:ext>
            </a:extLst>
          </p:cNvPr>
          <p:cNvSpPr txBox="1"/>
          <p:nvPr/>
        </p:nvSpPr>
        <p:spPr>
          <a:xfrm>
            <a:off x="5867400" y="2829757"/>
            <a:ext cx="6096000" cy="2585323"/>
          </a:xfrm>
          <a:prstGeom prst="rect">
            <a:avLst/>
          </a:prstGeom>
          <a:noFill/>
        </p:spPr>
        <p:txBody>
          <a:bodyPr wrap="square" rtlCol="0">
            <a:spAutoFit/>
          </a:bodyPr>
          <a:lstStyle/>
          <a:p>
            <a:pPr lvl="0" algn="ctr"/>
            <a:r>
              <a:rPr lang="en-US" sz="3600" b="1" dirty="0" err="1"/>
              <a:t>Châu</a:t>
            </a:r>
            <a:r>
              <a:rPr lang="en-US" sz="3600" b="1" dirty="0"/>
              <a:t> Phi </a:t>
            </a:r>
            <a:r>
              <a:rPr lang="en-US" sz="3600" b="1" dirty="0" err="1"/>
              <a:t>nằm</a:t>
            </a:r>
            <a:r>
              <a:rPr lang="en-US" sz="3600" b="1" dirty="0"/>
              <a:t> </a:t>
            </a:r>
            <a:r>
              <a:rPr lang="en-US" sz="3600" b="1"/>
              <a:t>ở phía </a:t>
            </a:r>
            <a:r>
              <a:rPr lang="en-US" sz="3600" b="1" dirty="0" err="1"/>
              <a:t>nam</a:t>
            </a:r>
            <a:r>
              <a:rPr lang="en-US" sz="3600" b="1" dirty="0"/>
              <a:t> </a:t>
            </a:r>
            <a:r>
              <a:rPr lang="en-US" sz="3600" b="1" dirty="0" err="1"/>
              <a:t>Châu</a:t>
            </a:r>
            <a:r>
              <a:rPr lang="en-US" sz="3600" b="1" dirty="0"/>
              <a:t> </a:t>
            </a:r>
            <a:r>
              <a:rPr lang="en-US" sz="3600" b="1" err="1"/>
              <a:t>Âu</a:t>
            </a:r>
            <a:r>
              <a:rPr lang="en-US" sz="3600" b="1"/>
              <a:t> , phía </a:t>
            </a:r>
            <a:r>
              <a:rPr lang="en-US" sz="3600" b="1" dirty="0" err="1"/>
              <a:t>Tây</a:t>
            </a:r>
            <a:r>
              <a:rPr lang="en-US" sz="3600" b="1" dirty="0"/>
              <a:t> Nam </a:t>
            </a:r>
            <a:r>
              <a:rPr lang="en-US" sz="3600" b="1" err="1"/>
              <a:t>châu</a:t>
            </a:r>
            <a:r>
              <a:rPr lang="en-US" sz="3600" b="1"/>
              <a:t> Á, có đường Xích đạo đi ngang qua giữa các châu lục. </a:t>
            </a:r>
            <a:endParaRPr lang="en-US" sz="3600" b="1" dirty="0"/>
          </a:p>
          <a:p>
            <a:pPr algn="ctr"/>
            <a:r>
              <a:rPr lang="en-US"/>
              <a:t> </a:t>
            </a:r>
            <a:endParaRPr lang="en-US" dirty="0"/>
          </a:p>
        </p:txBody>
      </p:sp>
    </p:spTree>
    <p:extLst>
      <p:ext uri="{BB962C8B-B14F-4D97-AF65-F5344CB8AC3E}">
        <p14:creationId xmlns:p14="http://schemas.microsoft.com/office/powerpoint/2010/main" val="286126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Picture 4">
            <a:extLst>
              <a:ext uri="{FF2B5EF4-FFF2-40B4-BE49-F238E27FC236}">
                <a16:creationId xmlns:a16="http://schemas.microsoft.com/office/drawing/2014/main" id="{D83C936E-1592-4928-A6B5-E1BBBBD47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74" y="258417"/>
            <a:ext cx="5913817" cy="5120271"/>
          </a:xfrm>
          <a:prstGeom prst="rect">
            <a:avLst/>
          </a:prstGeom>
        </p:spPr>
      </p:pic>
      <p:pic>
        <p:nvPicPr>
          <p:cNvPr id="6" name="Picture 5">
            <a:extLst>
              <a:ext uri="{FF2B5EF4-FFF2-40B4-BE49-F238E27FC236}">
                <a16:creationId xmlns:a16="http://schemas.microsoft.com/office/drawing/2014/main" id="{CA833149-DBD0-4652-9A93-006CBA633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15" y="258416"/>
            <a:ext cx="5692559" cy="5151783"/>
          </a:xfrm>
          <a:prstGeom prst="rect">
            <a:avLst/>
          </a:prstGeom>
        </p:spPr>
      </p:pic>
      <p:grpSp>
        <p:nvGrpSpPr>
          <p:cNvPr id="4" name="Group 3">
            <a:extLst>
              <a:ext uri="{FF2B5EF4-FFF2-40B4-BE49-F238E27FC236}">
                <a16:creationId xmlns:a16="http://schemas.microsoft.com/office/drawing/2014/main" id="{5C1BB416-5825-4657-B5E8-8BD16C98CDAD}"/>
              </a:ext>
            </a:extLst>
          </p:cNvPr>
          <p:cNvGrpSpPr/>
          <p:nvPr/>
        </p:nvGrpSpPr>
        <p:grpSpPr>
          <a:xfrm>
            <a:off x="3539774" y="5569098"/>
            <a:ext cx="4802800" cy="1030485"/>
            <a:chOff x="312233" y="5515706"/>
            <a:chExt cx="4491763" cy="1030485"/>
          </a:xfrm>
        </p:grpSpPr>
        <p:grpSp>
          <p:nvGrpSpPr>
            <p:cNvPr id="3" name="Group 2">
              <a:extLst>
                <a:ext uri="{FF2B5EF4-FFF2-40B4-BE49-F238E27FC236}">
                  <a16:creationId xmlns:a16="http://schemas.microsoft.com/office/drawing/2014/main" id="{E7A9C737-71CC-483D-B83C-038E2F2AFFF5}"/>
                </a:ext>
              </a:extLst>
            </p:cNvPr>
            <p:cNvGrpSpPr/>
            <p:nvPr/>
          </p:nvGrpSpPr>
          <p:grpSpPr>
            <a:xfrm>
              <a:off x="312233" y="5515706"/>
              <a:ext cx="4491763" cy="1030485"/>
              <a:chOff x="75182" y="277598"/>
              <a:chExt cx="11835440" cy="1140383"/>
            </a:xfrm>
          </p:grpSpPr>
          <p:sp>
            <p:nvSpPr>
              <p:cNvPr id="12" name="圆角矩形 24">
                <a:extLst>
                  <a:ext uri="{FF2B5EF4-FFF2-40B4-BE49-F238E27FC236}">
                    <a16:creationId xmlns:a16="http://schemas.microsoft.com/office/drawing/2014/main" id="{62375110-FE20-4683-BE0B-48BCE9BC1922}"/>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26">
                <a:extLst>
                  <a:ext uri="{FF2B5EF4-FFF2-40B4-BE49-F238E27FC236}">
                    <a16:creationId xmlns:a16="http://schemas.microsoft.com/office/drawing/2014/main" id="{B02FA98C-9D1F-403C-B368-089BA83B6ECB}"/>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F17ECAB7-2E00-4E80-8040-F14076634ADE}"/>
                </a:ext>
              </a:extLst>
            </p:cNvPr>
            <p:cNvSpPr txBox="1"/>
            <p:nvPr/>
          </p:nvSpPr>
          <p:spPr>
            <a:xfrm>
              <a:off x="707489" y="5646227"/>
              <a:ext cx="3420728" cy="769441"/>
            </a:xfrm>
            <a:prstGeom prst="rect">
              <a:avLst/>
            </a:prstGeom>
            <a:noFill/>
          </p:spPr>
          <p:txBody>
            <a:bodyPr wrap="square">
              <a:spAutoFit/>
            </a:bodyPr>
            <a:lstStyle/>
            <a:p>
              <a:pPr algn="ctr"/>
              <a:r>
                <a:rPr lang="en-US" sz="4400" baseline="0">
                  <a:latin typeface="Calibri" panose="020F0502020204030204" pitchFamily="34" charset="0"/>
                  <a:cs typeface="Calibri" panose="020F0502020204030204" pitchFamily="34" charset="0"/>
                  <a:sym typeface="Wingdings" pitchFamily="2" charset="2"/>
                </a:rPr>
                <a:t> Khai thác vàng</a:t>
              </a:r>
              <a:endParaRPr lang="en-US" sz="4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7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4" name="Group 3">
            <a:extLst>
              <a:ext uri="{FF2B5EF4-FFF2-40B4-BE49-F238E27FC236}">
                <a16:creationId xmlns:a16="http://schemas.microsoft.com/office/drawing/2014/main" id="{5C1BB416-5825-4657-B5E8-8BD16C98CDAD}"/>
              </a:ext>
            </a:extLst>
          </p:cNvPr>
          <p:cNvGrpSpPr/>
          <p:nvPr/>
        </p:nvGrpSpPr>
        <p:grpSpPr>
          <a:xfrm>
            <a:off x="-37033" y="5455822"/>
            <a:ext cx="5959380" cy="1113183"/>
            <a:chOff x="-318764" y="5486399"/>
            <a:chExt cx="5753760" cy="1113183"/>
          </a:xfrm>
        </p:grpSpPr>
        <p:grpSp>
          <p:nvGrpSpPr>
            <p:cNvPr id="3" name="Group 2">
              <a:extLst>
                <a:ext uri="{FF2B5EF4-FFF2-40B4-BE49-F238E27FC236}">
                  <a16:creationId xmlns:a16="http://schemas.microsoft.com/office/drawing/2014/main" id="{E7A9C737-71CC-483D-B83C-038E2F2AFFF5}"/>
                </a:ext>
              </a:extLst>
            </p:cNvPr>
            <p:cNvGrpSpPr/>
            <p:nvPr/>
          </p:nvGrpSpPr>
          <p:grpSpPr>
            <a:xfrm>
              <a:off x="403860" y="5486399"/>
              <a:ext cx="4320540" cy="1113183"/>
              <a:chOff x="316611" y="245165"/>
              <a:chExt cx="11384280" cy="1231900"/>
            </a:xfrm>
          </p:grpSpPr>
          <p:sp>
            <p:nvSpPr>
              <p:cNvPr id="12" name="圆角矩形 24">
                <a:extLst>
                  <a:ext uri="{FF2B5EF4-FFF2-40B4-BE49-F238E27FC236}">
                    <a16:creationId xmlns:a16="http://schemas.microsoft.com/office/drawing/2014/main" id="{62375110-FE20-4683-BE0B-48BCE9BC1922}"/>
                  </a:ext>
                </a:extLst>
              </p:cNvPr>
              <p:cNvSpPr/>
              <p:nvPr/>
            </p:nvSpPr>
            <p:spPr>
              <a:xfrm>
                <a:off x="316611" y="245165"/>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3" name="圆角矩形 26">
                <a:extLst>
                  <a:ext uri="{FF2B5EF4-FFF2-40B4-BE49-F238E27FC236}">
                    <a16:creationId xmlns:a16="http://schemas.microsoft.com/office/drawing/2014/main" id="{B02FA98C-9D1F-403C-B368-089BA83B6ECB}"/>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F17ECAB7-2E00-4E80-8040-F14076634ADE}"/>
                </a:ext>
              </a:extLst>
            </p:cNvPr>
            <p:cNvSpPr txBox="1"/>
            <p:nvPr/>
          </p:nvSpPr>
          <p:spPr>
            <a:xfrm>
              <a:off x="-318764" y="5719824"/>
              <a:ext cx="5753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Khai thác kim cương</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9" name="Content Placeholder 3">
            <a:extLst>
              <a:ext uri="{FF2B5EF4-FFF2-40B4-BE49-F238E27FC236}">
                <a16:creationId xmlns:a16="http://schemas.microsoft.com/office/drawing/2014/main" id="{F99ACC43-70E0-446C-A359-B09D0989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9" y="288995"/>
            <a:ext cx="5657380" cy="5096436"/>
          </a:xfrm>
          <a:prstGeom prst="rect">
            <a:avLst/>
          </a:prstGeom>
        </p:spPr>
      </p:pic>
      <p:pic>
        <p:nvPicPr>
          <p:cNvPr id="10" name="Content Placeholder 3">
            <a:extLst>
              <a:ext uri="{FF2B5EF4-FFF2-40B4-BE49-F238E27FC236}">
                <a16:creationId xmlns:a16="http://schemas.microsoft.com/office/drawing/2014/main" id="{6AAEEE02-DF64-4279-A0B5-5256E8EA6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654" y="311111"/>
            <a:ext cx="5959379" cy="5096436"/>
          </a:xfrm>
          <a:prstGeom prst="rect">
            <a:avLst/>
          </a:prstGeom>
          <a:ln>
            <a:noFill/>
          </a:ln>
          <a:effectLst>
            <a:softEdge rad="112500"/>
          </a:effectLst>
        </p:spPr>
      </p:pic>
      <p:grpSp>
        <p:nvGrpSpPr>
          <p:cNvPr id="11" name="Group 10">
            <a:extLst>
              <a:ext uri="{FF2B5EF4-FFF2-40B4-BE49-F238E27FC236}">
                <a16:creationId xmlns:a16="http://schemas.microsoft.com/office/drawing/2014/main" id="{A7733873-4901-463D-8F16-B0FC528FF70B}"/>
              </a:ext>
            </a:extLst>
          </p:cNvPr>
          <p:cNvGrpSpPr/>
          <p:nvPr/>
        </p:nvGrpSpPr>
        <p:grpSpPr>
          <a:xfrm>
            <a:off x="5326788" y="5443781"/>
            <a:ext cx="7575109" cy="1113183"/>
            <a:chOff x="-318764" y="5486399"/>
            <a:chExt cx="5753760" cy="1113183"/>
          </a:xfrm>
        </p:grpSpPr>
        <p:grpSp>
          <p:nvGrpSpPr>
            <p:cNvPr id="15" name="Group 14">
              <a:extLst>
                <a:ext uri="{FF2B5EF4-FFF2-40B4-BE49-F238E27FC236}">
                  <a16:creationId xmlns:a16="http://schemas.microsoft.com/office/drawing/2014/main" id="{8B6F04FB-170B-485B-BBF2-1055D423DCF6}"/>
                </a:ext>
              </a:extLst>
            </p:cNvPr>
            <p:cNvGrpSpPr/>
            <p:nvPr/>
          </p:nvGrpSpPr>
          <p:grpSpPr>
            <a:xfrm>
              <a:off x="403860" y="5486399"/>
              <a:ext cx="4320540" cy="1113183"/>
              <a:chOff x="316611" y="245165"/>
              <a:chExt cx="11384280" cy="1231900"/>
            </a:xfrm>
          </p:grpSpPr>
          <p:sp>
            <p:nvSpPr>
              <p:cNvPr id="17" name="圆角矩形 24">
                <a:extLst>
                  <a:ext uri="{FF2B5EF4-FFF2-40B4-BE49-F238E27FC236}">
                    <a16:creationId xmlns:a16="http://schemas.microsoft.com/office/drawing/2014/main" id="{A0EDC214-9923-4D10-8105-BF9CA491D737}"/>
                  </a:ext>
                </a:extLst>
              </p:cNvPr>
              <p:cNvSpPr/>
              <p:nvPr/>
            </p:nvSpPr>
            <p:spPr>
              <a:xfrm>
                <a:off x="316611" y="245165"/>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8" name="圆角矩形 26">
                <a:extLst>
                  <a:ext uri="{FF2B5EF4-FFF2-40B4-BE49-F238E27FC236}">
                    <a16:creationId xmlns:a16="http://schemas.microsoft.com/office/drawing/2014/main" id="{96318167-7763-4F02-9BF3-DBE36DE6256F}"/>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DDF5C014-6DDB-46C9-BCD4-79A52DEB1488}"/>
                </a:ext>
              </a:extLst>
            </p:cNvPr>
            <p:cNvSpPr txBox="1"/>
            <p:nvPr/>
          </p:nvSpPr>
          <p:spPr>
            <a:xfrm>
              <a:off x="-318764" y="5719824"/>
              <a:ext cx="5753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r>
                <a:rPr lang="en-US" sz="3600">
                  <a:solidFill>
                    <a:srgbClr val="000000"/>
                  </a:solidFill>
                  <a:latin typeface="Calibri" panose="020F0502020204030204" pitchFamily="34" charset="0"/>
                  <a:cs typeface="Calibri" panose="020F0502020204030204" pitchFamily="34" charset="0"/>
                  <a:sym typeface="Wingdings" pitchFamily="2" charset="2"/>
                </a:rPr>
                <a:t>Mỏ kim cương ở Nam Phi</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1356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9" name="Content Placeholder 6">
            <a:extLst>
              <a:ext uri="{FF2B5EF4-FFF2-40B4-BE49-F238E27FC236}">
                <a16:creationId xmlns:a16="http://schemas.microsoft.com/office/drawing/2014/main" id="{4A4FDB76-E450-4924-85AF-E6C3D8FBE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9" y="428098"/>
            <a:ext cx="5994311" cy="4448701"/>
          </a:xfrm>
          <a:prstGeom prst="rect">
            <a:avLst/>
          </a:prstGeom>
        </p:spPr>
      </p:pic>
      <p:pic>
        <p:nvPicPr>
          <p:cNvPr id="20" name="Picture 11" descr="texaco_oil_field_donkey_wells">
            <a:extLst>
              <a:ext uri="{FF2B5EF4-FFF2-40B4-BE49-F238E27FC236}">
                <a16:creationId xmlns:a16="http://schemas.microsoft.com/office/drawing/2014/main" id="{E206EA64-E65C-4653-A95A-1A2E35CB61D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61" y="410817"/>
            <a:ext cx="5651350" cy="4448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2F5AE47-39EC-4BBB-AEA1-949A13159C3F}"/>
              </a:ext>
            </a:extLst>
          </p:cNvPr>
          <p:cNvGrpSpPr/>
          <p:nvPr/>
        </p:nvGrpSpPr>
        <p:grpSpPr>
          <a:xfrm>
            <a:off x="2301194" y="5410200"/>
            <a:ext cx="7885374"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algn="ctr"/>
              <a:r>
                <a:rPr lang="en-US" sz="4400" baseline="0">
                  <a:latin typeface="Calibri" panose="020F0502020204030204" pitchFamily="34" charset="0"/>
                  <a:cs typeface="Calibri" panose="020F0502020204030204" pitchFamily="34" charset="0"/>
                  <a:sym typeface="Wingdings" pitchFamily="2" charset="2"/>
                </a:rPr>
                <a:t> </a:t>
              </a:r>
              <a:endParaRPr lang="en-US" sz="4400">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3268058" y="5574747"/>
            <a:ext cx="7171342" cy="707886"/>
          </a:xfrm>
          <a:prstGeom prst="rect">
            <a:avLst/>
          </a:prstGeom>
          <a:noFill/>
        </p:spPr>
        <p:txBody>
          <a:bodyPr wrap="square">
            <a:spAutoFit/>
          </a:bodyPr>
          <a:lstStyle/>
          <a:p>
            <a:r>
              <a:rPr lang="vi-VN" sz="4000">
                <a:solidFill>
                  <a:srgbClr val="552516"/>
                </a:solidFill>
              </a:rPr>
              <a:t>Xưởng dầu mỏ ở Nigeria</a:t>
            </a:r>
          </a:p>
        </p:txBody>
      </p:sp>
    </p:spTree>
    <p:extLst>
      <p:ext uri="{BB962C8B-B14F-4D97-AF65-F5344CB8AC3E}">
        <p14:creationId xmlns:p14="http://schemas.microsoft.com/office/powerpoint/2010/main" val="364870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4AE39269-11D9-4DDE-B13F-D6EAC1164410}"/>
              </a:ext>
            </a:extLst>
          </p:cNvPr>
          <p:cNvGrpSpPr/>
          <p:nvPr/>
        </p:nvGrpSpPr>
        <p:grpSpPr>
          <a:xfrm>
            <a:off x="426482" y="5257800"/>
            <a:ext cx="5547406" cy="1036983"/>
            <a:chOff x="426482" y="5257800"/>
            <a:chExt cx="5547406" cy="1036983"/>
          </a:xfrm>
        </p:grpSpPr>
        <p:grpSp>
          <p:nvGrpSpPr>
            <p:cNvPr id="21" name="Group 20">
              <a:extLst>
                <a:ext uri="{FF2B5EF4-FFF2-40B4-BE49-F238E27FC236}">
                  <a16:creationId xmlns:a16="http://schemas.microsoft.com/office/drawing/2014/main" id="{02F5AE47-39EC-4BBB-AEA1-949A13159C3F}"/>
                </a:ext>
              </a:extLst>
            </p:cNvPr>
            <p:cNvGrpSpPr/>
            <p:nvPr/>
          </p:nvGrpSpPr>
          <p:grpSpPr>
            <a:xfrm>
              <a:off x="426482" y="5257800"/>
              <a:ext cx="5547406"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552516"/>
                  </a:solidFill>
                  <a:latin typeface="Arial" panose="020B0604020202020204" pitchFamily="34" charset="0"/>
                </a:rPr>
                <a:t>Thu hoạch ca cao</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pic>
        <p:nvPicPr>
          <p:cNvPr id="10" name="Picture 7" descr="6_8_cutting_cacao_conacado">
            <a:extLst>
              <a:ext uri="{FF2B5EF4-FFF2-40B4-BE49-F238E27FC236}">
                <a16:creationId xmlns:a16="http://schemas.microsoft.com/office/drawing/2014/main" id="{573173A2-70AB-47C1-8EAA-E971BA2D8A6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17319"/>
            <a:ext cx="6400800" cy="4659481"/>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farmer_africa_L">
            <a:extLst>
              <a:ext uri="{FF2B5EF4-FFF2-40B4-BE49-F238E27FC236}">
                <a16:creationId xmlns:a16="http://schemas.microsoft.com/office/drawing/2014/main" id="{5B605142-8B49-47FB-8DA3-A30D2225CDD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14300"/>
            <a:ext cx="5381366" cy="4762500"/>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5ABD77C-73E4-4E9D-839C-54C68F4158DF}"/>
              </a:ext>
            </a:extLst>
          </p:cNvPr>
          <p:cNvGrpSpPr/>
          <p:nvPr/>
        </p:nvGrpSpPr>
        <p:grpSpPr>
          <a:xfrm>
            <a:off x="6568394" y="5257800"/>
            <a:ext cx="5547406" cy="1036983"/>
            <a:chOff x="6568394" y="5257800"/>
            <a:chExt cx="5547406" cy="1036983"/>
          </a:xfrm>
        </p:grpSpPr>
        <p:grpSp>
          <p:nvGrpSpPr>
            <p:cNvPr id="12" name="Group 11">
              <a:extLst>
                <a:ext uri="{FF2B5EF4-FFF2-40B4-BE49-F238E27FC236}">
                  <a16:creationId xmlns:a16="http://schemas.microsoft.com/office/drawing/2014/main" id="{A6DA4E7E-7820-4A12-A22D-D10487F29D45}"/>
                </a:ext>
              </a:extLst>
            </p:cNvPr>
            <p:cNvGrpSpPr/>
            <p:nvPr/>
          </p:nvGrpSpPr>
          <p:grpSpPr>
            <a:xfrm>
              <a:off x="6568394" y="5257800"/>
              <a:ext cx="5547406" cy="1036983"/>
              <a:chOff x="312233" y="5515706"/>
              <a:chExt cx="4491763" cy="1030485"/>
            </a:xfrm>
          </p:grpSpPr>
          <p:grpSp>
            <p:nvGrpSpPr>
              <p:cNvPr id="13" name="Group 12">
                <a:extLst>
                  <a:ext uri="{FF2B5EF4-FFF2-40B4-BE49-F238E27FC236}">
                    <a16:creationId xmlns:a16="http://schemas.microsoft.com/office/drawing/2014/main" id="{1AF7C805-7348-4334-A01D-210265CDBA0A}"/>
                  </a:ext>
                </a:extLst>
              </p:cNvPr>
              <p:cNvGrpSpPr/>
              <p:nvPr/>
            </p:nvGrpSpPr>
            <p:grpSpPr>
              <a:xfrm>
                <a:off x="312233" y="5515706"/>
                <a:ext cx="4491763" cy="1030485"/>
                <a:chOff x="75182" y="277598"/>
                <a:chExt cx="11835440" cy="1140383"/>
              </a:xfrm>
            </p:grpSpPr>
            <p:sp>
              <p:nvSpPr>
                <p:cNvPr id="15" name="圆角矩形 24">
                  <a:extLst>
                    <a:ext uri="{FF2B5EF4-FFF2-40B4-BE49-F238E27FC236}">
                      <a16:creationId xmlns:a16="http://schemas.microsoft.com/office/drawing/2014/main" id="{8CC1D384-02FB-4E12-AA3F-AEBE2AEEA9B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6" name="圆角矩形 26">
                  <a:extLst>
                    <a:ext uri="{FF2B5EF4-FFF2-40B4-BE49-F238E27FC236}">
                      <a16:creationId xmlns:a16="http://schemas.microsoft.com/office/drawing/2014/main" id="{898FC311-E6DA-49C3-8CB4-F491B9E80431}"/>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32713E9-63E4-4532-953E-8567277011E7}"/>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7" name="TextBox 16">
              <a:extLst>
                <a:ext uri="{FF2B5EF4-FFF2-40B4-BE49-F238E27FC236}">
                  <a16:creationId xmlns:a16="http://schemas.microsoft.com/office/drawing/2014/main" id="{9586A9FA-03A0-4C9C-83B8-3C57FE08E176}"/>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552516"/>
                  </a:solidFill>
                  <a:latin typeface="Arial" panose="020B0604020202020204" pitchFamily="34" charset="0"/>
                </a:rPr>
                <a:t>Thu hoạch cà phê</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847271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4AE39269-11D9-4DDE-B13F-D6EAC1164410}"/>
              </a:ext>
            </a:extLst>
          </p:cNvPr>
          <p:cNvGrpSpPr/>
          <p:nvPr/>
        </p:nvGrpSpPr>
        <p:grpSpPr>
          <a:xfrm>
            <a:off x="426482" y="5257800"/>
            <a:ext cx="5547406" cy="1036983"/>
            <a:chOff x="426482" y="5257800"/>
            <a:chExt cx="5547406" cy="1036983"/>
          </a:xfrm>
        </p:grpSpPr>
        <p:grpSp>
          <p:nvGrpSpPr>
            <p:cNvPr id="21" name="Group 20">
              <a:extLst>
                <a:ext uri="{FF2B5EF4-FFF2-40B4-BE49-F238E27FC236}">
                  <a16:creationId xmlns:a16="http://schemas.microsoft.com/office/drawing/2014/main" id="{02F5AE47-39EC-4BBB-AEA1-949A13159C3F}"/>
                </a:ext>
              </a:extLst>
            </p:cNvPr>
            <p:cNvGrpSpPr/>
            <p:nvPr/>
          </p:nvGrpSpPr>
          <p:grpSpPr>
            <a:xfrm>
              <a:off x="426482" y="5257800"/>
              <a:ext cx="5547406"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52516"/>
                  </a:solidFill>
                  <a:effectLst/>
                  <a:uLnTx/>
                  <a:uFillTx/>
                  <a:latin typeface="Arial" panose="020B0604020202020204" pitchFamily="34" charset="0"/>
                  <a:ea typeface="+mn-ea"/>
                  <a:cs typeface="+mn-cs"/>
                </a:rPr>
                <a:t>Thu hoạch mía</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grpSp>
        <p:nvGrpSpPr>
          <p:cNvPr id="3" name="Group 2">
            <a:extLst>
              <a:ext uri="{FF2B5EF4-FFF2-40B4-BE49-F238E27FC236}">
                <a16:creationId xmlns:a16="http://schemas.microsoft.com/office/drawing/2014/main" id="{C5ABD77C-73E4-4E9D-839C-54C68F4158DF}"/>
              </a:ext>
            </a:extLst>
          </p:cNvPr>
          <p:cNvGrpSpPr/>
          <p:nvPr/>
        </p:nvGrpSpPr>
        <p:grpSpPr>
          <a:xfrm>
            <a:off x="6568394" y="5257800"/>
            <a:ext cx="5547406" cy="1036983"/>
            <a:chOff x="6568394" y="5257800"/>
            <a:chExt cx="5547406" cy="1036983"/>
          </a:xfrm>
        </p:grpSpPr>
        <p:grpSp>
          <p:nvGrpSpPr>
            <p:cNvPr id="12" name="Group 11">
              <a:extLst>
                <a:ext uri="{FF2B5EF4-FFF2-40B4-BE49-F238E27FC236}">
                  <a16:creationId xmlns:a16="http://schemas.microsoft.com/office/drawing/2014/main" id="{A6DA4E7E-7820-4A12-A22D-D10487F29D45}"/>
                </a:ext>
              </a:extLst>
            </p:cNvPr>
            <p:cNvGrpSpPr/>
            <p:nvPr/>
          </p:nvGrpSpPr>
          <p:grpSpPr>
            <a:xfrm>
              <a:off x="6568394" y="5257800"/>
              <a:ext cx="5547406" cy="1036983"/>
              <a:chOff x="312233" y="5515706"/>
              <a:chExt cx="4491763" cy="1030485"/>
            </a:xfrm>
          </p:grpSpPr>
          <p:grpSp>
            <p:nvGrpSpPr>
              <p:cNvPr id="13" name="Group 12">
                <a:extLst>
                  <a:ext uri="{FF2B5EF4-FFF2-40B4-BE49-F238E27FC236}">
                    <a16:creationId xmlns:a16="http://schemas.microsoft.com/office/drawing/2014/main" id="{1AF7C805-7348-4334-A01D-210265CDBA0A}"/>
                  </a:ext>
                </a:extLst>
              </p:cNvPr>
              <p:cNvGrpSpPr/>
              <p:nvPr/>
            </p:nvGrpSpPr>
            <p:grpSpPr>
              <a:xfrm>
                <a:off x="312233" y="5515706"/>
                <a:ext cx="4491763" cy="1030485"/>
                <a:chOff x="75182" y="277598"/>
                <a:chExt cx="11835440" cy="1140383"/>
              </a:xfrm>
            </p:grpSpPr>
            <p:sp>
              <p:nvSpPr>
                <p:cNvPr id="15" name="圆角矩形 24">
                  <a:extLst>
                    <a:ext uri="{FF2B5EF4-FFF2-40B4-BE49-F238E27FC236}">
                      <a16:creationId xmlns:a16="http://schemas.microsoft.com/office/drawing/2014/main" id="{8CC1D384-02FB-4E12-AA3F-AEBE2AEEA9B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6" name="圆角矩形 26">
                  <a:extLst>
                    <a:ext uri="{FF2B5EF4-FFF2-40B4-BE49-F238E27FC236}">
                      <a16:creationId xmlns:a16="http://schemas.microsoft.com/office/drawing/2014/main" id="{898FC311-E6DA-49C3-8CB4-F491B9E80431}"/>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32713E9-63E4-4532-953E-8567277011E7}"/>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7" name="TextBox 16">
              <a:extLst>
                <a:ext uri="{FF2B5EF4-FFF2-40B4-BE49-F238E27FC236}">
                  <a16:creationId xmlns:a16="http://schemas.microsoft.com/office/drawing/2014/main" id="{9586A9FA-03A0-4C9C-83B8-3C57FE08E176}"/>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52516"/>
                  </a:solidFill>
                  <a:effectLst/>
                  <a:uLnTx/>
                  <a:uFillTx/>
                  <a:latin typeface="Arial" panose="020B0604020202020204" pitchFamily="34" charset="0"/>
                  <a:ea typeface="+mn-ea"/>
                  <a:cs typeface="+mn-cs"/>
                </a:rPr>
                <a:t>Thu hoạch bông</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pic>
        <p:nvPicPr>
          <p:cNvPr id="18" name="Picture 6" descr="sugarcane2">
            <a:extLst>
              <a:ext uri="{FF2B5EF4-FFF2-40B4-BE49-F238E27FC236}">
                <a16:creationId xmlns:a16="http://schemas.microsoft.com/office/drawing/2014/main" id="{E4B6F71C-3269-4E33-AA04-75D4DABC5D0B}"/>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481" y="396176"/>
            <a:ext cx="5547405" cy="4328224"/>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9" name="Content Placeholder 2">
            <a:extLst>
              <a:ext uri="{FF2B5EF4-FFF2-40B4-BE49-F238E27FC236}">
                <a16:creationId xmlns:a16="http://schemas.microsoft.com/office/drawing/2014/main" id="{F92BF70C-5692-4EED-9285-DE1B66706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116" y="396176"/>
            <a:ext cx="5822078" cy="4328224"/>
          </a:xfrm>
          <a:prstGeom prst="rect">
            <a:avLst/>
          </a:prstGeom>
          <a:ln w="57150">
            <a:solidFill>
              <a:srgbClr val="53FF1D"/>
            </a:solidFill>
          </a:ln>
        </p:spPr>
      </p:pic>
    </p:spTree>
    <p:extLst>
      <p:ext uri="{BB962C8B-B14F-4D97-AF65-F5344CB8AC3E}">
        <p14:creationId xmlns:p14="http://schemas.microsoft.com/office/powerpoint/2010/main" val="2760620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2E3C4F1B-CF48-4310-95C4-97C4294C2269}"/>
              </a:ext>
            </a:extLst>
          </p:cNvPr>
          <p:cNvGrpSpPr/>
          <p:nvPr/>
        </p:nvGrpSpPr>
        <p:grpSpPr>
          <a:xfrm>
            <a:off x="316230" y="5029200"/>
            <a:ext cx="11559540" cy="1612900"/>
            <a:chOff x="322580" y="228600"/>
            <a:chExt cx="11384280" cy="1231900"/>
          </a:xfrm>
        </p:grpSpPr>
        <p:sp>
          <p:nvSpPr>
            <p:cNvPr id="7" name="圆角矩形 24">
              <a:extLst>
                <a:ext uri="{FF2B5EF4-FFF2-40B4-BE49-F238E27FC236}">
                  <a16:creationId xmlns:a16="http://schemas.microsoft.com/office/drawing/2014/main" id="{F679C6B7-2115-4768-8F6E-35E73510B57B}"/>
                </a:ext>
              </a:extLst>
            </p:cNvPr>
            <p:cNvSpPr/>
            <p:nvPr/>
          </p:nvSpPr>
          <p:spPr>
            <a:xfrm>
              <a:off x="322580" y="228600"/>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9" name="圆角矩形 26">
              <a:extLst>
                <a:ext uri="{FF2B5EF4-FFF2-40B4-BE49-F238E27FC236}">
                  <a16:creationId xmlns:a16="http://schemas.microsoft.com/office/drawing/2014/main" id="{2156EAA3-2673-4724-8711-0C8361C601E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defRPr/>
              </a:pPr>
              <a:r>
                <a:rPr lang="en-US" sz="4000" b="1">
                  <a:solidFill>
                    <a:srgbClr val="FF3300"/>
                  </a:solidFill>
                  <a:latin typeface="Calibri"/>
                </a:rPr>
                <a:t>Châu Phi có nền kinh tế chậm phát triển so với </a:t>
              </a:r>
              <a:br>
                <a:rPr lang="en-US" sz="4000" b="1">
                  <a:solidFill>
                    <a:srgbClr val="FF3300"/>
                  </a:solidFill>
                  <a:latin typeface="Calibri"/>
                </a:rPr>
              </a:br>
              <a:r>
                <a:rPr lang="en-US" sz="4000" b="1">
                  <a:solidFill>
                    <a:srgbClr val="FF3300"/>
                  </a:solidFill>
                  <a:latin typeface="Calibri"/>
                </a:rPr>
                <a:t>châu Âu, châu Á.</a:t>
              </a:r>
              <a:endParaRPr kumimoji="0" lang="en-US" sz="4000" b="1" i="0" u="none" strike="noStrike" kern="1200" cap="none" spc="0" normalizeH="0" baseline="0" noProof="0" dirty="0">
                <a:ln>
                  <a:noFill/>
                </a:ln>
                <a:solidFill>
                  <a:srgbClr val="FF3300"/>
                </a:solidFill>
                <a:effectLst/>
                <a:uLnTx/>
                <a:uFillTx/>
                <a:latin typeface="Calibri"/>
              </a:endParaRPr>
            </a:p>
          </p:txBody>
        </p:sp>
      </p:grpSp>
      <p:graphicFrame>
        <p:nvGraphicFramePr>
          <p:cNvPr id="10" name="Content Placeholder 3">
            <a:extLst>
              <a:ext uri="{FF2B5EF4-FFF2-40B4-BE49-F238E27FC236}">
                <a16:creationId xmlns:a16="http://schemas.microsoft.com/office/drawing/2014/main" id="{A7D2818B-30EA-4272-9012-2EC89BECC611}"/>
              </a:ext>
            </a:extLst>
          </p:cNvPr>
          <p:cNvGraphicFramePr>
            <a:graphicFrameLocks/>
          </p:cNvGraphicFramePr>
          <p:nvPr>
            <p:extLst>
              <p:ext uri="{D42A27DB-BD31-4B8C-83A1-F6EECF244321}">
                <p14:modId xmlns:p14="http://schemas.microsoft.com/office/powerpoint/2010/main" val="1954643208"/>
              </p:ext>
            </p:extLst>
          </p:nvPr>
        </p:nvGraphicFramePr>
        <p:xfrm>
          <a:off x="1981200" y="14307"/>
          <a:ext cx="8229600" cy="5393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20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4" name="云形 34">
            <a:extLst>
              <a:ext uri="{FF2B5EF4-FFF2-40B4-BE49-F238E27FC236}">
                <a16:creationId xmlns:a16="http://schemas.microsoft.com/office/drawing/2014/main" id="{A269E253-DA43-4B8B-B72F-EC88B9CCD062}"/>
              </a:ext>
            </a:extLst>
          </p:cNvPr>
          <p:cNvSpPr/>
          <p:nvPr/>
        </p:nvSpPr>
        <p:spPr>
          <a:xfrm>
            <a:off x="4333462" y="351183"/>
            <a:ext cx="7848599" cy="3352799"/>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500" b="1" i="0" u="none" strike="noStrike" kern="1200" cap="none" spc="0" normalizeH="0" baseline="0" noProof="0">
                <a:ln>
                  <a:noFill/>
                </a:ln>
                <a:solidFill>
                  <a:srgbClr val="FF0000"/>
                </a:solidFill>
                <a:effectLst/>
                <a:uLnTx/>
                <a:uFillTx/>
                <a:latin typeface="Calibri"/>
                <a:ea typeface="+mn-ea"/>
                <a:cs typeface="+mn-cs"/>
              </a:rPr>
              <a:t>Nền kinh tế Châu Phi sẽ ảnh hưởng như thế nào đến cuộc sống người dân nơi đây ?</a:t>
            </a:r>
            <a:endParaRPr lang="zh-CN" altLang="en-US">
              <a:solidFill>
                <a:srgbClr val="5F7700"/>
              </a:solidFill>
            </a:endParaRPr>
          </a:p>
        </p:txBody>
      </p:sp>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27582"/>
            <a:ext cx="5404139" cy="472440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657600"/>
            <a:ext cx="3467100" cy="3031004"/>
          </a:xfrm>
          <a:prstGeom prst="rect">
            <a:avLst/>
          </a:prstGeom>
        </p:spPr>
      </p:pic>
      <p:graphicFrame>
        <p:nvGraphicFramePr>
          <p:cNvPr id="4" name="Diagram 3">
            <a:extLst>
              <a:ext uri="{FF2B5EF4-FFF2-40B4-BE49-F238E27FC236}">
                <a16:creationId xmlns:a16="http://schemas.microsoft.com/office/drawing/2014/main" id="{9CC7FF67-70BE-4813-BCB7-35A682FD0744}"/>
              </a:ext>
            </a:extLst>
          </p:cNvPr>
          <p:cNvGraphicFramePr/>
          <p:nvPr>
            <p:extLst>
              <p:ext uri="{D42A27DB-BD31-4B8C-83A1-F6EECF244321}">
                <p14:modId xmlns:p14="http://schemas.microsoft.com/office/powerpoint/2010/main" val="3951685959"/>
              </p:ext>
            </p:extLst>
          </p:nvPr>
        </p:nvGraphicFramePr>
        <p:xfrm>
          <a:off x="304800" y="-457200"/>
          <a:ext cx="11582400"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5795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D85CE5F-1F8B-4906-8B85-5383439F2390}"/>
                                            </p:graphicEl>
                                          </p:spTgt>
                                        </p:tgtEl>
                                        <p:attrNameLst>
                                          <p:attrName>style.visibility</p:attrName>
                                        </p:attrNameLst>
                                      </p:cBhvr>
                                      <p:to>
                                        <p:strVal val="visible"/>
                                      </p:to>
                                    </p:set>
                                    <p:animEffect transition="in" filter="fade">
                                      <p:cBhvr>
                                        <p:cTn id="7" dur="500"/>
                                        <p:tgtEl>
                                          <p:spTgt spid="4">
                                            <p:graphicEl>
                                              <a:dgm id="{ED85CE5F-1F8B-4906-8B85-5383439F239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B94C920-A22D-4253-8A79-950AE747BC60}"/>
                                            </p:graphicEl>
                                          </p:spTgt>
                                        </p:tgtEl>
                                        <p:attrNameLst>
                                          <p:attrName>style.visibility</p:attrName>
                                        </p:attrNameLst>
                                      </p:cBhvr>
                                      <p:to>
                                        <p:strVal val="visible"/>
                                      </p:to>
                                    </p:set>
                                    <p:animEffect transition="in" filter="fade">
                                      <p:cBhvr>
                                        <p:cTn id="12" dur="500"/>
                                        <p:tgtEl>
                                          <p:spTgt spid="4">
                                            <p:graphicEl>
                                              <a:dgm id="{EB94C920-A22D-4253-8A79-950AE747BC6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F487D87C-2DBB-4FDC-AB16-338A1D0D9424}"/>
                                            </p:graphicEl>
                                          </p:spTgt>
                                        </p:tgtEl>
                                        <p:attrNameLst>
                                          <p:attrName>style.visibility</p:attrName>
                                        </p:attrNameLst>
                                      </p:cBhvr>
                                      <p:to>
                                        <p:strVal val="visible"/>
                                      </p:to>
                                    </p:set>
                                    <p:animEffect transition="in" filter="fade">
                                      <p:cBhvr>
                                        <p:cTn id="15" dur="500"/>
                                        <p:tgtEl>
                                          <p:spTgt spid="4">
                                            <p:graphicEl>
                                              <a:dgm id="{F487D87C-2DBB-4FDC-AB16-338A1D0D942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6FCB9E8C-D358-48B5-A8DF-9522F5E1B1AE}"/>
                                            </p:graphicEl>
                                          </p:spTgt>
                                        </p:tgtEl>
                                        <p:attrNameLst>
                                          <p:attrName>style.visibility</p:attrName>
                                        </p:attrNameLst>
                                      </p:cBhvr>
                                      <p:to>
                                        <p:strVal val="visible"/>
                                      </p:to>
                                    </p:set>
                                    <p:animEffect transition="in" filter="fade">
                                      <p:cBhvr>
                                        <p:cTn id="20" dur="500"/>
                                        <p:tgtEl>
                                          <p:spTgt spid="4">
                                            <p:graphicEl>
                                              <a:dgm id="{6FCB9E8C-D358-48B5-A8DF-9522F5E1B1A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F744E82E-799B-4561-86C7-42550887F5AE}"/>
                                            </p:graphicEl>
                                          </p:spTgt>
                                        </p:tgtEl>
                                        <p:attrNameLst>
                                          <p:attrName>style.visibility</p:attrName>
                                        </p:attrNameLst>
                                      </p:cBhvr>
                                      <p:to>
                                        <p:strVal val="visible"/>
                                      </p:to>
                                    </p:set>
                                    <p:animEffect transition="in" filter="fade">
                                      <p:cBhvr>
                                        <p:cTn id="23" dur="500"/>
                                        <p:tgtEl>
                                          <p:spTgt spid="4">
                                            <p:graphicEl>
                                              <a:dgm id="{F744E82E-799B-4561-86C7-42550887F5A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31350" y="2895600"/>
            <a:ext cx="4461101" cy="3899978"/>
          </a:xfrm>
          <a:prstGeom prst="rect">
            <a:avLst/>
          </a:prstGeom>
        </p:spPr>
      </p:pic>
      <p:pic>
        <p:nvPicPr>
          <p:cNvPr id="4" name="Picture 3">
            <a:extLst>
              <a:ext uri="{FF2B5EF4-FFF2-40B4-BE49-F238E27FC236}">
                <a16:creationId xmlns:a16="http://schemas.microsoft.com/office/drawing/2014/main" id="{48C2A618-C976-4313-B1D9-E2414020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815" y="-609600"/>
            <a:ext cx="8275983" cy="7315200"/>
          </a:xfrm>
          <a:prstGeom prst="rect">
            <a:avLst/>
          </a:prstGeom>
        </p:spPr>
      </p:pic>
      <p:sp>
        <p:nvSpPr>
          <p:cNvPr id="5" name="TextBox 4">
            <a:extLst>
              <a:ext uri="{FF2B5EF4-FFF2-40B4-BE49-F238E27FC236}">
                <a16:creationId xmlns:a16="http://schemas.microsoft.com/office/drawing/2014/main" id="{F424A90E-4E1D-4E4D-BF7C-B6BEE0BBBC89}"/>
              </a:ext>
            </a:extLst>
          </p:cNvPr>
          <p:cNvSpPr txBox="1"/>
          <p:nvPr/>
        </p:nvSpPr>
        <p:spPr>
          <a:xfrm>
            <a:off x="1066800" y="1741438"/>
            <a:ext cx="591143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Tuy nền kinh tế Châu Phi </a:t>
            </a:r>
            <a:b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br>
            <a: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chậm phát triển , nhưng vẫn có những nước giàu có, kinh tế phát triển vượt bậc hơn hẳn.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3566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6" name="Picture 2" descr="32">
            <a:extLst>
              <a:ext uri="{FF2B5EF4-FFF2-40B4-BE49-F238E27FC236}">
                <a16:creationId xmlns:a16="http://schemas.microsoft.com/office/drawing/2014/main" id="{0CA9FA2C-A9C7-42DD-8F4E-DE2EB42FD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46" y="189819"/>
            <a:ext cx="9975908" cy="6478362"/>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139F3F19-29CA-45B3-9785-FA6BF848C01C}"/>
              </a:ext>
            </a:extLst>
          </p:cNvPr>
          <p:cNvSpPr>
            <a:spLocks/>
          </p:cNvSpPr>
          <p:nvPr/>
        </p:nvSpPr>
        <p:spPr bwMode="auto">
          <a:xfrm>
            <a:off x="5822620" y="5125122"/>
            <a:ext cx="1721180" cy="1012006"/>
          </a:xfrm>
          <a:custGeom>
            <a:avLst/>
            <a:gdLst>
              <a:gd name="T0" fmla="*/ 0 w 1054"/>
              <a:gd name="T1" fmla="*/ 296 h 570"/>
              <a:gd name="T2" fmla="*/ 256 w 1054"/>
              <a:gd name="T3" fmla="*/ 296 h 570"/>
              <a:gd name="T4" fmla="*/ 265 w 1054"/>
              <a:gd name="T5" fmla="*/ 241 h 570"/>
              <a:gd name="T6" fmla="*/ 411 w 1054"/>
              <a:gd name="T7" fmla="*/ 232 h 570"/>
              <a:gd name="T8" fmla="*/ 622 w 1054"/>
              <a:gd name="T9" fmla="*/ 186 h 570"/>
              <a:gd name="T10" fmla="*/ 741 w 1054"/>
              <a:gd name="T11" fmla="*/ 140 h 570"/>
              <a:gd name="T12" fmla="*/ 786 w 1054"/>
              <a:gd name="T13" fmla="*/ 67 h 570"/>
              <a:gd name="T14" fmla="*/ 1015 w 1054"/>
              <a:gd name="T15" fmla="*/ 95 h 570"/>
              <a:gd name="T16" fmla="*/ 1051 w 1054"/>
              <a:gd name="T17" fmla="*/ 223 h 570"/>
              <a:gd name="T18" fmla="*/ 1024 w 1054"/>
              <a:gd name="T19" fmla="*/ 332 h 570"/>
              <a:gd name="T20" fmla="*/ 969 w 1054"/>
              <a:gd name="T21" fmla="*/ 351 h 570"/>
              <a:gd name="T22" fmla="*/ 942 w 1054"/>
              <a:gd name="T23" fmla="*/ 360 h 570"/>
              <a:gd name="T24" fmla="*/ 896 w 1054"/>
              <a:gd name="T25" fmla="*/ 396 h 570"/>
              <a:gd name="T26" fmla="*/ 887 w 1054"/>
              <a:gd name="T27" fmla="*/ 424 h 570"/>
              <a:gd name="T28" fmla="*/ 869 w 1054"/>
              <a:gd name="T29" fmla="*/ 451 h 570"/>
              <a:gd name="T30" fmla="*/ 823 w 1054"/>
              <a:gd name="T31" fmla="*/ 479 h 570"/>
              <a:gd name="T32" fmla="*/ 302 w 1054"/>
              <a:gd name="T33" fmla="*/ 524 h 570"/>
              <a:gd name="T34" fmla="*/ 128 w 1054"/>
              <a:gd name="T35" fmla="*/ 533 h 570"/>
              <a:gd name="T36" fmla="*/ 64 w 1054"/>
              <a:gd name="T37" fmla="*/ 378 h 570"/>
              <a:gd name="T38" fmla="*/ 0 w 1054"/>
              <a:gd name="T39" fmla="*/ 29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4" h="570">
                <a:moveTo>
                  <a:pt x="0" y="296"/>
                </a:moveTo>
                <a:cubicBezTo>
                  <a:pt x="23" y="297"/>
                  <a:pt x="218" y="316"/>
                  <a:pt x="256" y="296"/>
                </a:cubicBezTo>
                <a:cubicBezTo>
                  <a:pt x="272" y="287"/>
                  <a:pt x="262" y="259"/>
                  <a:pt x="265" y="241"/>
                </a:cubicBezTo>
                <a:cubicBezTo>
                  <a:pt x="314" y="257"/>
                  <a:pt x="363" y="248"/>
                  <a:pt x="411" y="232"/>
                </a:cubicBezTo>
                <a:cubicBezTo>
                  <a:pt x="465" y="178"/>
                  <a:pt x="554" y="190"/>
                  <a:pt x="622" y="186"/>
                </a:cubicBezTo>
                <a:cubicBezTo>
                  <a:pt x="664" y="172"/>
                  <a:pt x="697" y="151"/>
                  <a:pt x="741" y="140"/>
                </a:cubicBezTo>
                <a:cubicBezTo>
                  <a:pt x="752" y="97"/>
                  <a:pt x="742" y="82"/>
                  <a:pt x="786" y="67"/>
                </a:cubicBezTo>
                <a:cubicBezTo>
                  <a:pt x="857" y="0"/>
                  <a:pt x="945" y="70"/>
                  <a:pt x="1015" y="95"/>
                </a:cubicBezTo>
                <a:cubicBezTo>
                  <a:pt x="1030" y="140"/>
                  <a:pt x="1025" y="182"/>
                  <a:pt x="1051" y="223"/>
                </a:cubicBezTo>
                <a:cubicBezTo>
                  <a:pt x="1049" y="237"/>
                  <a:pt x="1054" y="313"/>
                  <a:pt x="1024" y="332"/>
                </a:cubicBezTo>
                <a:cubicBezTo>
                  <a:pt x="1008" y="342"/>
                  <a:pt x="987" y="345"/>
                  <a:pt x="969" y="351"/>
                </a:cubicBezTo>
                <a:cubicBezTo>
                  <a:pt x="960" y="354"/>
                  <a:pt x="942" y="360"/>
                  <a:pt x="942" y="360"/>
                </a:cubicBezTo>
                <a:cubicBezTo>
                  <a:pt x="928" y="373"/>
                  <a:pt x="908" y="381"/>
                  <a:pt x="896" y="396"/>
                </a:cubicBezTo>
                <a:cubicBezTo>
                  <a:pt x="890" y="404"/>
                  <a:pt x="891" y="415"/>
                  <a:pt x="887" y="424"/>
                </a:cubicBezTo>
                <a:cubicBezTo>
                  <a:pt x="882" y="434"/>
                  <a:pt x="876" y="443"/>
                  <a:pt x="869" y="451"/>
                </a:cubicBezTo>
                <a:cubicBezTo>
                  <a:pt x="847" y="478"/>
                  <a:pt x="854" y="463"/>
                  <a:pt x="823" y="479"/>
                </a:cubicBezTo>
                <a:cubicBezTo>
                  <a:pt x="644" y="570"/>
                  <a:pt x="602" y="518"/>
                  <a:pt x="302" y="524"/>
                </a:cubicBezTo>
                <a:cubicBezTo>
                  <a:pt x="241" y="544"/>
                  <a:pt x="190" y="543"/>
                  <a:pt x="128" y="533"/>
                </a:cubicBezTo>
                <a:cubicBezTo>
                  <a:pt x="116" y="365"/>
                  <a:pt x="146" y="433"/>
                  <a:pt x="64" y="378"/>
                </a:cubicBezTo>
                <a:cubicBezTo>
                  <a:pt x="59" y="371"/>
                  <a:pt x="23" y="296"/>
                  <a:pt x="0" y="296"/>
                </a:cubicBezTo>
                <a:close/>
              </a:path>
            </a:pathLst>
          </a:custGeom>
          <a:solidFill>
            <a:srgbClr val="FFFEEE"/>
          </a:solidFill>
          <a:ln w="9525">
            <a:solidFill>
              <a:srgbClr val="0000FF"/>
            </a:solidFill>
            <a:round/>
            <a:headEnd/>
            <a:tailEnd/>
          </a:ln>
          <a:effectLst/>
        </p:spPr>
        <p:txBody>
          <a:bodyPr/>
          <a:lstStyle/>
          <a:p>
            <a:pPr algn="ctr" eaLnBrk="0" fontAlgn="base" hangingPunct="0">
              <a:spcBef>
                <a:spcPct val="0"/>
              </a:spcBef>
              <a:spcAft>
                <a:spcPct val="0"/>
              </a:spcAft>
            </a:pPr>
            <a:endParaRPr lang="en-US" sz="2500" b="1">
              <a:solidFill>
                <a:srgbClr val="990033"/>
              </a:solidFill>
              <a:latin typeface="VNI-Times" pitchFamily="2" charset="0"/>
            </a:endParaRPr>
          </a:p>
        </p:txBody>
      </p:sp>
      <p:sp>
        <p:nvSpPr>
          <p:cNvPr id="8" name="Text Box 7">
            <a:extLst>
              <a:ext uri="{FF2B5EF4-FFF2-40B4-BE49-F238E27FC236}">
                <a16:creationId xmlns:a16="http://schemas.microsoft.com/office/drawing/2014/main" id="{7BF2344E-2EF8-4C48-AF77-EC2670C8A013}"/>
              </a:ext>
            </a:extLst>
          </p:cNvPr>
          <p:cNvSpPr txBox="1">
            <a:spLocks noChangeArrowheads="1"/>
          </p:cNvSpPr>
          <p:nvPr/>
        </p:nvSpPr>
        <p:spPr bwMode="auto">
          <a:xfrm>
            <a:off x="5900853" y="5555493"/>
            <a:ext cx="147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NAM PHI</a:t>
            </a:r>
          </a:p>
        </p:txBody>
      </p:sp>
      <p:sp>
        <p:nvSpPr>
          <p:cNvPr id="9" name="Freeform 8">
            <a:extLst>
              <a:ext uri="{FF2B5EF4-FFF2-40B4-BE49-F238E27FC236}">
                <a16:creationId xmlns:a16="http://schemas.microsoft.com/office/drawing/2014/main" id="{4F04449C-D015-4241-AE9A-74852532B619}"/>
              </a:ext>
            </a:extLst>
          </p:cNvPr>
          <p:cNvSpPr>
            <a:spLocks/>
          </p:cNvSpPr>
          <p:nvPr/>
        </p:nvSpPr>
        <p:spPr bwMode="auto">
          <a:xfrm>
            <a:off x="2892338" y="813720"/>
            <a:ext cx="2371544" cy="1407502"/>
          </a:xfrm>
          <a:custGeom>
            <a:avLst/>
            <a:gdLst>
              <a:gd name="T0" fmla="*/ 504 w 1230"/>
              <a:gd name="T1" fmla="*/ 39 h 730"/>
              <a:gd name="T2" fmla="*/ 486 w 1230"/>
              <a:gd name="T3" fmla="*/ 112 h 730"/>
              <a:gd name="T4" fmla="*/ 111 w 1230"/>
              <a:gd name="T5" fmla="*/ 231 h 730"/>
              <a:gd name="T6" fmla="*/ 10 w 1230"/>
              <a:gd name="T7" fmla="*/ 286 h 730"/>
              <a:gd name="T8" fmla="*/ 1 w 1230"/>
              <a:gd name="T9" fmla="*/ 313 h 730"/>
              <a:gd name="T10" fmla="*/ 10 w 1230"/>
              <a:gd name="T11" fmla="*/ 396 h 730"/>
              <a:gd name="T12" fmla="*/ 38 w 1230"/>
              <a:gd name="T13" fmla="*/ 405 h 730"/>
              <a:gd name="T14" fmla="*/ 111 w 1230"/>
              <a:gd name="T15" fmla="*/ 423 h 730"/>
              <a:gd name="T16" fmla="*/ 193 w 1230"/>
              <a:gd name="T17" fmla="*/ 487 h 730"/>
              <a:gd name="T18" fmla="*/ 248 w 1230"/>
              <a:gd name="T19" fmla="*/ 514 h 730"/>
              <a:gd name="T20" fmla="*/ 376 w 1230"/>
              <a:gd name="T21" fmla="*/ 542 h 730"/>
              <a:gd name="T22" fmla="*/ 431 w 1230"/>
              <a:gd name="T23" fmla="*/ 560 h 730"/>
              <a:gd name="T24" fmla="*/ 477 w 1230"/>
              <a:gd name="T25" fmla="*/ 597 h 730"/>
              <a:gd name="T26" fmla="*/ 531 w 1230"/>
              <a:gd name="T27" fmla="*/ 624 h 730"/>
              <a:gd name="T28" fmla="*/ 568 w 1230"/>
              <a:gd name="T29" fmla="*/ 661 h 730"/>
              <a:gd name="T30" fmla="*/ 586 w 1230"/>
              <a:gd name="T31" fmla="*/ 688 h 730"/>
              <a:gd name="T32" fmla="*/ 669 w 1230"/>
              <a:gd name="T33" fmla="*/ 697 h 730"/>
              <a:gd name="T34" fmla="*/ 1117 w 1230"/>
              <a:gd name="T35" fmla="*/ 661 h 730"/>
              <a:gd name="T36" fmla="*/ 1153 w 1230"/>
              <a:gd name="T37" fmla="*/ 569 h 730"/>
              <a:gd name="T38" fmla="*/ 1226 w 1230"/>
              <a:gd name="T39" fmla="*/ 560 h 730"/>
              <a:gd name="T40" fmla="*/ 1217 w 1230"/>
              <a:gd name="T41" fmla="*/ 496 h 730"/>
              <a:gd name="T42" fmla="*/ 1162 w 1230"/>
              <a:gd name="T43" fmla="*/ 478 h 730"/>
              <a:gd name="T44" fmla="*/ 1135 w 1230"/>
              <a:gd name="T45" fmla="*/ 286 h 730"/>
              <a:gd name="T46" fmla="*/ 1153 w 1230"/>
              <a:gd name="T47" fmla="*/ 231 h 730"/>
              <a:gd name="T48" fmla="*/ 1080 w 1230"/>
              <a:gd name="T49" fmla="*/ 176 h 730"/>
              <a:gd name="T50" fmla="*/ 1098 w 1230"/>
              <a:gd name="T51" fmla="*/ 103 h 730"/>
              <a:gd name="T52" fmla="*/ 1071 w 1230"/>
              <a:gd name="T53" fmla="*/ 2 h 730"/>
              <a:gd name="T54" fmla="*/ 477 w 1230"/>
              <a:gd name="T55" fmla="*/ 12 h 730"/>
              <a:gd name="T56" fmla="*/ 495 w 1230"/>
              <a:gd name="T57" fmla="*/ 12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0" h="730">
                <a:moveTo>
                  <a:pt x="504" y="39"/>
                </a:moveTo>
                <a:cubicBezTo>
                  <a:pt x="499" y="64"/>
                  <a:pt x="490" y="87"/>
                  <a:pt x="486" y="112"/>
                </a:cubicBezTo>
                <a:cubicBezTo>
                  <a:pt x="454" y="326"/>
                  <a:pt x="467" y="222"/>
                  <a:pt x="111" y="231"/>
                </a:cubicBezTo>
                <a:cubicBezTo>
                  <a:pt x="71" y="244"/>
                  <a:pt x="49" y="274"/>
                  <a:pt x="10" y="286"/>
                </a:cubicBezTo>
                <a:cubicBezTo>
                  <a:pt x="7" y="295"/>
                  <a:pt x="1" y="304"/>
                  <a:pt x="1" y="313"/>
                </a:cubicBezTo>
                <a:cubicBezTo>
                  <a:pt x="1" y="341"/>
                  <a:pt x="0" y="370"/>
                  <a:pt x="10" y="396"/>
                </a:cubicBezTo>
                <a:cubicBezTo>
                  <a:pt x="14" y="405"/>
                  <a:pt x="28" y="403"/>
                  <a:pt x="38" y="405"/>
                </a:cubicBezTo>
                <a:cubicBezTo>
                  <a:pt x="127" y="427"/>
                  <a:pt x="47" y="402"/>
                  <a:pt x="111" y="423"/>
                </a:cubicBezTo>
                <a:cubicBezTo>
                  <a:pt x="134" y="492"/>
                  <a:pt x="135" y="449"/>
                  <a:pt x="193" y="487"/>
                </a:cubicBezTo>
                <a:cubicBezTo>
                  <a:pt x="229" y="510"/>
                  <a:pt x="210" y="501"/>
                  <a:pt x="248" y="514"/>
                </a:cubicBezTo>
                <a:cubicBezTo>
                  <a:pt x="294" y="562"/>
                  <a:pt x="246" y="521"/>
                  <a:pt x="376" y="542"/>
                </a:cubicBezTo>
                <a:cubicBezTo>
                  <a:pt x="395" y="545"/>
                  <a:pt x="431" y="560"/>
                  <a:pt x="431" y="560"/>
                </a:cubicBezTo>
                <a:cubicBezTo>
                  <a:pt x="447" y="571"/>
                  <a:pt x="460" y="587"/>
                  <a:pt x="477" y="597"/>
                </a:cubicBezTo>
                <a:cubicBezTo>
                  <a:pt x="553" y="643"/>
                  <a:pt x="452" y="562"/>
                  <a:pt x="531" y="624"/>
                </a:cubicBezTo>
                <a:cubicBezTo>
                  <a:pt x="537" y="629"/>
                  <a:pt x="563" y="655"/>
                  <a:pt x="568" y="661"/>
                </a:cubicBezTo>
                <a:cubicBezTo>
                  <a:pt x="575" y="670"/>
                  <a:pt x="576" y="684"/>
                  <a:pt x="586" y="688"/>
                </a:cubicBezTo>
                <a:cubicBezTo>
                  <a:pt x="612" y="697"/>
                  <a:pt x="641" y="694"/>
                  <a:pt x="669" y="697"/>
                </a:cubicBezTo>
                <a:cubicBezTo>
                  <a:pt x="699" y="696"/>
                  <a:pt x="1009" y="730"/>
                  <a:pt x="1117" y="661"/>
                </a:cubicBezTo>
                <a:cubicBezTo>
                  <a:pt x="1124" y="640"/>
                  <a:pt x="1129" y="579"/>
                  <a:pt x="1153" y="569"/>
                </a:cubicBezTo>
                <a:cubicBezTo>
                  <a:pt x="1176" y="560"/>
                  <a:pt x="1202" y="563"/>
                  <a:pt x="1226" y="560"/>
                </a:cubicBezTo>
                <a:cubicBezTo>
                  <a:pt x="1223" y="539"/>
                  <a:pt x="1230" y="513"/>
                  <a:pt x="1217" y="496"/>
                </a:cubicBezTo>
                <a:cubicBezTo>
                  <a:pt x="1205" y="481"/>
                  <a:pt x="1162" y="478"/>
                  <a:pt x="1162" y="478"/>
                </a:cubicBezTo>
                <a:cubicBezTo>
                  <a:pt x="1096" y="434"/>
                  <a:pt x="1124" y="369"/>
                  <a:pt x="1135" y="286"/>
                </a:cubicBezTo>
                <a:cubicBezTo>
                  <a:pt x="1138" y="267"/>
                  <a:pt x="1153" y="231"/>
                  <a:pt x="1153" y="231"/>
                </a:cubicBezTo>
                <a:cubicBezTo>
                  <a:pt x="1127" y="214"/>
                  <a:pt x="1106" y="193"/>
                  <a:pt x="1080" y="176"/>
                </a:cubicBezTo>
                <a:cubicBezTo>
                  <a:pt x="1054" y="137"/>
                  <a:pt x="1048" y="120"/>
                  <a:pt x="1098" y="103"/>
                </a:cubicBezTo>
                <a:cubicBezTo>
                  <a:pt x="1113" y="57"/>
                  <a:pt x="1125" y="22"/>
                  <a:pt x="1071" y="2"/>
                </a:cubicBezTo>
                <a:cubicBezTo>
                  <a:pt x="873" y="5"/>
                  <a:pt x="675" y="0"/>
                  <a:pt x="477" y="12"/>
                </a:cubicBezTo>
                <a:cubicBezTo>
                  <a:pt x="470" y="12"/>
                  <a:pt x="440" y="121"/>
                  <a:pt x="495" y="121"/>
                </a:cubicBezTo>
              </a:path>
            </a:pathLst>
          </a:custGeom>
          <a:solidFill>
            <a:srgbClr val="FFFEEE"/>
          </a:solidFill>
          <a:ln w="9525">
            <a:solidFill>
              <a:srgbClr val="FFFFFF"/>
            </a:solidFill>
            <a:round/>
            <a:headEnd/>
            <a:tailEnd/>
          </a:ln>
          <a:effectLst/>
        </p:spPr>
        <p:txBody>
          <a:bodyPr/>
          <a:lstStyle/>
          <a:p>
            <a:pPr algn="ctr" eaLnBrk="0" fontAlgn="base" hangingPunct="0">
              <a:spcBef>
                <a:spcPct val="0"/>
              </a:spcBef>
              <a:spcAft>
                <a:spcPct val="0"/>
              </a:spcAft>
              <a:defRPr/>
            </a:pPr>
            <a:endParaRPr lang="en-US" sz="2500" b="1" kern="0">
              <a:solidFill>
                <a:srgbClr val="990033"/>
              </a:solidFill>
              <a:latin typeface="VNI-Times" pitchFamily="2" charset="0"/>
            </a:endParaRPr>
          </a:p>
        </p:txBody>
      </p:sp>
      <p:sp>
        <p:nvSpPr>
          <p:cNvPr id="10" name="Text Box 9">
            <a:extLst>
              <a:ext uri="{FF2B5EF4-FFF2-40B4-BE49-F238E27FC236}">
                <a16:creationId xmlns:a16="http://schemas.microsoft.com/office/drawing/2014/main" id="{52DFCA08-E2B8-48AE-BFD1-1987DB76CDC1}"/>
              </a:ext>
            </a:extLst>
          </p:cNvPr>
          <p:cNvSpPr txBox="1">
            <a:spLocks noChangeArrowheads="1"/>
          </p:cNvSpPr>
          <p:nvPr/>
        </p:nvSpPr>
        <p:spPr bwMode="auto">
          <a:xfrm>
            <a:off x="3517401" y="1262685"/>
            <a:ext cx="147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AN GIÊ RI</a:t>
            </a:r>
          </a:p>
        </p:txBody>
      </p:sp>
      <p:sp>
        <p:nvSpPr>
          <p:cNvPr id="11" name="Freeform 10">
            <a:extLst>
              <a:ext uri="{FF2B5EF4-FFF2-40B4-BE49-F238E27FC236}">
                <a16:creationId xmlns:a16="http://schemas.microsoft.com/office/drawing/2014/main" id="{5EAEC8F7-6FFB-418B-ABD6-289D161C2249}"/>
              </a:ext>
            </a:extLst>
          </p:cNvPr>
          <p:cNvSpPr>
            <a:spLocks/>
          </p:cNvSpPr>
          <p:nvPr/>
        </p:nvSpPr>
        <p:spPr bwMode="auto">
          <a:xfrm>
            <a:off x="6779577" y="1045392"/>
            <a:ext cx="1145223" cy="1012007"/>
          </a:xfrm>
          <a:custGeom>
            <a:avLst/>
            <a:gdLst>
              <a:gd name="T0" fmla="*/ 33 w 801"/>
              <a:gd name="T1" fmla="*/ 71 h 544"/>
              <a:gd name="T2" fmla="*/ 24 w 801"/>
              <a:gd name="T3" fmla="*/ 144 h 544"/>
              <a:gd name="T4" fmla="*/ 5 w 801"/>
              <a:gd name="T5" fmla="*/ 163 h 544"/>
              <a:gd name="T6" fmla="*/ 42 w 801"/>
              <a:gd name="T7" fmla="*/ 391 h 544"/>
              <a:gd name="T8" fmla="*/ 51 w 801"/>
              <a:gd name="T9" fmla="*/ 510 h 544"/>
              <a:gd name="T10" fmla="*/ 380 w 801"/>
              <a:gd name="T11" fmla="*/ 501 h 544"/>
              <a:gd name="T12" fmla="*/ 408 w 801"/>
              <a:gd name="T13" fmla="*/ 492 h 544"/>
              <a:gd name="T14" fmla="*/ 801 w 801"/>
              <a:gd name="T15" fmla="*/ 483 h 544"/>
              <a:gd name="T16" fmla="*/ 755 w 801"/>
              <a:gd name="T17" fmla="*/ 446 h 544"/>
              <a:gd name="T18" fmla="*/ 746 w 801"/>
              <a:gd name="T19" fmla="*/ 419 h 544"/>
              <a:gd name="T20" fmla="*/ 728 w 801"/>
              <a:gd name="T21" fmla="*/ 400 h 544"/>
              <a:gd name="T22" fmla="*/ 645 w 801"/>
              <a:gd name="T23" fmla="*/ 318 h 544"/>
              <a:gd name="T24" fmla="*/ 590 w 801"/>
              <a:gd name="T25" fmla="*/ 300 h 544"/>
              <a:gd name="T26" fmla="*/ 627 w 801"/>
              <a:gd name="T27" fmla="*/ 181 h 544"/>
              <a:gd name="T28" fmla="*/ 97 w 801"/>
              <a:gd name="T29" fmla="*/ 99 h 544"/>
              <a:gd name="T30" fmla="*/ 42 w 801"/>
              <a:gd name="T31" fmla="*/ 80 h 544"/>
              <a:gd name="T32" fmla="*/ 5 w 801"/>
              <a:gd name="T33" fmla="*/ 117 h 544"/>
              <a:gd name="T34" fmla="*/ 24 w 801"/>
              <a:gd name="T35" fmla="*/ 1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1" h="544">
                <a:moveTo>
                  <a:pt x="33" y="71"/>
                </a:moveTo>
                <a:cubicBezTo>
                  <a:pt x="30" y="95"/>
                  <a:pt x="31" y="121"/>
                  <a:pt x="24" y="144"/>
                </a:cubicBezTo>
                <a:cubicBezTo>
                  <a:pt x="21" y="153"/>
                  <a:pt x="6" y="154"/>
                  <a:pt x="5" y="163"/>
                </a:cubicBezTo>
                <a:cubicBezTo>
                  <a:pt x="1" y="233"/>
                  <a:pt x="0" y="328"/>
                  <a:pt x="42" y="391"/>
                </a:cubicBezTo>
                <a:cubicBezTo>
                  <a:pt x="45" y="431"/>
                  <a:pt x="13" y="498"/>
                  <a:pt x="51" y="510"/>
                </a:cubicBezTo>
                <a:cubicBezTo>
                  <a:pt x="155" y="544"/>
                  <a:pt x="270" y="507"/>
                  <a:pt x="380" y="501"/>
                </a:cubicBezTo>
                <a:cubicBezTo>
                  <a:pt x="390" y="501"/>
                  <a:pt x="398" y="492"/>
                  <a:pt x="408" y="492"/>
                </a:cubicBezTo>
                <a:cubicBezTo>
                  <a:pt x="539" y="486"/>
                  <a:pt x="670" y="486"/>
                  <a:pt x="801" y="483"/>
                </a:cubicBezTo>
                <a:cubicBezTo>
                  <a:pt x="787" y="469"/>
                  <a:pt x="767" y="461"/>
                  <a:pt x="755" y="446"/>
                </a:cubicBezTo>
                <a:cubicBezTo>
                  <a:pt x="749" y="439"/>
                  <a:pt x="751" y="427"/>
                  <a:pt x="746" y="419"/>
                </a:cubicBezTo>
                <a:cubicBezTo>
                  <a:pt x="742" y="411"/>
                  <a:pt x="734" y="406"/>
                  <a:pt x="728" y="400"/>
                </a:cubicBezTo>
                <a:cubicBezTo>
                  <a:pt x="710" y="334"/>
                  <a:pt x="713" y="341"/>
                  <a:pt x="645" y="318"/>
                </a:cubicBezTo>
                <a:cubicBezTo>
                  <a:pt x="627" y="312"/>
                  <a:pt x="590" y="300"/>
                  <a:pt x="590" y="300"/>
                </a:cubicBezTo>
                <a:cubicBezTo>
                  <a:pt x="604" y="195"/>
                  <a:pt x="603" y="252"/>
                  <a:pt x="627" y="181"/>
                </a:cubicBezTo>
                <a:cubicBezTo>
                  <a:pt x="567" y="0"/>
                  <a:pt x="122" y="99"/>
                  <a:pt x="97" y="99"/>
                </a:cubicBezTo>
                <a:cubicBezTo>
                  <a:pt x="79" y="93"/>
                  <a:pt x="61" y="76"/>
                  <a:pt x="42" y="80"/>
                </a:cubicBezTo>
                <a:cubicBezTo>
                  <a:pt x="25" y="83"/>
                  <a:pt x="18" y="105"/>
                  <a:pt x="5" y="117"/>
                </a:cubicBezTo>
                <a:cubicBezTo>
                  <a:pt x="15" y="147"/>
                  <a:pt x="5" y="144"/>
                  <a:pt x="24" y="144"/>
                </a:cubicBezTo>
              </a:path>
            </a:pathLst>
          </a:custGeom>
          <a:solidFill>
            <a:srgbClr val="FFFEEE"/>
          </a:solidFill>
          <a:ln w="9525">
            <a:solidFill>
              <a:srgbClr val="FFFFFF"/>
            </a:solidFill>
            <a:round/>
            <a:headEnd/>
            <a:tailEnd/>
          </a:ln>
          <a:effectLst/>
        </p:spPr>
        <p:txBody>
          <a:bodyPr/>
          <a:lstStyle/>
          <a:p>
            <a:pPr algn="ctr" eaLnBrk="0" fontAlgn="base" hangingPunct="0">
              <a:spcBef>
                <a:spcPct val="0"/>
              </a:spcBef>
              <a:spcAft>
                <a:spcPct val="0"/>
              </a:spcAft>
              <a:defRPr/>
            </a:pPr>
            <a:endParaRPr lang="en-US" sz="2500" b="1" kern="0">
              <a:solidFill>
                <a:srgbClr val="990033"/>
              </a:solidFill>
              <a:latin typeface="VNI-Times" pitchFamily="2" charset="0"/>
            </a:endParaRPr>
          </a:p>
        </p:txBody>
      </p:sp>
      <p:sp>
        <p:nvSpPr>
          <p:cNvPr id="12" name="Text Box 11">
            <a:extLst>
              <a:ext uri="{FF2B5EF4-FFF2-40B4-BE49-F238E27FC236}">
                <a16:creationId xmlns:a16="http://schemas.microsoft.com/office/drawing/2014/main" id="{B5A31D80-90EF-429E-9EE5-64E7296D2B6A}"/>
              </a:ext>
            </a:extLst>
          </p:cNvPr>
          <p:cNvSpPr txBox="1">
            <a:spLocks noChangeArrowheads="1"/>
          </p:cNvSpPr>
          <p:nvPr/>
        </p:nvSpPr>
        <p:spPr bwMode="auto">
          <a:xfrm>
            <a:off x="6614693" y="1598887"/>
            <a:ext cx="1474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AI CẬP</a:t>
            </a:r>
          </a:p>
        </p:txBody>
      </p:sp>
    </p:spTree>
    <p:extLst>
      <p:ext uri="{BB962C8B-B14F-4D97-AF65-F5344CB8AC3E}">
        <p14:creationId xmlns:p14="http://schemas.microsoft.com/office/powerpoint/2010/main" val="318568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 presetClass="emph" presetSubtype="2" repeatCount="indefinite" fill="hold" nodeType="withEffect">
                                  <p:stCondLst>
                                    <p:cond delay="0"/>
                                  </p:stCondLst>
                                  <p:childTnLst>
                                    <p:animClr clrSpc="rgb" dir="cw">
                                      <p:cBhvr>
                                        <p:cTn id="9" dur="2000" fill="hold"/>
                                        <p:tgtEl>
                                          <p:spTgt spid="7"/>
                                        </p:tgtEl>
                                        <p:attrNameLst>
                                          <p:attrName>fillcolor</p:attrName>
                                        </p:attrNameLst>
                                      </p:cBhvr>
                                      <p:to>
                                        <a:srgbClr val="66FF33"/>
                                      </p:to>
                                    </p:animClr>
                                    <p:set>
                                      <p:cBhvr>
                                        <p:cTn id="10" dur="2000" fill="hold"/>
                                        <p:tgtEl>
                                          <p:spTgt spid="7"/>
                                        </p:tgtEl>
                                        <p:attrNameLst>
                                          <p:attrName>fill.type</p:attrName>
                                        </p:attrNameLst>
                                      </p:cBhvr>
                                      <p:to>
                                        <p:strVal val="solid"/>
                                      </p:to>
                                    </p:set>
                                    <p:set>
                                      <p:cBhvr>
                                        <p:cTn id="11" dur="2000" fill="hold"/>
                                        <p:tgtEl>
                                          <p:spTgt spid="7"/>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1" presetClass="emph" presetSubtype="2" repeatCount="indefinite" fill="hold" nodeType="withEffect">
                                  <p:stCondLst>
                                    <p:cond delay="0"/>
                                  </p:stCondLst>
                                  <p:childTnLst>
                                    <p:animClr clrSpc="rgb" dir="cw">
                                      <p:cBhvr>
                                        <p:cTn id="18" dur="2000" fill="hold"/>
                                        <p:tgtEl>
                                          <p:spTgt spid="9"/>
                                        </p:tgtEl>
                                        <p:attrNameLst>
                                          <p:attrName>fillcolor</p:attrName>
                                        </p:attrNameLst>
                                      </p:cBhvr>
                                      <p:to>
                                        <a:srgbClr val="66FF33"/>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1" presetClass="emph" presetSubtype="2" repeatCount="indefinite" fill="hold" nodeType="withEffect">
                                  <p:stCondLst>
                                    <p:cond delay="0"/>
                                  </p:stCondLst>
                                  <p:childTnLst>
                                    <p:animClr clrSpc="rgb" dir="cw">
                                      <p:cBhvr>
                                        <p:cTn id="27" dur="2000" fill="hold"/>
                                        <p:tgtEl>
                                          <p:spTgt spid="11"/>
                                        </p:tgtEl>
                                        <p:attrNameLst>
                                          <p:attrName>fillcolor</p:attrName>
                                        </p:attrNameLst>
                                      </p:cBhvr>
                                      <p:to>
                                        <a:srgbClr val="66FF33"/>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5" name="Group 4">
            <a:extLst>
              <a:ext uri="{FF2B5EF4-FFF2-40B4-BE49-F238E27FC236}">
                <a16:creationId xmlns:a16="http://schemas.microsoft.com/office/drawing/2014/main" id="{751079CA-E0D6-48E6-9554-424EE1AB843F}"/>
              </a:ext>
            </a:extLst>
          </p:cNvPr>
          <p:cNvGrpSpPr/>
          <p:nvPr/>
        </p:nvGrpSpPr>
        <p:grpSpPr>
          <a:xfrm>
            <a:off x="0" y="-152400"/>
            <a:ext cx="12192000" cy="7010400"/>
            <a:chOff x="0" y="-152400"/>
            <a:chExt cx="12192000" cy="7010400"/>
          </a:xfrm>
          <a:solidFill>
            <a:srgbClr val="FFFEEE"/>
          </a:solidFill>
        </p:grpSpPr>
        <p:pic>
          <p:nvPicPr>
            <p:cNvPr id="111" name="Google Shape;111;p1"/>
            <p:cNvPicPr preferRelativeResize="0"/>
            <p:nvPr/>
          </p:nvPicPr>
          <p:blipFill rotWithShape="1">
            <a:blip r:embed="rId12">
              <a:alphaModFix/>
            </a:blip>
            <a:srcRect/>
            <a:stretch/>
          </p:blipFill>
          <p:spPr>
            <a:xfrm>
              <a:off x="0" y="0"/>
              <a:ext cx="12192000" cy="6858000"/>
            </a:xfrm>
            <a:prstGeom prst="rect">
              <a:avLst/>
            </a:prstGeom>
            <a:grpFill/>
            <a:ln>
              <a:noFill/>
            </a:ln>
          </p:spPr>
        </p:pic>
        <p:pic>
          <p:nvPicPr>
            <p:cNvPr id="23" name="图片 1">
              <a:extLst>
                <a:ext uri="{FF2B5EF4-FFF2-40B4-BE49-F238E27FC236}">
                  <a16:creationId xmlns:a16="http://schemas.microsoft.com/office/drawing/2014/main" id="{1CBD0868-BDC3-4A59-9B22-632969A67770}"/>
                </a:ext>
              </a:extLst>
            </p:cNvPr>
            <p:cNvPicPr>
              <a:picLocks noChangeAspect="1"/>
            </p:cNvPicPr>
            <p:nvPr/>
          </p:nvPicPr>
          <p:blipFill>
            <a:blip r:embed="rId13"/>
            <a:stretch>
              <a:fillRect/>
            </a:stretch>
          </p:blipFill>
          <p:spPr>
            <a:xfrm>
              <a:off x="0" y="-152400"/>
              <a:ext cx="12192000" cy="681032"/>
            </a:xfrm>
            <a:prstGeom prst="rect">
              <a:avLst/>
            </a:prstGeom>
            <a:grpFill/>
          </p:spPr>
        </p:pic>
      </p:grpSp>
      <p:pic>
        <p:nvPicPr>
          <p:cNvPr id="21" name="Google Shape;112;p1">
            <a:extLst>
              <a:ext uri="{FF2B5EF4-FFF2-40B4-BE49-F238E27FC236}">
                <a16:creationId xmlns:a16="http://schemas.microsoft.com/office/drawing/2014/main" id="{E182D795-11CB-4D31-BF9D-40E69B7A200B}"/>
              </a:ext>
            </a:extLst>
          </p:cNvPr>
          <p:cNvPicPr preferRelativeResize="0"/>
          <p:nvPr/>
        </p:nvPicPr>
        <p:blipFill rotWithShape="1">
          <a:blip r:embed="rId14">
            <a:alphaModFix/>
          </a:blip>
          <a:srcRect/>
          <a:stretch/>
        </p:blipFill>
        <p:spPr>
          <a:xfrm>
            <a:off x="10163119" y="5218249"/>
            <a:ext cx="1819331" cy="1612031"/>
          </a:xfrm>
          <a:prstGeom prst="rect">
            <a:avLst/>
          </a:prstGeom>
          <a:noFill/>
          <a:ln>
            <a:noFill/>
          </a:ln>
        </p:spPr>
      </p:pic>
      <p:pic>
        <p:nvPicPr>
          <p:cNvPr id="22" name="Google Shape;112;p1">
            <a:extLst>
              <a:ext uri="{FF2B5EF4-FFF2-40B4-BE49-F238E27FC236}">
                <a16:creationId xmlns:a16="http://schemas.microsoft.com/office/drawing/2014/main" id="{B1E06779-F3BF-4C10-AA4A-4EEB404F0F6A}"/>
              </a:ext>
            </a:extLst>
          </p:cNvPr>
          <p:cNvPicPr preferRelativeResize="0"/>
          <p:nvPr/>
        </p:nvPicPr>
        <p:blipFill rotWithShape="1">
          <a:blip r:embed="rId14">
            <a:alphaModFix/>
          </a:blip>
          <a:srcRect/>
          <a:stretch/>
        </p:blipFill>
        <p:spPr>
          <a:xfrm>
            <a:off x="0" y="5105400"/>
            <a:ext cx="1819331" cy="1612031"/>
          </a:xfrm>
          <a:prstGeom prst="rect">
            <a:avLst/>
          </a:prstGeom>
          <a:noFill/>
          <a:ln>
            <a:noFill/>
          </a:ln>
        </p:spPr>
      </p:pic>
      <p:pic>
        <p:nvPicPr>
          <p:cNvPr id="3" name="Picture 2">
            <a:extLst>
              <a:ext uri="{FF2B5EF4-FFF2-40B4-BE49-F238E27FC236}">
                <a16:creationId xmlns:a16="http://schemas.microsoft.com/office/drawing/2014/main" id="{28E7C560-1E00-4EC6-91D2-2525E455A094}"/>
              </a:ext>
            </a:extLst>
          </p:cNvPr>
          <p:cNvPicPr>
            <a:picLocks noChangeAspect="1"/>
          </p:cNvPicPr>
          <p:nvPr/>
        </p:nvPicPr>
        <p:blipFill rotWithShape="1">
          <a:blip r:embed="rId15">
            <a:extLst>
              <a:ext uri="{28A0092B-C50C-407E-A947-70E740481C1C}">
                <a14:useLocalDpi xmlns:a14="http://schemas.microsoft.com/office/drawing/2010/main" val="0"/>
              </a:ext>
            </a:extLst>
          </a:blip>
          <a:srcRect l="21875" r="23750"/>
          <a:stretch/>
        </p:blipFill>
        <p:spPr>
          <a:xfrm>
            <a:off x="838200" y="-152400"/>
            <a:ext cx="10515600" cy="10878207"/>
          </a:xfrm>
          <a:prstGeom prst="rect">
            <a:avLst/>
          </a:prstGeom>
        </p:spPr>
      </p:pic>
      <p:sp>
        <p:nvSpPr>
          <p:cNvPr id="4" name="TextBox 3">
            <a:extLst>
              <a:ext uri="{FF2B5EF4-FFF2-40B4-BE49-F238E27FC236}">
                <a16:creationId xmlns:a16="http://schemas.microsoft.com/office/drawing/2014/main" id="{1F82D7E3-207B-49F0-8752-3E3BE2C75905}"/>
              </a:ext>
            </a:extLst>
          </p:cNvPr>
          <p:cNvSpPr txBox="1"/>
          <p:nvPr/>
        </p:nvSpPr>
        <p:spPr>
          <a:xfrm>
            <a:off x="4400550" y="4825038"/>
            <a:ext cx="3390900" cy="923330"/>
          </a:xfrm>
          <a:prstGeom prst="rect">
            <a:avLst/>
          </a:prstGeom>
          <a:noFill/>
        </p:spPr>
        <p:txBody>
          <a:bodyPr wrap="square" rtlCol="0">
            <a:spAutoFit/>
          </a:bodyPr>
          <a:lstStyle/>
          <a:p>
            <a:pPr algn="ctr"/>
            <a:r>
              <a:rPr lang="en-US" sz="5400">
                <a:solidFill>
                  <a:schemeClr val="bg1">
                    <a:lumMod val="95000"/>
                  </a:schemeClr>
                </a:solidFill>
                <a:effectLst>
                  <a:glow rad="228600">
                    <a:srgbClr val="FF9933">
                      <a:alpha val="40000"/>
                    </a:srgbClr>
                  </a:glow>
                </a:effectLst>
                <a:latin typeface="Modern Love Grunge" panose="04070805081005020601" pitchFamily="82" charset="0"/>
              </a:rPr>
              <a:t>CHÂU PHI</a:t>
            </a:r>
          </a:p>
        </p:txBody>
      </p:sp>
      <p:sp>
        <p:nvSpPr>
          <p:cNvPr id="20" name="TextBox 19">
            <a:extLst>
              <a:ext uri="{FF2B5EF4-FFF2-40B4-BE49-F238E27FC236}">
                <a16:creationId xmlns:a16="http://schemas.microsoft.com/office/drawing/2014/main" id="{51F78B88-FBB3-4AF4-B39E-C6BA1D36838C}"/>
              </a:ext>
            </a:extLst>
          </p:cNvPr>
          <p:cNvSpPr txBox="1"/>
          <p:nvPr/>
        </p:nvSpPr>
        <p:spPr>
          <a:xfrm>
            <a:off x="5029200" y="5562600"/>
            <a:ext cx="2533650" cy="923330"/>
          </a:xfrm>
          <a:prstGeom prst="rect">
            <a:avLst/>
          </a:prstGeom>
          <a:noFill/>
        </p:spPr>
        <p:txBody>
          <a:bodyPr wrap="square" rtlCol="0">
            <a:spAutoFit/>
          </a:bodyPr>
          <a:lstStyle/>
          <a:p>
            <a:pPr algn="ctr"/>
            <a:r>
              <a:rPr lang="en-US" sz="5400">
                <a:solidFill>
                  <a:schemeClr val="tx2">
                    <a:lumMod val="10000"/>
                  </a:schemeClr>
                </a:solidFill>
                <a:latin typeface="#9Slide05 Claudia" pitchFamily="2" charset="0"/>
              </a:rPr>
              <a:t>(tiếp theo)</a:t>
            </a:r>
          </a:p>
        </p:txBody>
      </p:sp>
      <p:sp>
        <p:nvSpPr>
          <p:cNvPr id="25" name="PA_文本框 12">
            <a:extLst>
              <a:ext uri="{FF2B5EF4-FFF2-40B4-BE49-F238E27FC236}">
                <a16:creationId xmlns:a16="http://schemas.microsoft.com/office/drawing/2014/main" id="{CC62EBFE-3774-458E-97DC-BBB8F0C9E922}"/>
              </a:ext>
            </a:extLst>
          </p:cNvPr>
          <p:cNvSpPr txBox="1"/>
          <p:nvPr>
            <p:custDataLst>
              <p:tags r:id="rId1"/>
            </p:custDataLst>
          </p:nvPr>
        </p:nvSpPr>
        <p:spPr>
          <a:xfrm rot="21072313">
            <a:off x="136156" y="824987"/>
            <a:ext cx="105349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33756B"/>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Đ</a:t>
            </a:r>
            <a:endParaRPr kumimoji="0" lang="en-US" sz="11500" b="0" i="0" u="none" strike="noStrike" kern="1200" cap="none" spc="0" normalizeH="0" baseline="0" noProof="0" dirty="0">
              <a:ln>
                <a:noFill/>
              </a:ln>
              <a:solidFill>
                <a:srgbClr val="33756B"/>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6" name="PA_文本框 12">
            <a:extLst>
              <a:ext uri="{FF2B5EF4-FFF2-40B4-BE49-F238E27FC236}">
                <a16:creationId xmlns:a16="http://schemas.microsoft.com/office/drawing/2014/main" id="{063D5FC1-152A-4571-B26C-C3F2C7A49E75}"/>
              </a:ext>
            </a:extLst>
          </p:cNvPr>
          <p:cNvSpPr txBox="1"/>
          <p:nvPr>
            <p:custDataLst>
              <p:tags r:id="rId2"/>
            </p:custDataLst>
          </p:nvPr>
        </p:nvSpPr>
        <p:spPr>
          <a:xfrm rot="21072313">
            <a:off x="1465412" y="251504"/>
            <a:ext cx="46679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I</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7" name="PA_文本框 12">
            <a:extLst>
              <a:ext uri="{FF2B5EF4-FFF2-40B4-BE49-F238E27FC236}">
                <a16:creationId xmlns:a16="http://schemas.microsoft.com/office/drawing/2014/main" id="{1F785A53-604D-4426-B9BC-1D4F54A65F22}"/>
              </a:ext>
            </a:extLst>
          </p:cNvPr>
          <p:cNvSpPr txBox="1"/>
          <p:nvPr>
            <p:custDataLst>
              <p:tags r:id="rId3"/>
            </p:custDataLst>
          </p:nvPr>
        </p:nvSpPr>
        <p:spPr>
          <a:xfrm rot="21072313">
            <a:off x="1630736" y="776826"/>
            <a:ext cx="42351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8" name="PA_文本框 12">
            <a:extLst>
              <a:ext uri="{FF2B5EF4-FFF2-40B4-BE49-F238E27FC236}">
                <a16:creationId xmlns:a16="http://schemas.microsoft.com/office/drawing/2014/main" id="{0E9303F4-A92D-4B72-9B3F-2D56AA94E17E}"/>
              </a:ext>
            </a:extLst>
          </p:cNvPr>
          <p:cNvSpPr txBox="1"/>
          <p:nvPr>
            <p:custDataLst>
              <p:tags r:id="rId4"/>
            </p:custDataLst>
          </p:nvPr>
        </p:nvSpPr>
        <p:spPr>
          <a:xfrm rot="21072313">
            <a:off x="2452818" y="60494"/>
            <a:ext cx="101021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8E9B0D"/>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A</a:t>
            </a:r>
            <a:endParaRPr kumimoji="0" lang="en-US" sz="11500" b="0" i="0" u="none" strike="noStrike" kern="1200" cap="none" spc="0" normalizeH="0" baseline="0" noProof="0" dirty="0">
              <a:ln>
                <a:noFill/>
              </a:ln>
              <a:solidFill>
                <a:srgbClr val="8E9B0D"/>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9" name="PA_文本框 12">
            <a:extLst>
              <a:ext uri="{FF2B5EF4-FFF2-40B4-BE49-F238E27FC236}">
                <a16:creationId xmlns:a16="http://schemas.microsoft.com/office/drawing/2014/main" id="{EA14C829-CA5F-4473-83DE-159A6D50DC01}"/>
              </a:ext>
            </a:extLst>
          </p:cNvPr>
          <p:cNvSpPr txBox="1"/>
          <p:nvPr>
            <p:custDataLst>
              <p:tags r:id="rId5"/>
            </p:custDataLst>
          </p:nvPr>
        </p:nvSpPr>
        <p:spPr>
          <a:xfrm rot="706407">
            <a:off x="9215132" y="75027"/>
            <a:ext cx="699230"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552516"/>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L</a:t>
            </a:r>
            <a:endParaRPr kumimoji="0" lang="en-US" sz="11500" b="0" i="0" u="none" strike="noStrike" kern="1200" cap="none" spc="0" normalizeH="0" baseline="0" noProof="0" dirty="0">
              <a:ln>
                <a:noFill/>
              </a:ln>
              <a:solidFill>
                <a:srgbClr val="552516"/>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30" name="PA_文本框 12">
            <a:extLst>
              <a:ext uri="{FF2B5EF4-FFF2-40B4-BE49-F238E27FC236}">
                <a16:creationId xmlns:a16="http://schemas.microsoft.com/office/drawing/2014/main" id="{AA0ACFAB-2B84-4017-B494-B86CBF99BA5C}"/>
              </a:ext>
            </a:extLst>
          </p:cNvPr>
          <p:cNvSpPr txBox="1"/>
          <p:nvPr>
            <p:custDataLst>
              <p:tags r:id="rId6"/>
            </p:custDataLst>
          </p:nvPr>
        </p:nvSpPr>
        <p:spPr>
          <a:xfrm rot="726474">
            <a:off x="10069212" y="407280"/>
            <a:ext cx="378719" cy="188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Í</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31" name="PA_文本框 12">
            <a:extLst>
              <a:ext uri="{FF2B5EF4-FFF2-40B4-BE49-F238E27FC236}">
                <a16:creationId xmlns:a16="http://schemas.microsoft.com/office/drawing/2014/main" id="{51E3E87B-2E83-4C83-B079-78879CBD37A2}"/>
              </a:ext>
            </a:extLst>
          </p:cNvPr>
          <p:cNvSpPr txBox="1"/>
          <p:nvPr>
            <p:custDataLst>
              <p:tags r:id="rId7"/>
            </p:custDataLst>
          </p:nvPr>
        </p:nvSpPr>
        <p:spPr>
          <a:xfrm rot="726474">
            <a:off x="10886191" y="1275779"/>
            <a:ext cx="1147724" cy="188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1FCADC"/>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5</a:t>
            </a:r>
            <a:endParaRPr kumimoji="0" lang="en-US" sz="11500" b="0" i="0" u="none" strike="noStrike" kern="1200" cap="none" spc="0" normalizeH="0" baseline="0" noProof="0" dirty="0">
              <a:ln>
                <a:noFill/>
              </a:ln>
              <a:solidFill>
                <a:srgbClr val="1FCADC"/>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pic>
        <p:nvPicPr>
          <p:cNvPr id="2" name="y2mate.com - Nhạc phimvua sư tử">
            <a:hlinkClick r:id="" action="ppaction://media"/>
            <a:extLst>
              <a:ext uri="{FF2B5EF4-FFF2-40B4-BE49-F238E27FC236}">
                <a16:creationId xmlns:a16="http://schemas.microsoft.com/office/drawing/2014/main" id="{8915E669-019B-40CA-9CE5-4F140BA9962F}"/>
              </a:ext>
            </a:extLst>
          </p:cNvPr>
          <p:cNvPicPr>
            <a:picLocks noChangeAspect="1"/>
          </p:cNvPicPr>
          <p:nvPr>
            <a:audioFile r:link="rId8"/>
            <p:extLst>
              <p:ext uri="{DAA4B4D4-6D71-4841-9C94-3DE7FCFB9230}">
                <p14:media xmlns:p14="http://schemas.microsoft.com/office/powerpoint/2010/main" r:embed="rId9">
                  <p14:trim st="23358" end="192277.8125"/>
                </p14:media>
              </p:ext>
            </p:extLst>
          </p:nvPr>
        </p:nvPicPr>
        <p:blipFill>
          <a:blip r:embed="rId16"/>
          <a:stretch>
            <a:fillRect/>
          </a:stretch>
        </p:blipFill>
        <p:spPr>
          <a:xfrm>
            <a:off x="5851525" y="-1408479"/>
            <a:ext cx="828517" cy="828517"/>
          </a:xfrm>
          <a:prstGeom prst="rect">
            <a:avLst/>
          </a:prstGeom>
        </p:spPr>
      </p:pic>
      <p:sp>
        <p:nvSpPr>
          <p:cNvPr id="6" name="TextBox 5">
            <a:extLst>
              <a:ext uri="{FF2B5EF4-FFF2-40B4-BE49-F238E27FC236}">
                <a16:creationId xmlns:a16="http://schemas.microsoft.com/office/drawing/2014/main" id="{1051CA80-C434-4EBA-8D65-81502E5C185F}"/>
              </a:ext>
            </a:extLst>
          </p:cNvPr>
          <p:cNvSpPr txBox="1"/>
          <p:nvPr/>
        </p:nvSpPr>
        <p:spPr>
          <a:xfrm>
            <a:off x="-1447800" y="528632"/>
            <a:ext cx="735550" cy="385768"/>
          </a:xfrm>
          <a:prstGeom prst="rect">
            <a:avLst/>
          </a:prstGeom>
          <a:solidFill>
            <a:srgbClr val="FFFEEE"/>
          </a:solidFill>
        </p:spPr>
        <p:txBody>
          <a:bodyPr wrap="square" rtlCol="0">
            <a:spAutoFit/>
          </a:bodyPr>
          <a:lstStyle/>
          <a:p>
            <a:endParaRPr lang="en-US"/>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2" presetClass="entr" presetSubtype="4" fill="hold" grpId="0" nodeType="withEffect" p14:presetBounceEnd="80000">
                                      <p:stCondLst>
                                        <p:cond delay="500"/>
                                      </p:stCondLst>
                                      <p:childTnLst>
                                        <p:set>
                                          <p:cBhvr>
                                            <p:cTn id="13" dur="1" fill="hold">
                                              <p:stCondLst>
                                                <p:cond delay="0"/>
                                              </p:stCondLst>
                                            </p:cTn>
                                            <p:tgtEl>
                                              <p:spTgt spid="25"/>
                                            </p:tgtEl>
                                            <p:attrNameLst>
                                              <p:attrName>style.visibility</p:attrName>
                                            </p:attrNameLst>
                                          </p:cBhvr>
                                          <p:to>
                                            <p:strVal val="visible"/>
                                          </p:to>
                                        </p:set>
                                        <p:anim calcmode="lin" valueType="num" p14:bounceEnd="80000">
                                          <p:cBhvr additive="base">
                                            <p:cTn id="14" dur="500" fill="hold"/>
                                            <p:tgtEl>
                                              <p:spTgt spid="25"/>
                                            </p:tgtEl>
                                            <p:attrNameLst>
                                              <p:attrName>ppt_x</p:attrName>
                                            </p:attrNameLst>
                                          </p:cBhvr>
                                          <p:tavLst>
                                            <p:tav tm="0">
                                              <p:val>
                                                <p:strVal val="#ppt_x"/>
                                              </p:val>
                                            </p:tav>
                                            <p:tav tm="100000">
                                              <p:val>
                                                <p:strVal val="#ppt_x"/>
                                              </p:val>
                                            </p:tav>
                                          </p:tavLst>
                                        </p:anim>
                                        <p:anim calcmode="lin" valueType="num" p14:bounceEnd="80000">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14:presetBounceEnd="80000">
                                      <p:stCondLst>
                                        <p:cond delay="1000"/>
                                      </p:stCondLst>
                                      <p:childTnLst>
                                        <p:set>
                                          <p:cBhvr>
                                            <p:cTn id="17" dur="1" fill="hold">
                                              <p:stCondLst>
                                                <p:cond delay="0"/>
                                              </p:stCondLst>
                                            </p:cTn>
                                            <p:tgtEl>
                                              <p:spTgt spid="26"/>
                                            </p:tgtEl>
                                            <p:attrNameLst>
                                              <p:attrName>style.visibility</p:attrName>
                                            </p:attrNameLst>
                                          </p:cBhvr>
                                          <p:to>
                                            <p:strVal val="visible"/>
                                          </p:to>
                                        </p:set>
                                        <p:anim calcmode="lin" valueType="num" p14:bounceEnd="8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80000">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80000">
                                      <p:stCondLst>
                                        <p:cond delay="1500"/>
                                      </p:stCondLst>
                                      <p:childTnLst>
                                        <p:set>
                                          <p:cBhvr>
                                            <p:cTn id="21" dur="1" fill="hold">
                                              <p:stCondLst>
                                                <p:cond delay="0"/>
                                              </p:stCondLst>
                                            </p:cTn>
                                            <p:tgtEl>
                                              <p:spTgt spid="28"/>
                                            </p:tgtEl>
                                            <p:attrNameLst>
                                              <p:attrName>style.visibility</p:attrName>
                                            </p:attrNameLst>
                                          </p:cBhvr>
                                          <p:to>
                                            <p:strVal val="visible"/>
                                          </p:to>
                                        </p:set>
                                        <p:anim calcmode="lin" valueType="num" p14:bounceEnd="80000">
                                          <p:cBhvr additive="base">
                                            <p:cTn id="22" dur="500" fill="hold"/>
                                            <p:tgtEl>
                                              <p:spTgt spid="28"/>
                                            </p:tgtEl>
                                            <p:attrNameLst>
                                              <p:attrName>ppt_x</p:attrName>
                                            </p:attrNameLst>
                                          </p:cBhvr>
                                          <p:tavLst>
                                            <p:tav tm="0">
                                              <p:val>
                                                <p:strVal val="#ppt_x"/>
                                              </p:val>
                                            </p:tav>
                                            <p:tav tm="100000">
                                              <p:val>
                                                <p:strVal val="#ppt_x"/>
                                              </p:val>
                                            </p:tav>
                                          </p:tavLst>
                                        </p:anim>
                                        <p:anim calcmode="lin" valueType="num" p14:bounceEnd="80000">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80000">
                                      <p:stCondLst>
                                        <p:cond delay="2000"/>
                                      </p:stCondLst>
                                      <p:childTnLst>
                                        <p:set>
                                          <p:cBhvr>
                                            <p:cTn id="25" dur="1" fill="hold">
                                              <p:stCondLst>
                                                <p:cond delay="0"/>
                                              </p:stCondLst>
                                            </p:cTn>
                                            <p:tgtEl>
                                              <p:spTgt spid="27"/>
                                            </p:tgtEl>
                                            <p:attrNameLst>
                                              <p:attrName>style.visibility</p:attrName>
                                            </p:attrNameLst>
                                          </p:cBhvr>
                                          <p:to>
                                            <p:strVal val="visible"/>
                                          </p:to>
                                        </p:set>
                                        <p:anim calcmode="lin" valueType="num" p14:bounceEnd="80000">
                                          <p:cBhvr additive="base">
                                            <p:cTn id="26" dur="50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80000">
                                      <p:stCondLst>
                                        <p:cond delay="2500"/>
                                      </p:stCondLst>
                                      <p:childTnLst>
                                        <p:set>
                                          <p:cBhvr>
                                            <p:cTn id="29" dur="1" fill="hold">
                                              <p:stCondLst>
                                                <p:cond delay="0"/>
                                              </p:stCondLst>
                                            </p:cTn>
                                            <p:tgtEl>
                                              <p:spTgt spid="29"/>
                                            </p:tgtEl>
                                            <p:attrNameLst>
                                              <p:attrName>style.visibility</p:attrName>
                                            </p:attrNameLst>
                                          </p:cBhvr>
                                          <p:to>
                                            <p:strVal val="visible"/>
                                          </p:to>
                                        </p:set>
                                        <p:anim calcmode="lin" valueType="num" p14:bounceEnd="80000">
                                          <p:cBhvr additive="base">
                                            <p:cTn id="30" dur="500" fill="hold"/>
                                            <p:tgtEl>
                                              <p:spTgt spid="29"/>
                                            </p:tgtEl>
                                            <p:attrNameLst>
                                              <p:attrName>ppt_x</p:attrName>
                                            </p:attrNameLst>
                                          </p:cBhvr>
                                          <p:tavLst>
                                            <p:tav tm="0">
                                              <p:val>
                                                <p:strVal val="#ppt_x"/>
                                              </p:val>
                                            </p:tav>
                                            <p:tav tm="100000">
                                              <p:val>
                                                <p:strVal val="#ppt_x"/>
                                              </p:val>
                                            </p:tav>
                                          </p:tavLst>
                                        </p:anim>
                                        <p:anim calcmode="lin" valueType="num" p14:bounceEnd="80000">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14:presetBounceEnd="80000">
                                      <p:stCondLst>
                                        <p:cond delay="3000"/>
                                      </p:stCondLst>
                                      <p:childTnLst>
                                        <p:set>
                                          <p:cBhvr>
                                            <p:cTn id="33" dur="1" fill="hold">
                                              <p:stCondLst>
                                                <p:cond delay="0"/>
                                              </p:stCondLst>
                                            </p:cTn>
                                            <p:tgtEl>
                                              <p:spTgt spid="30"/>
                                            </p:tgtEl>
                                            <p:attrNameLst>
                                              <p:attrName>style.visibility</p:attrName>
                                            </p:attrNameLst>
                                          </p:cBhvr>
                                          <p:to>
                                            <p:strVal val="visible"/>
                                          </p:to>
                                        </p:set>
                                        <p:anim calcmode="lin" valueType="num" p14:bounceEnd="80000">
                                          <p:cBhvr additive="base">
                                            <p:cTn id="34" dur="500" fill="hold"/>
                                            <p:tgtEl>
                                              <p:spTgt spid="30"/>
                                            </p:tgtEl>
                                            <p:attrNameLst>
                                              <p:attrName>ppt_x</p:attrName>
                                            </p:attrNameLst>
                                          </p:cBhvr>
                                          <p:tavLst>
                                            <p:tav tm="0">
                                              <p:val>
                                                <p:strVal val="#ppt_x"/>
                                              </p:val>
                                            </p:tav>
                                            <p:tav tm="100000">
                                              <p:val>
                                                <p:strVal val="#ppt_x"/>
                                              </p:val>
                                            </p:tav>
                                          </p:tavLst>
                                        </p:anim>
                                        <p:anim calcmode="lin" valueType="num" p14:bounceEnd="80000">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80000">
                                      <p:stCondLst>
                                        <p:cond delay="3500"/>
                                      </p:stCondLst>
                                      <p:childTnLst>
                                        <p:set>
                                          <p:cBhvr>
                                            <p:cTn id="37" dur="1" fill="hold">
                                              <p:stCondLst>
                                                <p:cond delay="0"/>
                                              </p:stCondLst>
                                            </p:cTn>
                                            <p:tgtEl>
                                              <p:spTgt spid="31"/>
                                            </p:tgtEl>
                                            <p:attrNameLst>
                                              <p:attrName>style.visibility</p:attrName>
                                            </p:attrNameLst>
                                          </p:cBhvr>
                                          <p:to>
                                            <p:strVal val="visible"/>
                                          </p:to>
                                        </p:set>
                                        <p:anim calcmode="lin" valueType="num" p14:bounceEnd="80000">
                                          <p:cBhvr additive="base">
                                            <p:cTn id="38" dur="5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8" presetClass="emph" presetSubtype="0" fill="hold" nodeType="withEffect">
                                      <p:stCondLst>
                                        <p:cond delay="4000"/>
                                      </p:stCondLst>
                                      <p:childTnLst>
                                        <p:animRot by="21600000">
                                          <p:cBhvr>
                                            <p:cTn id="41" dur="3000" fill="hold"/>
                                            <p:tgtEl>
                                              <p:spTgt spid="3"/>
                                            </p:tgtEl>
                                            <p:attrNameLst>
                                              <p:attrName>r</p:attrName>
                                            </p:attrNameLst>
                                          </p:cBhvr>
                                        </p:animRot>
                                      </p:childTnLst>
                                    </p:cTn>
                                  </p:par>
                                  <p:par>
                                    <p:cTn id="42" presetID="53" presetClass="entr" presetSubtype="16" fill="hold" grpId="0" nodeType="withEffect">
                                      <p:stCondLst>
                                        <p:cond delay="6250"/>
                                      </p:stCondLst>
                                      <p:childTnLst>
                                        <p:set>
                                          <p:cBhvr>
                                            <p:cTn id="43" dur="1" fill="hold">
                                              <p:stCondLst>
                                                <p:cond delay="0"/>
                                              </p:stCondLst>
                                            </p:cTn>
                                            <p:tgtEl>
                                              <p:spTgt spid="4"/>
                                            </p:tgtEl>
                                            <p:attrNameLst>
                                              <p:attrName>style.visibility</p:attrName>
                                            </p:attrNameLst>
                                          </p:cBhvr>
                                          <p:to>
                                            <p:strVal val="visible"/>
                                          </p:to>
                                        </p:set>
                                        <p:anim calcmode="lin" valueType="num">
                                          <p:cBhvr>
                                            <p:cTn id="44" dur="700" fill="hold"/>
                                            <p:tgtEl>
                                              <p:spTgt spid="4"/>
                                            </p:tgtEl>
                                            <p:attrNameLst>
                                              <p:attrName>ppt_w</p:attrName>
                                            </p:attrNameLst>
                                          </p:cBhvr>
                                          <p:tavLst>
                                            <p:tav tm="0">
                                              <p:val>
                                                <p:fltVal val="0"/>
                                              </p:val>
                                            </p:tav>
                                            <p:tav tm="100000">
                                              <p:val>
                                                <p:strVal val="#ppt_w"/>
                                              </p:val>
                                            </p:tav>
                                          </p:tavLst>
                                        </p:anim>
                                        <p:anim calcmode="lin" valueType="num">
                                          <p:cBhvr>
                                            <p:cTn id="45" dur="700" fill="hold"/>
                                            <p:tgtEl>
                                              <p:spTgt spid="4"/>
                                            </p:tgtEl>
                                            <p:attrNameLst>
                                              <p:attrName>ppt_h</p:attrName>
                                            </p:attrNameLst>
                                          </p:cBhvr>
                                          <p:tavLst>
                                            <p:tav tm="0">
                                              <p:val>
                                                <p:fltVal val="0"/>
                                              </p:val>
                                            </p:tav>
                                            <p:tav tm="100000">
                                              <p:val>
                                                <p:strVal val="#ppt_h"/>
                                              </p:val>
                                            </p:tav>
                                          </p:tavLst>
                                        </p:anim>
                                        <p:animEffect transition="in" filter="fade">
                                          <p:cBhvr>
                                            <p:cTn id="46" dur="700"/>
                                            <p:tgtEl>
                                              <p:spTgt spid="4"/>
                                            </p:tgtEl>
                                          </p:cBhvr>
                                        </p:animEffect>
                                      </p:childTnLst>
                                    </p:cTn>
                                  </p:par>
                                  <p:par>
                                    <p:cTn id="47" presetID="53" presetClass="entr" presetSubtype="16" fill="hold" grpId="0" nodeType="withEffect">
                                      <p:stCondLst>
                                        <p:cond delay="700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20" grpId="0"/>
          <p:bldP spid="25" grpId="0"/>
          <p:bldP spid="26" grpId="0"/>
          <p:bldP spid="27" grpId="0"/>
          <p:bldP spid="28" grpId="0"/>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2" presetClass="entr" presetSubtype="4" fill="hold" grpId="0" nodeType="withEffect">
                                      <p:stCondLst>
                                        <p:cond delay="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10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20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5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300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35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8" presetClass="emph" presetSubtype="0" fill="hold" nodeType="withEffect">
                                      <p:stCondLst>
                                        <p:cond delay="4000"/>
                                      </p:stCondLst>
                                      <p:childTnLst>
                                        <p:animRot by="21600000">
                                          <p:cBhvr>
                                            <p:cTn id="41" dur="3000" fill="hold"/>
                                            <p:tgtEl>
                                              <p:spTgt spid="3"/>
                                            </p:tgtEl>
                                            <p:attrNameLst>
                                              <p:attrName>r</p:attrName>
                                            </p:attrNameLst>
                                          </p:cBhvr>
                                        </p:animRot>
                                      </p:childTnLst>
                                    </p:cTn>
                                  </p:par>
                                  <p:par>
                                    <p:cTn id="42" presetID="53" presetClass="entr" presetSubtype="16" fill="hold" grpId="0" nodeType="withEffect">
                                      <p:stCondLst>
                                        <p:cond delay="6250"/>
                                      </p:stCondLst>
                                      <p:childTnLst>
                                        <p:set>
                                          <p:cBhvr>
                                            <p:cTn id="43" dur="1" fill="hold">
                                              <p:stCondLst>
                                                <p:cond delay="0"/>
                                              </p:stCondLst>
                                            </p:cTn>
                                            <p:tgtEl>
                                              <p:spTgt spid="4"/>
                                            </p:tgtEl>
                                            <p:attrNameLst>
                                              <p:attrName>style.visibility</p:attrName>
                                            </p:attrNameLst>
                                          </p:cBhvr>
                                          <p:to>
                                            <p:strVal val="visible"/>
                                          </p:to>
                                        </p:set>
                                        <p:anim calcmode="lin" valueType="num">
                                          <p:cBhvr>
                                            <p:cTn id="44" dur="700" fill="hold"/>
                                            <p:tgtEl>
                                              <p:spTgt spid="4"/>
                                            </p:tgtEl>
                                            <p:attrNameLst>
                                              <p:attrName>ppt_w</p:attrName>
                                            </p:attrNameLst>
                                          </p:cBhvr>
                                          <p:tavLst>
                                            <p:tav tm="0">
                                              <p:val>
                                                <p:fltVal val="0"/>
                                              </p:val>
                                            </p:tav>
                                            <p:tav tm="100000">
                                              <p:val>
                                                <p:strVal val="#ppt_w"/>
                                              </p:val>
                                            </p:tav>
                                          </p:tavLst>
                                        </p:anim>
                                        <p:anim calcmode="lin" valueType="num">
                                          <p:cBhvr>
                                            <p:cTn id="45" dur="700" fill="hold"/>
                                            <p:tgtEl>
                                              <p:spTgt spid="4"/>
                                            </p:tgtEl>
                                            <p:attrNameLst>
                                              <p:attrName>ppt_h</p:attrName>
                                            </p:attrNameLst>
                                          </p:cBhvr>
                                          <p:tavLst>
                                            <p:tav tm="0">
                                              <p:val>
                                                <p:fltVal val="0"/>
                                              </p:val>
                                            </p:tav>
                                            <p:tav tm="100000">
                                              <p:val>
                                                <p:strVal val="#ppt_h"/>
                                              </p:val>
                                            </p:tav>
                                          </p:tavLst>
                                        </p:anim>
                                        <p:animEffect transition="in" filter="fade">
                                          <p:cBhvr>
                                            <p:cTn id="46" dur="700"/>
                                            <p:tgtEl>
                                              <p:spTgt spid="4"/>
                                            </p:tgtEl>
                                          </p:cBhvr>
                                        </p:animEffect>
                                      </p:childTnLst>
                                    </p:cTn>
                                  </p:par>
                                  <p:par>
                                    <p:cTn id="47" presetID="53" presetClass="entr" presetSubtype="16" fill="hold" grpId="0" nodeType="withEffect">
                                      <p:stCondLst>
                                        <p:cond delay="700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20" grpId="0"/>
          <p:bldP spid="25" grpId="0"/>
          <p:bldP spid="26" grpId="0"/>
          <p:bldP spid="27" grpId="0"/>
          <p:bldP spid="28" grpId="0"/>
          <p:bldP spid="29" grpId="0"/>
          <p:bldP spid="30"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3" name="Graphic 2125">
            <a:extLst>
              <a:ext uri="{FF2B5EF4-FFF2-40B4-BE49-F238E27FC236}">
                <a16:creationId xmlns:a16="http://schemas.microsoft.com/office/drawing/2014/main" id="{D9AB29F1-6842-42E2-AD76-BC9948F2F168}"/>
              </a:ext>
            </a:extLst>
          </p:cNvPr>
          <p:cNvGrpSpPr/>
          <p:nvPr/>
        </p:nvGrpSpPr>
        <p:grpSpPr>
          <a:xfrm>
            <a:off x="8829237" y="6489022"/>
            <a:ext cx="2143136" cy="599021"/>
            <a:chOff x="5795962" y="3309937"/>
            <a:chExt cx="1989162" cy="799371"/>
          </a:xfrm>
        </p:grpSpPr>
        <p:grpSp>
          <p:nvGrpSpPr>
            <p:cNvPr id="2224" name="Graphic 2125">
              <a:extLst>
                <a:ext uri="{FF2B5EF4-FFF2-40B4-BE49-F238E27FC236}">
                  <a16:creationId xmlns:a16="http://schemas.microsoft.com/office/drawing/2014/main" id="{BBC6D87A-5F7C-4773-80CC-48ADC8970763}"/>
                </a:ext>
              </a:extLst>
            </p:cNvPr>
            <p:cNvGrpSpPr/>
            <p:nvPr/>
          </p:nvGrpSpPr>
          <p:grpSpPr>
            <a:xfrm>
              <a:off x="5795962" y="3309937"/>
              <a:ext cx="1989162" cy="799371"/>
              <a:chOff x="5795962" y="3309937"/>
              <a:chExt cx="1989162" cy="799371"/>
            </a:xfrm>
          </p:grpSpPr>
          <p:grpSp>
            <p:nvGrpSpPr>
              <p:cNvPr id="2226" name="Graphic 2125">
                <a:extLst>
                  <a:ext uri="{FF2B5EF4-FFF2-40B4-BE49-F238E27FC236}">
                    <a16:creationId xmlns:a16="http://schemas.microsoft.com/office/drawing/2014/main" id="{DFCB2366-F405-47EB-8493-61F8B788B80A}"/>
                  </a:ext>
                </a:extLst>
              </p:cNvPr>
              <p:cNvGrpSpPr/>
              <p:nvPr/>
            </p:nvGrpSpPr>
            <p:grpSpPr>
              <a:xfrm>
                <a:off x="5817634" y="3318417"/>
                <a:ext cx="1967489" cy="790890"/>
                <a:chOff x="5817634" y="3318417"/>
                <a:chExt cx="1967489" cy="790890"/>
              </a:xfrm>
            </p:grpSpPr>
            <p:sp>
              <p:nvSpPr>
                <p:cNvPr id="2242" name="Freeform: Shape 2241">
                  <a:extLst>
                    <a:ext uri="{FF2B5EF4-FFF2-40B4-BE49-F238E27FC236}">
                      <a16:creationId xmlns:a16="http://schemas.microsoft.com/office/drawing/2014/main" id="{AD40BE23-C63E-4FE4-BF91-F16745310B1E}"/>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43" name="Graphic 2125">
                  <a:extLst>
                    <a:ext uri="{FF2B5EF4-FFF2-40B4-BE49-F238E27FC236}">
                      <a16:creationId xmlns:a16="http://schemas.microsoft.com/office/drawing/2014/main" id="{AD0754BB-23A2-4147-97F0-6270F77A9788}"/>
                    </a:ext>
                  </a:extLst>
                </p:cNvPr>
                <p:cNvGrpSpPr/>
                <p:nvPr/>
              </p:nvGrpSpPr>
              <p:grpSpPr>
                <a:xfrm>
                  <a:off x="5897100" y="3355794"/>
                  <a:ext cx="1817980" cy="681899"/>
                  <a:chOff x="5897100" y="3355794"/>
                  <a:chExt cx="1817980" cy="681899"/>
                </a:xfrm>
                <a:solidFill>
                  <a:srgbClr val="593B2E"/>
                </a:solidFill>
              </p:grpSpPr>
              <p:sp>
                <p:nvSpPr>
                  <p:cNvPr id="2249" name="Freeform: Shape 2248">
                    <a:extLst>
                      <a:ext uri="{FF2B5EF4-FFF2-40B4-BE49-F238E27FC236}">
                        <a16:creationId xmlns:a16="http://schemas.microsoft.com/office/drawing/2014/main" id="{7D3626E6-DA5D-49BE-B561-9C96D3867943}"/>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0" name="Freeform: Shape 2249">
                    <a:extLst>
                      <a:ext uri="{FF2B5EF4-FFF2-40B4-BE49-F238E27FC236}">
                        <a16:creationId xmlns:a16="http://schemas.microsoft.com/office/drawing/2014/main" id="{4C72F5CA-2854-468A-9CA0-0696E53FC1D0}"/>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1" name="Freeform: Shape 2250">
                    <a:extLst>
                      <a:ext uri="{FF2B5EF4-FFF2-40B4-BE49-F238E27FC236}">
                        <a16:creationId xmlns:a16="http://schemas.microsoft.com/office/drawing/2014/main" id="{7C6ED282-A640-4AC1-94C8-CFFEC4FC6375}"/>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2" name="Freeform: Shape 2251">
                    <a:extLst>
                      <a:ext uri="{FF2B5EF4-FFF2-40B4-BE49-F238E27FC236}">
                        <a16:creationId xmlns:a16="http://schemas.microsoft.com/office/drawing/2014/main" id="{8F6EBCCA-74FC-46CC-99F6-4867546BFE2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3" name="Freeform: Shape 2252">
                    <a:extLst>
                      <a:ext uri="{FF2B5EF4-FFF2-40B4-BE49-F238E27FC236}">
                        <a16:creationId xmlns:a16="http://schemas.microsoft.com/office/drawing/2014/main" id="{6D5EFE84-4AC2-42E0-A316-C8DEAD88E4F9}"/>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4" name="Freeform: Shape 2253">
                    <a:extLst>
                      <a:ext uri="{FF2B5EF4-FFF2-40B4-BE49-F238E27FC236}">
                        <a16:creationId xmlns:a16="http://schemas.microsoft.com/office/drawing/2014/main" id="{98B56D21-067B-4C71-8FD9-91A707A040FB}"/>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44" name="Freeform: Shape 2243">
                  <a:extLst>
                    <a:ext uri="{FF2B5EF4-FFF2-40B4-BE49-F238E27FC236}">
                      <a16:creationId xmlns:a16="http://schemas.microsoft.com/office/drawing/2014/main" id="{037BB027-AAE3-4C1A-9B57-14569B8D85F2}"/>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5" name="Freeform: Shape 2244">
                  <a:extLst>
                    <a:ext uri="{FF2B5EF4-FFF2-40B4-BE49-F238E27FC236}">
                      <a16:creationId xmlns:a16="http://schemas.microsoft.com/office/drawing/2014/main" id="{540F5E86-0436-4829-893E-AFE70136453F}"/>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6" name="Freeform: Shape 2245">
                  <a:extLst>
                    <a:ext uri="{FF2B5EF4-FFF2-40B4-BE49-F238E27FC236}">
                      <a16:creationId xmlns:a16="http://schemas.microsoft.com/office/drawing/2014/main" id="{31AD1362-4551-4ADA-8DD9-6C9F29F5D29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7" name="Freeform: Shape 2246">
                  <a:extLst>
                    <a:ext uri="{FF2B5EF4-FFF2-40B4-BE49-F238E27FC236}">
                      <a16:creationId xmlns:a16="http://schemas.microsoft.com/office/drawing/2014/main" id="{A6EAB7E0-59BA-42D6-B4B5-EE718BF21942}"/>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8" name="Freeform: Shape 2247">
                  <a:extLst>
                    <a:ext uri="{FF2B5EF4-FFF2-40B4-BE49-F238E27FC236}">
                      <a16:creationId xmlns:a16="http://schemas.microsoft.com/office/drawing/2014/main" id="{823CD9F1-F25B-4C7D-A2EF-3595FE279B85}"/>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227" name="Graphic 2125">
                <a:extLst>
                  <a:ext uri="{FF2B5EF4-FFF2-40B4-BE49-F238E27FC236}">
                    <a16:creationId xmlns:a16="http://schemas.microsoft.com/office/drawing/2014/main" id="{BA688F2D-F5F5-4F54-8C18-E82F5DBBE5BB}"/>
                  </a:ext>
                </a:extLst>
              </p:cNvPr>
              <p:cNvGrpSpPr/>
              <p:nvPr/>
            </p:nvGrpSpPr>
            <p:grpSpPr>
              <a:xfrm>
                <a:off x="5795962" y="3309937"/>
                <a:ext cx="1894305" cy="757910"/>
                <a:chOff x="5795962" y="3309937"/>
                <a:chExt cx="1894305" cy="757910"/>
              </a:xfrm>
            </p:grpSpPr>
            <p:sp>
              <p:nvSpPr>
                <p:cNvPr id="2230" name="Freeform: Shape 2229">
                  <a:extLst>
                    <a:ext uri="{FF2B5EF4-FFF2-40B4-BE49-F238E27FC236}">
                      <a16:creationId xmlns:a16="http://schemas.microsoft.com/office/drawing/2014/main" id="{2E8C1AEF-78A7-4002-AF62-58D1FC346FFD}"/>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31" name="Graphic 2125">
                  <a:extLst>
                    <a:ext uri="{FF2B5EF4-FFF2-40B4-BE49-F238E27FC236}">
                      <a16:creationId xmlns:a16="http://schemas.microsoft.com/office/drawing/2014/main" id="{77D6EC4A-72AF-4029-BBBD-5E8956BCC9C4}"/>
                    </a:ext>
                  </a:extLst>
                </p:cNvPr>
                <p:cNvGrpSpPr/>
                <p:nvPr/>
              </p:nvGrpSpPr>
              <p:grpSpPr>
                <a:xfrm>
                  <a:off x="5795962" y="3314334"/>
                  <a:ext cx="1875459" cy="731840"/>
                  <a:chOff x="5795962" y="3314334"/>
                  <a:chExt cx="1875459" cy="731840"/>
                </a:xfrm>
              </p:grpSpPr>
              <p:sp>
                <p:nvSpPr>
                  <p:cNvPr id="2237" name="Freeform: Shape 2236">
                    <a:extLst>
                      <a:ext uri="{FF2B5EF4-FFF2-40B4-BE49-F238E27FC236}">
                        <a16:creationId xmlns:a16="http://schemas.microsoft.com/office/drawing/2014/main" id="{6D8F0BF2-0BCE-4742-9292-58F49383B15B}"/>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8" name="Freeform: Shape 2237">
                    <a:extLst>
                      <a:ext uri="{FF2B5EF4-FFF2-40B4-BE49-F238E27FC236}">
                        <a16:creationId xmlns:a16="http://schemas.microsoft.com/office/drawing/2014/main" id="{52E0815F-9D9B-4A8D-9A02-1F861AEE6082}"/>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9" name="Freeform: Shape 2238">
                    <a:extLst>
                      <a:ext uri="{FF2B5EF4-FFF2-40B4-BE49-F238E27FC236}">
                        <a16:creationId xmlns:a16="http://schemas.microsoft.com/office/drawing/2014/main" id="{0FF6CCC2-C028-45C7-9237-54B73BE12E6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0" name="Freeform: Shape 2239">
                    <a:extLst>
                      <a:ext uri="{FF2B5EF4-FFF2-40B4-BE49-F238E27FC236}">
                        <a16:creationId xmlns:a16="http://schemas.microsoft.com/office/drawing/2014/main" id="{3A0F3447-B271-4553-9B0D-0BC52941E5A4}"/>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1" name="Freeform: Shape 2240">
                    <a:extLst>
                      <a:ext uri="{FF2B5EF4-FFF2-40B4-BE49-F238E27FC236}">
                        <a16:creationId xmlns:a16="http://schemas.microsoft.com/office/drawing/2014/main" id="{108AB882-FA63-4EAE-974D-A3065146FCAB}"/>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32" name="Freeform: Shape 2231">
                  <a:extLst>
                    <a:ext uri="{FF2B5EF4-FFF2-40B4-BE49-F238E27FC236}">
                      <a16:creationId xmlns:a16="http://schemas.microsoft.com/office/drawing/2014/main" id="{D215E15B-F284-4D94-BE6E-533CD4F59004}"/>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3" name="Freeform: Shape 2232">
                  <a:extLst>
                    <a:ext uri="{FF2B5EF4-FFF2-40B4-BE49-F238E27FC236}">
                      <a16:creationId xmlns:a16="http://schemas.microsoft.com/office/drawing/2014/main" id="{0DAC2D23-C01F-4100-9FDE-AC385C2DADBF}"/>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4" name="Freeform: Shape 2233">
                  <a:extLst>
                    <a:ext uri="{FF2B5EF4-FFF2-40B4-BE49-F238E27FC236}">
                      <a16:creationId xmlns:a16="http://schemas.microsoft.com/office/drawing/2014/main" id="{1E339B3A-3AA2-47CE-B3B6-3BF2EBF96FD0}"/>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5" name="Freeform: Shape 2234">
                  <a:extLst>
                    <a:ext uri="{FF2B5EF4-FFF2-40B4-BE49-F238E27FC236}">
                      <a16:creationId xmlns:a16="http://schemas.microsoft.com/office/drawing/2014/main" id="{0AC41089-DA1A-4099-A1AB-99BC517902AD}"/>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6" name="Freeform: Shape 2235">
                  <a:extLst>
                    <a:ext uri="{FF2B5EF4-FFF2-40B4-BE49-F238E27FC236}">
                      <a16:creationId xmlns:a16="http://schemas.microsoft.com/office/drawing/2014/main" id="{0E9A0830-4BB7-458D-9BFB-A9DB3A15B90C}"/>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8" name="Freeform: Shape 2227">
                <a:extLst>
                  <a:ext uri="{FF2B5EF4-FFF2-40B4-BE49-F238E27FC236}">
                    <a16:creationId xmlns:a16="http://schemas.microsoft.com/office/drawing/2014/main" id="{082AE05A-82FF-48F9-9CE9-FF85364E26EF}"/>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9" name="Freeform: Shape 2228">
                <a:extLst>
                  <a:ext uri="{FF2B5EF4-FFF2-40B4-BE49-F238E27FC236}">
                    <a16:creationId xmlns:a16="http://schemas.microsoft.com/office/drawing/2014/main" id="{975EEC28-C075-45EF-99B2-9AF69AE6A474}"/>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5" name="Freeform: Shape 2224">
              <a:extLst>
                <a:ext uri="{FF2B5EF4-FFF2-40B4-BE49-F238E27FC236}">
                  <a16:creationId xmlns:a16="http://schemas.microsoft.com/office/drawing/2014/main" id="{B5307334-11C3-4EAB-BE0D-299BB060504B}"/>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735" name="Graphic 1625">
            <a:extLst>
              <a:ext uri="{FF2B5EF4-FFF2-40B4-BE49-F238E27FC236}">
                <a16:creationId xmlns:a16="http://schemas.microsoft.com/office/drawing/2014/main" id="{2ACDACF0-A982-4C5B-8DB8-00AD3BEF565B}"/>
              </a:ext>
            </a:extLst>
          </p:cNvPr>
          <p:cNvGrpSpPr/>
          <p:nvPr/>
        </p:nvGrpSpPr>
        <p:grpSpPr>
          <a:xfrm rot="7776535" flipH="1">
            <a:off x="7590365" y="-1446287"/>
            <a:ext cx="4001953" cy="5201316"/>
            <a:chOff x="5360337" y="2043051"/>
            <a:chExt cx="2009355" cy="2629282"/>
          </a:xfrm>
        </p:grpSpPr>
        <p:sp>
          <p:nvSpPr>
            <p:cNvPr id="1736" name="Freeform: Shape 1735">
              <a:extLst>
                <a:ext uri="{FF2B5EF4-FFF2-40B4-BE49-F238E27FC236}">
                  <a16:creationId xmlns:a16="http://schemas.microsoft.com/office/drawing/2014/main" id="{E2FC60A2-2301-4800-AD9B-6DE4D9C272F2}"/>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7" name="Freeform: Shape 1736">
              <a:extLst>
                <a:ext uri="{FF2B5EF4-FFF2-40B4-BE49-F238E27FC236}">
                  <a16:creationId xmlns:a16="http://schemas.microsoft.com/office/drawing/2014/main" id="{A3C8910A-A821-4739-9D2F-894A474CBC46}"/>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8" name="Freeform: Shape 1737">
              <a:extLst>
                <a:ext uri="{FF2B5EF4-FFF2-40B4-BE49-F238E27FC236}">
                  <a16:creationId xmlns:a16="http://schemas.microsoft.com/office/drawing/2014/main" id="{8CA06A66-BA70-409A-BFD1-00EBBC4B833E}"/>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9" name="Freeform: Shape 1738">
              <a:extLst>
                <a:ext uri="{FF2B5EF4-FFF2-40B4-BE49-F238E27FC236}">
                  <a16:creationId xmlns:a16="http://schemas.microsoft.com/office/drawing/2014/main" id="{56AC3CF5-1168-40FB-B090-82E0603A33EC}"/>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0" name="Freeform: Shape 1739">
              <a:extLst>
                <a:ext uri="{FF2B5EF4-FFF2-40B4-BE49-F238E27FC236}">
                  <a16:creationId xmlns:a16="http://schemas.microsoft.com/office/drawing/2014/main" id="{6D5FBE08-A3FD-4360-AF14-C6C4A00487FA}"/>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1" name="Freeform: Shape 1740">
              <a:extLst>
                <a:ext uri="{FF2B5EF4-FFF2-40B4-BE49-F238E27FC236}">
                  <a16:creationId xmlns:a16="http://schemas.microsoft.com/office/drawing/2014/main" id="{3DF9E1CC-E8CC-42FF-A982-D7879F4C73DE}"/>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2" name="Freeform: Shape 1741">
              <a:extLst>
                <a:ext uri="{FF2B5EF4-FFF2-40B4-BE49-F238E27FC236}">
                  <a16:creationId xmlns:a16="http://schemas.microsoft.com/office/drawing/2014/main" id="{F4BEF0F9-5FFA-4B73-B2A3-CEF052469929}"/>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3" name="Freeform: Shape 1742">
              <a:extLst>
                <a:ext uri="{FF2B5EF4-FFF2-40B4-BE49-F238E27FC236}">
                  <a16:creationId xmlns:a16="http://schemas.microsoft.com/office/drawing/2014/main" id="{219A8D94-B579-4020-A65A-747116400BCE}"/>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4" name="Freeform: Shape 1743">
              <a:extLst>
                <a:ext uri="{FF2B5EF4-FFF2-40B4-BE49-F238E27FC236}">
                  <a16:creationId xmlns:a16="http://schemas.microsoft.com/office/drawing/2014/main" id="{8144171E-3B5E-417B-A463-A6B887A54CE4}"/>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5" name="Freeform: Shape 1744">
              <a:extLst>
                <a:ext uri="{FF2B5EF4-FFF2-40B4-BE49-F238E27FC236}">
                  <a16:creationId xmlns:a16="http://schemas.microsoft.com/office/drawing/2014/main" id="{F09E5F6E-14E0-4D24-93B2-C77C18BA0F5B}"/>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6" name="Freeform: Shape 1745">
              <a:extLst>
                <a:ext uri="{FF2B5EF4-FFF2-40B4-BE49-F238E27FC236}">
                  <a16:creationId xmlns:a16="http://schemas.microsoft.com/office/drawing/2014/main" id="{1008FD36-3387-4E5F-9737-654DB7D0C5F2}"/>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7" name="Freeform: Shape 1746">
              <a:extLst>
                <a:ext uri="{FF2B5EF4-FFF2-40B4-BE49-F238E27FC236}">
                  <a16:creationId xmlns:a16="http://schemas.microsoft.com/office/drawing/2014/main" id="{0E708E6C-AA66-4C15-A27A-943791B4549E}"/>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8" name="Freeform: Shape 1747">
              <a:extLst>
                <a:ext uri="{FF2B5EF4-FFF2-40B4-BE49-F238E27FC236}">
                  <a16:creationId xmlns:a16="http://schemas.microsoft.com/office/drawing/2014/main" id="{AF2B2963-4D66-41EB-955E-C17F41C394A2}"/>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9" name="Freeform: Shape 1748">
              <a:extLst>
                <a:ext uri="{FF2B5EF4-FFF2-40B4-BE49-F238E27FC236}">
                  <a16:creationId xmlns:a16="http://schemas.microsoft.com/office/drawing/2014/main" id="{28A131BA-DFBE-4A1F-9DC6-A69066E50D00}"/>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0" name="Freeform: Shape 1749">
              <a:extLst>
                <a:ext uri="{FF2B5EF4-FFF2-40B4-BE49-F238E27FC236}">
                  <a16:creationId xmlns:a16="http://schemas.microsoft.com/office/drawing/2014/main" id="{C127482F-EEBD-4C84-A1B3-A0F373F6421F}"/>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1" name="Freeform: Shape 1750">
              <a:extLst>
                <a:ext uri="{FF2B5EF4-FFF2-40B4-BE49-F238E27FC236}">
                  <a16:creationId xmlns:a16="http://schemas.microsoft.com/office/drawing/2014/main" id="{5FFF9C96-2E7C-49B2-9F09-E87C1A7B6C37}"/>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2" name="Freeform: Shape 1751">
              <a:extLst>
                <a:ext uri="{FF2B5EF4-FFF2-40B4-BE49-F238E27FC236}">
                  <a16:creationId xmlns:a16="http://schemas.microsoft.com/office/drawing/2014/main" id="{52BE6681-1989-447D-8137-0E1E6F62506F}"/>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3" name="Freeform: Shape 1752">
              <a:extLst>
                <a:ext uri="{FF2B5EF4-FFF2-40B4-BE49-F238E27FC236}">
                  <a16:creationId xmlns:a16="http://schemas.microsoft.com/office/drawing/2014/main" id="{FEEBA5F0-20D2-4E14-AF6B-7F9389EADEE9}"/>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4" name="Freeform: Shape 1753">
              <a:extLst>
                <a:ext uri="{FF2B5EF4-FFF2-40B4-BE49-F238E27FC236}">
                  <a16:creationId xmlns:a16="http://schemas.microsoft.com/office/drawing/2014/main" id="{38F33E57-424C-445F-9C19-120E2767B0B0}"/>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5" name="Freeform: Shape 1754">
              <a:extLst>
                <a:ext uri="{FF2B5EF4-FFF2-40B4-BE49-F238E27FC236}">
                  <a16:creationId xmlns:a16="http://schemas.microsoft.com/office/drawing/2014/main" id="{5403E01C-A3BB-4BB6-B564-E6E9C4901115}"/>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6" name="Freeform: Shape 1755">
              <a:extLst>
                <a:ext uri="{FF2B5EF4-FFF2-40B4-BE49-F238E27FC236}">
                  <a16:creationId xmlns:a16="http://schemas.microsoft.com/office/drawing/2014/main" id="{3AA9B708-7FD6-41C3-8C8F-200C6F7BA2AD}"/>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7" name="Freeform: Shape 1756">
              <a:extLst>
                <a:ext uri="{FF2B5EF4-FFF2-40B4-BE49-F238E27FC236}">
                  <a16:creationId xmlns:a16="http://schemas.microsoft.com/office/drawing/2014/main" id="{EE419226-4938-4DA4-B0AA-D61AA41ACC31}"/>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8" name="Freeform: Shape 1757">
              <a:extLst>
                <a:ext uri="{FF2B5EF4-FFF2-40B4-BE49-F238E27FC236}">
                  <a16:creationId xmlns:a16="http://schemas.microsoft.com/office/drawing/2014/main" id="{D66B3BC2-EFC1-4BF8-AAF5-8373EECD6733}"/>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9" name="Freeform: Shape 1758">
              <a:extLst>
                <a:ext uri="{FF2B5EF4-FFF2-40B4-BE49-F238E27FC236}">
                  <a16:creationId xmlns:a16="http://schemas.microsoft.com/office/drawing/2014/main" id="{29AB71E9-F7C7-4637-82EE-543ED7424049}"/>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0" name="Freeform: Shape 1759">
              <a:extLst>
                <a:ext uri="{FF2B5EF4-FFF2-40B4-BE49-F238E27FC236}">
                  <a16:creationId xmlns:a16="http://schemas.microsoft.com/office/drawing/2014/main" id="{0C83E7DC-D9F7-4138-A64C-27F311FB5C2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1" name="Freeform: Shape 1760">
              <a:extLst>
                <a:ext uri="{FF2B5EF4-FFF2-40B4-BE49-F238E27FC236}">
                  <a16:creationId xmlns:a16="http://schemas.microsoft.com/office/drawing/2014/main" id="{FDBDAEAD-5220-4B08-B78D-C67CF9321592}"/>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2" name="Freeform: Shape 1761">
              <a:extLst>
                <a:ext uri="{FF2B5EF4-FFF2-40B4-BE49-F238E27FC236}">
                  <a16:creationId xmlns:a16="http://schemas.microsoft.com/office/drawing/2014/main" id="{46EEBE3E-3FF2-4D7B-A9EE-F0A11B4743F3}"/>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3" name="Freeform: Shape 1762">
              <a:extLst>
                <a:ext uri="{FF2B5EF4-FFF2-40B4-BE49-F238E27FC236}">
                  <a16:creationId xmlns:a16="http://schemas.microsoft.com/office/drawing/2014/main" id="{2443FE78-7733-4911-8FC5-AF0664A33498}"/>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4" name="Freeform: Shape 1763">
              <a:extLst>
                <a:ext uri="{FF2B5EF4-FFF2-40B4-BE49-F238E27FC236}">
                  <a16:creationId xmlns:a16="http://schemas.microsoft.com/office/drawing/2014/main" id="{2F33BF87-5C8A-40D0-B354-1A0A147BB44F}"/>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5" name="Freeform: Shape 1764">
              <a:extLst>
                <a:ext uri="{FF2B5EF4-FFF2-40B4-BE49-F238E27FC236}">
                  <a16:creationId xmlns:a16="http://schemas.microsoft.com/office/drawing/2014/main" id="{35A4DBE1-4CDF-4DEC-820E-4074C8CD4F26}"/>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6" name="Freeform: Shape 1765">
              <a:extLst>
                <a:ext uri="{FF2B5EF4-FFF2-40B4-BE49-F238E27FC236}">
                  <a16:creationId xmlns:a16="http://schemas.microsoft.com/office/drawing/2014/main" id="{A6C172B1-D4CE-42CF-855A-A7CFA19841D9}"/>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7" name="Freeform: Shape 1766">
              <a:extLst>
                <a:ext uri="{FF2B5EF4-FFF2-40B4-BE49-F238E27FC236}">
                  <a16:creationId xmlns:a16="http://schemas.microsoft.com/office/drawing/2014/main" id="{574E4BFC-E2A5-4DB3-85E9-C96BF40B60ED}"/>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8" name="Freeform: Shape 1767">
              <a:extLst>
                <a:ext uri="{FF2B5EF4-FFF2-40B4-BE49-F238E27FC236}">
                  <a16:creationId xmlns:a16="http://schemas.microsoft.com/office/drawing/2014/main" id="{18EC3E73-85CD-450D-9183-1A84F8A66386}"/>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9" name="Freeform: Shape 1768">
              <a:extLst>
                <a:ext uri="{FF2B5EF4-FFF2-40B4-BE49-F238E27FC236}">
                  <a16:creationId xmlns:a16="http://schemas.microsoft.com/office/drawing/2014/main" id="{4D2D7523-6251-496E-B111-176EE6DA78D3}"/>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0" name="Freeform: Shape 1769">
              <a:extLst>
                <a:ext uri="{FF2B5EF4-FFF2-40B4-BE49-F238E27FC236}">
                  <a16:creationId xmlns:a16="http://schemas.microsoft.com/office/drawing/2014/main" id="{1679014C-CC04-4589-A481-5439109E7FE3}"/>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1" name="Freeform: Shape 1770">
              <a:extLst>
                <a:ext uri="{FF2B5EF4-FFF2-40B4-BE49-F238E27FC236}">
                  <a16:creationId xmlns:a16="http://schemas.microsoft.com/office/drawing/2014/main" id="{01CA50CE-0CFF-48B2-9CD0-B8ABF307128A}"/>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2" name="Freeform: Shape 1771">
              <a:extLst>
                <a:ext uri="{FF2B5EF4-FFF2-40B4-BE49-F238E27FC236}">
                  <a16:creationId xmlns:a16="http://schemas.microsoft.com/office/drawing/2014/main" id="{281890E2-242F-4295-BCD9-BECD50F4AC52}"/>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30" name="Graphic 1625">
            <a:extLst>
              <a:ext uri="{FF2B5EF4-FFF2-40B4-BE49-F238E27FC236}">
                <a16:creationId xmlns:a16="http://schemas.microsoft.com/office/drawing/2014/main" id="{E520B2FF-7978-4CC2-B8CD-9EDC8AC06A35}"/>
              </a:ext>
            </a:extLst>
          </p:cNvPr>
          <p:cNvGrpSpPr/>
          <p:nvPr/>
        </p:nvGrpSpPr>
        <p:grpSpPr>
          <a:xfrm rot="13823465">
            <a:off x="231590" y="-1245623"/>
            <a:ext cx="3792617" cy="4863729"/>
            <a:chOff x="5360337" y="2043051"/>
            <a:chExt cx="2009355" cy="2629282"/>
          </a:xfrm>
        </p:grpSpPr>
        <p:sp>
          <p:nvSpPr>
            <p:cNvPr id="1631" name="Freeform: Shape 1630">
              <a:extLst>
                <a:ext uri="{FF2B5EF4-FFF2-40B4-BE49-F238E27FC236}">
                  <a16:creationId xmlns:a16="http://schemas.microsoft.com/office/drawing/2014/main" id="{044D41F4-8F81-4D7C-834A-FB5B05A8B768}"/>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2" name="Freeform: Shape 1631">
              <a:extLst>
                <a:ext uri="{FF2B5EF4-FFF2-40B4-BE49-F238E27FC236}">
                  <a16:creationId xmlns:a16="http://schemas.microsoft.com/office/drawing/2014/main" id="{CB9420C7-C1D8-41ED-A5A2-F83D531BE812}"/>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3" name="Freeform: Shape 1632">
              <a:extLst>
                <a:ext uri="{FF2B5EF4-FFF2-40B4-BE49-F238E27FC236}">
                  <a16:creationId xmlns:a16="http://schemas.microsoft.com/office/drawing/2014/main" id="{2F5B1D66-5B68-4DD0-B836-8535C8ACE362}"/>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4" name="Freeform: Shape 1633">
              <a:extLst>
                <a:ext uri="{FF2B5EF4-FFF2-40B4-BE49-F238E27FC236}">
                  <a16:creationId xmlns:a16="http://schemas.microsoft.com/office/drawing/2014/main" id="{8298A52E-E226-4890-9AF9-AD071A88DAE6}"/>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5" name="Freeform: Shape 1634">
              <a:extLst>
                <a:ext uri="{FF2B5EF4-FFF2-40B4-BE49-F238E27FC236}">
                  <a16:creationId xmlns:a16="http://schemas.microsoft.com/office/drawing/2014/main" id="{E297CC9E-F451-4167-A699-EAB59EBDD24B}"/>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6" name="Freeform: Shape 1635">
              <a:extLst>
                <a:ext uri="{FF2B5EF4-FFF2-40B4-BE49-F238E27FC236}">
                  <a16:creationId xmlns:a16="http://schemas.microsoft.com/office/drawing/2014/main" id="{B6796E97-3D3C-4094-8C28-994271C91100}"/>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7" name="Freeform: Shape 1636">
              <a:extLst>
                <a:ext uri="{FF2B5EF4-FFF2-40B4-BE49-F238E27FC236}">
                  <a16:creationId xmlns:a16="http://schemas.microsoft.com/office/drawing/2014/main" id="{0376BF0F-ADE9-441A-BD5D-704FD0DF52C8}"/>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8" name="Freeform: Shape 1637">
              <a:extLst>
                <a:ext uri="{FF2B5EF4-FFF2-40B4-BE49-F238E27FC236}">
                  <a16:creationId xmlns:a16="http://schemas.microsoft.com/office/drawing/2014/main" id="{D719E43A-E1BA-4EBD-95F2-7AFD7B06FC8B}"/>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9" name="Freeform: Shape 1638">
              <a:extLst>
                <a:ext uri="{FF2B5EF4-FFF2-40B4-BE49-F238E27FC236}">
                  <a16:creationId xmlns:a16="http://schemas.microsoft.com/office/drawing/2014/main" id="{1AB0E2B2-724F-473D-926B-38BF5148A6A1}"/>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0" name="Freeform: Shape 1639">
              <a:extLst>
                <a:ext uri="{FF2B5EF4-FFF2-40B4-BE49-F238E27FC236}">
                  <a16:creationId xmlns:a16="http://schemas.microsoft.com/office/drawing/2014/main" id="{F6A4A57F-E684-48CF-BE06-18295686A0B6}"/>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1" name="Freeform: Shape 1640">
              <a:extLst>
                <a:ext uri="{FF2B5EF4-FFF2-40B4-BE49-F238E27FC236}">
                  <a16:creationId xmlns:a16="http://schemas.microsoft.com/office/drawing/2014/main" id="{62EF4FF6-79FA-4AF2-8C35-761813CCD831}"/>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2" name="Freeform: Shape 1641">
              <a:extLst>
                <a:ext uri="{FF2B5EF4-FFF2-40B4-BE49-F238E27FC236}">
                  <a16:creationId xmlns:a16="http://schemas.microsoft.com/office/drawing/2014/main" id="{3B82A8DA-901C-4BEB-A595-B5A6DA5D8C98}"/>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3" name="Freeform: Shape 1642">
              <a:extLst>
                <a:ext uri="{FF2B5EF4-FFF2-40B4-BE49-F238E27FC236}">
                  <a16:creationId xmlns:a16="http://schemas.microsoft.com/office/drawing/2014/main" id="{F1E1B359-2C7D-48C3-AF50-A01ABE3C8780}"/>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4" name="Freeform: Shape 1643">
              <a:extLst>
                <a:ext uri="{FF2B5EF4-FFF2-40B4-BE49-F238E27FC236}">
                  <a16:creationId xmlns:a16="http://schemas.microsoft.com/office/drawing/2014/main" id="{D95917E5-D165-4072-8DE7-5B4BFF6DAAB8}"/>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5" name="Freeform: Shape 1644">
              <a:extLst>
                <a:ext uri="{FF2B5EF4-FFF2-40B4-BE49-F238E27FC236}">
                  <a16:creationId xmlns:a16="http://schemas.microsoft.com/office/drawing/2014/main" id="{8AEF3F47-5897-47FC-90D3-444785366E4B}"/>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6" name="Freeform: Shape 1645">
              <a:extLst>
                <a:ext uri="{FF2B5EF4-FFF2-40B4-BE49-F238E27FC236}">
                  <a16:creationId xmlns:a16="http://schemas.microsoft.com/office/drawing/2014/main" id="{70B4D9D3-8D54-46BE-A8BC-3E86A47937D6}"/>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7" name="Freeform: Shape 1646">
              <a:extLst>
                <a:ext uri="{FF2B5EF4-FFF2-40B4-BE49-F238E27FC236}">
                  <a16:creationId xmlns:a16="http://schemas.microsoft.com/office/drawing/2014/main" id="{896E7329-3452-4CA3-A67C-2A051FC7A847}"/>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8" name="Freeform: Shape 1647">
              <a:extLst>
                <a:ext uri="{FF2B5EF4-FFF2-40B4-BE49-F238E27FC236}">
                  <a16:creationId xmlns:a16="http://schemas.microsoft.com/office/drawing/2014/main" id="{C5D9BE1F-8872-4FB7-87BD-EF4C02E4DC74}"/>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9" name="Freeform: Shape 1648">
              <a:extLst>
                <a:ext uri="{FF2B5EF4-FFF2-40B4-BE49-F238E27FC236}">
                  <a16:creationId xmlns:a16="http://schemas.microsoft.com/office/drawing/2014/main" id="{A507A0CA-4613-44E3-B891-113B70B3354C}"/>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0" name="Freeform: Shape 1649">
              <a:extLst>
                <a:ext uri="{FF2B5EF4-FFF2-40B4-BE49-F238E27FC236}">
                  <a16:creationId xmlns:a16="http://schemas.microsoft.com/office/drawing/2014/main" id="{1227232D-94D5-4231-8466-F6408DBE365B}"/>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1" name="Freeform: Shape 1650">
              <a:extLst>
                <a:ext uri="{FF2B5EF4-FFF2-40B4-BE49-F238E27FC236}">
                  <a16:creationId xmlns:a16="http://schemas.microsoft.com/office/drawing/2014/main" id="{A0C62204-E668-4F6D-89E0-0C5FD0C9831A}"/>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2" name="Freeform: Shape 1651">
              <a:extLst>
                <a:ext uri="{FF2B5EF4-FFF2-40B4-BE49-F238E27FC236}">
                  <a16:creationId xmlns:a16="http://schemas.microsoft.com/office/drawing/2014/main" id="{74CE1E6C-BA05-4397-872D-1C61D5A68252}"/>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3" name="Freeform: Shape 1652">
              <a:extLst>
                <a:ext uri="{FF2B5EF4-FFF2-40B4-BE49-F238E27FC236}">
                  <a16:creationId xmlns:a16="http://schemas.microsoft.com/office/drawing/2014/main" id="{23D0C3CD-8112-49D9-9ED3-F05D04E50954}"/>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4" name="Freeform: Shape 1653">
              <a:extLst>
                <a:ext uri="{FF2B5EF4-FFF2-40B4-BE49-F238E27FC236}">
                  <a16:creationId xmlns:a16="http://schemas.microsoft.com/office/drawing/2014/main" id="{1CE1FC29-1FC5-4A1F-98AE-884D82A479CD}"/>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5" name="Freeform: Shape 1654">
              <a:extLst>
                <a:ext uri="{FF2B5EF4-FFF2-40B4-BE49-F238E27FC236}">
                  <a16:creationId xmlns:a16="http://schemas.microsoft.com/office/drawing/2014/main" id="{273E5C38-2C30-4F08-9274-4FD9F53512A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6" name="Freeform: Shape 1655">
              <a:extLst>
                <a:ext uri="{FF2B5EF4-FFF2-40B4-BE49-F238E27FC236}">
                  <a16:creationId xmlns:a16="http://schemas.microsoft.com/office/drawing/2014/main" id="{D216FDED-629C-4F37-A3A8-C48440618425}"/>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7" name="Freeform: Shape 1656">
              <a:extLst>
                <a:ext uri="{FF2B5EF4-FFF2-40B4-BE49-F238E27FC236}">
                  <a16:creationId xmlns:a16="http://schemas.microsoft.com/office/drawing/2014/main" id="{28CC1813-38B2-4215-B7FB-CE02EA19D48F}"/>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8" name="Freeform: Shape 1657">
              <a:extLst>
                <a:ext uri="{FF2B5EF4-FFF2-40B4-BE49-F238E27FC236}">
                  <a16:creationId xmlns:a16="http://schemas.microsoft.com/office/drawing/2014/main" id="{234D13B0-EB2D-4B99-9084-A2C23754C8C5}"/>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9" name="Freeform: Shape 1658">
              <a:extLst>
                <a:ext uri="{FF2B5EF4-FFF2-40B4-BE49-F238E27FC236}">
                  <a16:creationId xmlns:a16="http://schemas.microsoft.com/office/drawing/2014/main" id="{234ED6E7-52E8-4B17-87A6-CAF62C26979D}"/>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0" name="Freeform: Shape 1659">
              <a:extLst>
                <a:ext uri="{FF2B5EF4-FFF2-40B4-BE49-F238E27FC236}">
                  <a16:creationId xmlns:a16="http://schemas.microsoft.com/office/drawing/2014/main" id="{172E29C7-D088-4444-AD7C-0AC2520BB0DA}"/>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1" name="Freeform: Shape 1660">
              <a:extLst>
                <a:ext uri="{FF2B5EF4-FFF2-40B4-BE49-F238E27FC236}">
                  <a16:creationId xmlns:a16="http://schemas.microsoft.com/office/drawing/2014/main" id="{BD50DE23-7E3A-46F1-AB72-4BFAA31EBF7C}"/>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2" name="Freeform: Shape 1661">
              <a:extLst>
                <a:ext uri="{FF2B5EF4-FFF2-40B4-BE49-F238E27FC236}">
                  <a16:creationId xmlns:a16="http://schemas.microsoft.com/office/drawing/2014/main" id="{8560A4CF-8EF5-4B8F-A3CB-0E4000305AE1}"/>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3" name="Freeform: Shape 1662">
              <a:extLst>
                <a:ext uri="{FF2B5EF4-FFF2-40B4-BE49-F238E27FC236}">
                  <a16:creationId xmlns:a16="http://schemas.microsoft.com/office/drawing/2014/main" id="{F3B5AC9F-639F-4A1B-B52E-F9BCB86A9FFE}"/>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4" name="Freeform: Shape 1663">
              <a:extLst>
                <a:ext uri="{FF2B5EF4-FFF2-40B4-BE49-F238E27FC236}">
                  <a16:creationId xmlns:a16="http://schemas.microsoft.com/office/drawing/2014/main" id="{349369EB-AC80-4D15-91AC-F7EEF089C3A9}"/>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5" name="Freeform: Shape 1664">
              <a:extLst>
                <a:ext uri="{FF2B5EF4-FFF2-40B4-BE49-F238E27FC236}">
                  <a16:creationId xmlns:a16="http://schemas.microsoft.com/office/drawing/2014/main" id="{2FF1F8F7-DBC3-4487-BF2C-578708AF42BF}"/>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6" name="Freeform: Shape 1665">
              <a:extLst>
                <a:ext uri="{FF2B5EF4-FFF2-40B4-BE49-F238E27FC236}">
                  <a16:creationId xmlns:a16="http://schemas.microsoft.com/office/drawing/2014/main" id="{2EEEFA0B-1057-4D5D-A7D9-9EE17E1F647B}"/>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7" name="Freeform: Shape 1666">
              <a:extLst>
                <a:ext uri="{FF2B5EF4-FFF2-40B4-BE49-F238E27FC236}">
                  <a16:creationId xmlns:a16="http://schemas.microsoft.com/office/drawing/2014/main" id="{188C3E16-37A2-4FC1-98CE-460FF15FCA6C}"/>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1773" name="Graphic 1772">
            <a:extLst>
              <a:ext uri="{FF2B5EF4-FFF2-40B4-BE49-F238E27FC236}">
                <a16:creationId xmlns:a16="http://schemas.microsoft.com/office/drawing/2014/main" id="{A3C2681D-747C-4E4D-8C8B-BE8AE0952C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5394" y="49704"/>
            <a:ext cx="1790700" cy="1981200"/>
          </a:xfrm>
          <a:prstGeom prst="rect">
            <a:avLst/>
          </a:prstGeom>
        </p:spPr>
      </p:pic>
      <p:grpSp>
        <p:nvGrpSpPr>
          <p:cNvPr id="5" name="Graphic 3">
            <a:extLst>
              <a:ext uri="{FF2B5EF4-FFF2-40B4-BE49-F238E27FC236}">
                <a16:creationId xmlns:a16="http://schemas.microsoft.com/office/drawing/2014/main" id="{8CA7BD32-5D28-4A99-A94B-3B71529DAFE4}"/>
              </a:ext>
            </a:extLst>
          </p:cNvPr>
          <p:cNvGrpSpPr/>
          <p:nvPr/>
        </p:nvGrpSpPr>
        <p:grpSpPr>
          <a:xfrm>
            <a:off x="-72062" y="500"/>
            <a:ext cx="1959874" cy="6904838"/>
            <a:chOff x="5895975" y="2757487"/>
            <a:chExt cx="401192" cy="1346263"/>
          </a:xfrm>
        </p:grpSpPr>
        <p:grpSp>
          <p:nvGrpSpPr>
            <p:cNvPr id="6" name="Graphic 3">
              <a:extLst>
                <a:ext uri="{FF2B5EF4-FFF2-40B4-BE49-F238E27FC236}">
                  <a16:creationId xmlns:a16="http://schemas.microsoft.com/office/drawing/2014/main" id="{8CA7BD32-5D28-4A99-A94B-3B71529DAFE4}"/>
                </a:ext>
              </a:extLst>
            </p:cNvPr>
            <p:cNvGrpSpPr/>
            <p:nvPr/>
          </p:nvGrpSpPr>
          <p:grpSpPr>
            <a:xfrm>
              <a:off x="5895975" y="2757487"/>
              <a:ext cx="401192" cy="1346263"/>
              <a:chOff x="5895975" y="2757487"/>
              <a:chExt cx="401192" cy="1346263"/>
            </a:xfrm>
          </p:grpSpPr>
          <p:grpSp>
            <p:nvGrpSpPr>
              <p:cNvPr id="7"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grpSp>
              <p:nvGrpSpPr>
                <p:cNvPr id="8"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sp>
                <p:nvSpPr>
                  <p:cNvPr id="9" name="Freeform: Shape 8">
                    <a:extLst>
                      <a:ext uri="{FF2B5EF4-FFF2-40B4-BE49-F238E27FC236}">
                        <a16:creationId xmlns:a16="http://schemas.microsoft.com/office/drawing/2014/main" id="{2FBAC910-39A2-4FDA-B60F-4F663BCCE097}"/>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7CD1B9D6-8B85-417D-BA72-12752D5364FD}"/>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99B03891-4A25-4F97-8744-380349B636FB}"/>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8D8B6DFA-5F54-45A6-9376-1C8E29E4A19E}"/>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930E838F-C9F7-4E92-93ED-7412A382E143}"/>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8D2ACBD7-6FD0-43B0-8D4D-ACAC932CE3B9}"/>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D29D2B31-A069-46DE-A214-28927CAA6E8D}"/>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050AE3F-80F3-4DC8-9256-57C91C610144}"/>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F5CF583C-01FF-4792-B73D-20682B70EB6B}"/>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AE29B9A3-E72B-4370-B69D-FB6E55C08EDE}"/>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CC8B4CAD-0444-40B3-9DDB-9C9C304FC68D}"/>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3A7D4029-11DA-40FD-A6DF-5449CC92CE54}"/>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9CE1ADF-360E-4592-AC1E-0E340B9C6346}"/>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8A45EDD4-012D-440C-8C43-88B0BE5B4B95}"/>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A2A335BD-6D67-409B-B199-AF54E18CAD4F}"/>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1F747DE-0F56-4297-99B0-D3FAC2953A75}"/>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6DE8290-C79D-4805-98E9-96B810997AD3}"/>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3513311B-5C52-4AD5-A6C3-11F8E09CFFED}"/>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92E55DFE-DCBF-4637-9635-60DA12A6690C}"/>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F28D3AF8-5D83-41B4-9FD0-88B8C47C090F}"/>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9D42402-381B-45FF-A562-10584636F68E}"/>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27BB9054-4AFA-4A33-B81F-FE103D8DADB8}"/>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1" name="Graphic 3">
                    <a:extLst>
                      <a:ext uri="{FF2B5EF4-FFF2-40B4-BE49-F238E27FC236}">
                        <a16:creationId xmlns:a16="http://schemas.microsoft.com/office/drawing/2014/main" id="{8CA7BD32-5D28-4A99-A94B-3B71529DAFE4}"/>
                      </a:ext>
                    </a:extLst>
                  </p:cNvPr>
                  <p:cNvGrpSpPr/>
                  <p:nvPr/>
                </p:nvGrpSpPr>
                <p:grpSpPr>
                  <a:xfrm>
                    <a:off x="6015876" y="3199577"/>
                    <a:ext cx="167848" cy="804461"/>
                    <a:chOff x="6015876" y="3199577"/>
                    <a:chExt cx="167848" cy="804461"/>
                  </a:xfrm>
                  <a:solidFill>
                    <a:srgbClr val="84513A"/>
                  </a:solidFill>
                </p:grpSpPr>
                <p:grpSp>
                  <p:nvGrpSpPr>
                    <p:cNvPr id="32" name="Graphic 3">
                      <a:extLst>
                        <a:ext uri="{FF2B5EF4-FFF2-40B4-BE49-F238E27FC236}">
                          <a16:creationId xmlns:a16="http://schemas.microsoft.com/office/drawing/2014/main" id="{8CA7BD32-5D28-4A99-A94B-3B71529DAFE4}"/>
                        </a:ext>
                      </a:extLst>
                    </p:cNvPr>
                    <p:cNvGrpSpPr/>
                    <p:nvPr/>
                  </p:nvGrpSpPr>
                  <p:grpSpPr>
                    <a:xfrm>
                      <a:off x="6019400" y="3200743"/>
                      <a:ext cx="68217" cy="292243"/>
                      <a:chOff x="6019400" y="3200743"/>
                      <a:chExt cx="68217" cy="292243"/>
                    </a:xfrm>
                    <a:solidFill>
                      <a:srgbClr val="84513A"/>
                    </a:solidFill>
                  </p:grpSpPr>
                  <p:grpSp>
                    <p:nvGrpSpPr>
                      <p:cNvPr id="33" name="Graphic 3">
                        <a:extLst>
                          <a:ext uri="{FF2B5EF4-FFF2-40B4-BE49-F238E27FC236}">
                            <a16:creationId xmlns:a16="http://schemas.microsoft.com/office/drawing/2014/main" id="{8CA7BD32-5D28-4A99-A94B-3B71529DAFE4}"/>
                          </a:ext>
                        </a:extLst>
                      </p:cNvPr>
                      <p:cNvGrpSpPr/>
                      <p:nvPr/>
                    </p:nvGrpSpPr>
                    <p:grpSpPr>
                      <a:xfrm>
                        <a:off x="6037040" y="3427094"/>
                        <a:ext cx="29796" cy="26029"/>
                        <a:chOff x="6037040" y="3427094"/>
                        <a:chExt cx="29796" cy="26029"/>
                      </a:xfrm>
                      <a:solidFill>
                        <a:srgbClr val="84513A"/>
                      </a:solidFill>
                    </p:grpSpPr>
                    <p:sp>
                      <p:nvSpPr>
                        <p:cNvPr id="34" name="Freeform: Shape 33">
                          <a:extLst>
                            <a:ext uri="{FF2B5EF4-FFF2-40B4-BE49-F238E27FC236}">
                              <a16:creationId xmlns:a16="http://schemas.microsoft.com/office/drawing/2014/main" id="{9D8C3B78-DF4C-4D7A-98BA-9A6C1156A60E}"/>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1E0B45A7-8A90-4A39-9BB6-C8FF2827C096}"/>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EDBC3E07-961B-407C-9522-A54B0CA6F316}"/>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B9D6AD71-CA2B-43CA-B86A-BBB937065C2E}"/>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8" name="Graphic 3">
                        <a:extLst>
                          <a:ext uri="{FF2B5EF4-FFF2-40B4-BE49-F238E27FC236}">
                            <a16:creationId xmlns:a16="http://schemas.microsoft.com/office/drawing/2014/main" id="{8CA7BD32-5D28-4A99-A94B-3B71529DAFE4}"/>
                          </a:ext>
                        </a:extLst>
                      </p:cNvPr>
                      <p:cNvGrpSpPr/>
                      <p:nvPr/>
                    </p:nvGrpSpPr>
                    <p:grpSpPr>
                      <a:xfrm>
                        <a:off x="6019400" y="3464432"/>
                        <a:ext cx="58265" cy="28555"/>
                        <a:chOff x="6019400" y="3464432"/>
                        <a:chExt cx="58265" cy="28555"/>
                      </a:xfrm>
                      <a:solidFill>
                        <a:srgbClr val="84513A"/>
                      </a:solidFill>
                    </p:grpSpPr>
                    <p:sp>
                      <p:nvSpPr>
                        <p:cNvPr id="39" name="Freeform: Shape 38">
                          <a:extLst>
                            <a:ext uri="{FF2B5EF4-FFF2-40B4-BE49-F238E27FC236}">
                              <a16:creationId xmlns:a16="http://schemas.microsoft.com/office/drawing/2014/main" id="{4065E459-82F5-4BA7-98C6-54E06B62FBA4}"/>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4E372AD-4871-46CE-9094-7F8AB4EF1640}"/>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820B759C-43D2-42B3-9C91-433E9D962102}"/>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EC600639-5DD8-4521-8B5E-4A6417654854}"/>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6EC66F93-0BE4-4E97-A49A-E8D29B7D312A}"/>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7417104-A351-4D6A-B61C-2003A3089FF4}"/>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39B2AB77-8415-405B-95D6-BEF5D3841DC6}"/>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6" name="Graphic 3">
                        <a:extLst>
                          <a:ext uri="{FF2B5EF4-FFF2-40B4-BE49-F238E27FC236}">
                            <a16:creationId xmlns:a16="http://schemas.microsoft.com/office/drawing/2014/main" id="{8CA7BD32-5D28-4A99-A94B-3B71529DAFE4}"/>
                          </a:ext>
                        </a:extLst>
                      </p:cNvPr>
                      <p:cNvGrpSpPr/>
                      <p:nvPr/>
                    </p:nvGrpSpPr>
                    <p:grpSpPr>
                      <a:xfrm>
                        <a:off x="6020276" y="3272646"/>
                        <a:ext cx="62579" cy="14483"/>
                        <a:chOff x="6020276" y="3272646"/>
                        <a:chExt cx="62579" cy="14483"/>
                      </a:xfrm>
                      <a:solidFill>
                        <a:srgbClr val="84513A"/>
                      </a:solidFill>
                    </p:grpSpPr>
                    <p:sp>
                      <p:nvSpPr>
                        <p:cNvPr id="47" name="Freeform: Shape 46">
                          <a:extLst>
                            <a:ext uri="{FF2B5EF4-FFF2-40B4-BE49-F238E27FC236}">
                              <a16:creationId xmlns:a16="http://schemas.microsoft.com/office/drawing/2014/main" id="{A3316991-2A87-4950-A028-5C0C0B1C4CAD}"/>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780AF559-7777-4975-88AE-7553E87B2E6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E32105DB-CFC6-4B6D-9184-99536F894C17}"/>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BAB77522-44DA-4130-92DA-AB7A4B6714B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1" name="Graphic 3">
                        <a:extLst>
                          <a:ext uri="{FF2B5EF4-FFF2-40B4-BE49-F238E27FC236}">
                            <a16:creationId xmlns:a16="http://schemas.microsoft.com/office/drawing/2014/main" id="{8CA7BD32-5D28-4A99-A94B-3B71529DAFE4}"/>
                          </a:ext>
                        </a:extLst>
                      </p:cNvPr>
                      <p:cNvGrpSpPr/>
                      <p:nvPr/>
                    </p:nvGrpSpPr>
                    <p:grpSpPr>
                      <a:xfrm>
                        <a:off x="6030288" y="3359613"/>
                        <a:ext cx="57329" cy="52158"/>
                        <a:chOff x="6030288" y="3359613"/>
                        <a:chExt cx="57329" cy="52158"/>
                      </a:xfrm>
                      <a:solidFill>
                        <a:srgbClr val="84513A"/>
                      </a:solidFill>
                    </p:grpSpPr>
                    <p:sp>
                      <p:nvSpPr>
                        <p:cNvPr id="52" name="Freeform: Shape 51">
                          <a:extLst>
                            <a:ext uri="{FF2B5EF4-FFF2-40B4-BE49-F238E27FC236}">
                              <a16:creationId xmlns:a16="http://schemas.microsoft.com/office/drawing/2014/main" id="{5B494239-A3CF-48C7-A105-C5CD220FE309}"/>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290A6BFD-0640-420A-BA0C-B59AB0EFB1BC}"/>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E38C729-C951-44BA-94D4-B4147FEB931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24C26FD1-DA0C-4BCD-98AF-60E7774DA13C}"/>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6" name="Graphic 3">
                        <a:extLst>
                          <a:ext uri="{FF2B5EF4-FFF2-40B4-BE49-F238E27FC236}">
                            <a16:creationId xmlns:a16="http://schemas.microsoft.com/office/drawing/2014/main" id="{8CA7BD32-5D28-4A99-A94B-3B71529DAFE4}"/>
                          </a:ext>
                        </a:extLst>
                      </p:cNvPr>
                      <p:cNvGrpSpPr/>
                      <p:nvPr/>
                    </p:nvGrpSpPr>
                    <p:grpSpPr>
                      <a:xfrm>
                        <a:off x="6033325" y="3200743"/>
                        <a:ext cx="46958" cy="52157"/>
                        <a:chOff x="6033325" y="3200743"/>
                        <a:chExt cx="46958" cy="52157"/>
                      </a:xfrm>
                      <a:solidFill>
                        <a:srgbClr val="84513A"/>
                      </a:solidFill>
                    </p:grpSpPr>
                    <p:sp>
                      <p:nvSpPr>
                        <p:cNvPr id="57" name="Freeform: Shape 56">
                          <a:extLst>
                            <a:ext uri="{FF2B5EF4-FFF2-40B4-BE49-F238E27FC236}">
                              <a16:creationId xmlns:a16="http://schemas.microsoft.com/office/drawing/2014/main" id="{0A0F9D58-0933-46C5-BB1C-3F3DAFED5D17}"/>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720473B4-B7B1-46AB-9D56-6468BC765881}"/>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773371F5-178B-4520-8BE4-3E550D925F7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CCF3A1E4-7E91-4763-86DF-E9F6007D29F2}"/>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1" name="Graphic 3">
                        <a:extLst>
                          <a:ext uri="{FF2B5EF4-FFF2-40B4-BE49-F238E27FC236}">
                            <a16:creationId xmlns:a16="http://schemas.microsoft.com/office/drawing/2014/main" id="{8CA7BD32-5D28-4A99-A94B-3B71529DAFE4}"/>
                          </a:ext>
                        </a:extLst>
                      </p:cNvPr>
                      <p:cNvGrpSpPr/>
                      <p:nvPr/>
                    </p:nvGrpSpPr>
                    <p:grpSpPr>
                      <a:xfrm>
                        <a:off x="6026959" y="3304351"/>
                        <a:ext cx="57991" cy="45458"/>
                        <a:chOff x="6026959" y="3304351"/>
                        <a:chExt cx="57991" cy="45458"/>
                      </a:xfrm>
                      <a:solidFill>
                        <a:srgbClr val="84513A"/>
                      </a:solidFill>
                    </p:grpSpPr>
                    <p:sp>
                      <p:nvSpPr>
                        <p:cNvPr id="62" name="Freeform: Shape 61">
                          <a:extLst>
                            <a:ext uri="{FF2B5EF4-FFF2-40B4-BE49-F238E27FC236}">
                              <a16:creationId xmlns:a16="http://schemas.microsoft.com/office/drawing/2014/main" id="{6D6EB21D-F0BA-4BEF-8BD4-3800308A1439}"/>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8ECB723F-CC7B-4D60-92D9-115C64FA32CA}"/>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D21BFC4D-1E41-462C-BA3C-71D25EB76541}"/>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65" name="Graphic 3">
                      <a:extLst>
                        <a:ext uri="{FF2B5EF4-FFF2-40B4-BE49-F238E27FC236}">
                          <a16:creationId xmlns:a16="http://schemas.microsoft.com/office/drawing/2014/main" id="{8CA7BD32-5D28-4A99-A94B-3B71529DAFE4}"/>
                        </a:ext>
                      </a:extLst>
                    </p:cNvPr>
                    <p:cNvGrpSpPr/>
                    <p:nvPr/>
                  </p:nvGrpSpPr>
                  <p:grpSpPr>
                    <a:xfrm>
                      <a:off x="6015876" y="3515795"/>
                      <a:ext cx="78313" cy="488242"/>
                      <a:chOff x="6015876" y="3515795"/>
                      <a:chExt cx="78313" cy="488242"/>
                    </a:xfrm>
                    <a:solidFill>
                      <a:srgbClr val="84513A"/>
                    </a:solidFill>
                  </p:grpSpPr>
                  <p:sp>
                    <p:nvSpPr>
                      <p:cNvPr id="66" name="Freeform: Shape 65">
                        <a:extLst>
                          <a:ext uri="{FF2B5EF4-FFF2-40B4-BE49-F238E27FC236}">
                            <a16:creationId xmlns:a16="http://schemas.microsoft.com/office/drawing/2014/main" id="{19C234A2-E12B-4E6F-B77E-0D39A9AF8477}"/>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7" name="Graphic 3">
                        <a:extLst>
                          <a:ext uri="{FF2B5EF4-FFF2-40B4-BE49-F238E27FC236}">
                            <a16:creationId xmlns:a16="http://schemas.microsoft.com/office/drawing/2014/main" id="{8CA7BD32-5D28-4A99-A94B-3B71529DAFE4}"/>
                          </a:ext>
                        </a:extLst>
                      </p:cNvPr>
                      <p:cNvGrpSpPr/>
                      <p:nvPr/>
                    </p:nvGrpSpPr>
                    <p:grpSpPr>
                      <a:xfrm>
                        <a:off x="6017895" y="3626946"/>
                        <a:ext cx="63663" cy="38477"/>
                        <a:chOff x="6017895" y="3626946"/>
                        <a:chExt cx="63663" cy="38477"/>
                      </a:xfrm>
                      <a:solidFill>
                        <a:srgbClr val="84513A"/>
                      </a:solidFill>
                    </p:grpSpPr>
                    <p:sp>
                      <p:nvSpPr>
                        <p:cNvPr id="68" name="Freeform: Shape 67">
                          <a:extLst>
                            <a:ext uri="{FF2B5EF4-FFF2-40B4-BE49-F238E27FC236}">
                              <a16:creationId xmlns:a16="http://schemas.microsoft.com/office/drawing/2014/main" id="{BCD96FDA-D538-4699-B5EC-554C543F28C4}"/>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08679FBA-C439-41BA-9BF5-69DD909A766C}"/>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49935684-853B-4603-ABB2-ED4EDAD58667}"/>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249EBFBC-3DFD-4D47-A372-F2E1EB22D6F2}"/>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2" name="Graphic 3">
                        <a:extLst>
                          <a:ext uri="{FF2B5EF4-FFF2-40B4-BE49-F238E27FC236}">
                            <a16:creationId xmlns:a16="http://schemas.microsoft.com/office/drawing/2014/main" id="{8CA7BD32-5D28-4A99-A94B-3B71529DAFE4}"/>
                          </a:ext>
                        </a:extLst>
                      </p:cNvPr>
                      <p:cNvGrpSpPr/>
                      <p:nvPr/>
                    </p:nvGrpSpPr>
                    <p:grpSpPr>
                      <a:xfrm>
                        <a:off x="6017895" y="3965560"/>
                        <a:ext cx="63663" cy="38477"/>
                        <a:chOff x="6017895" y="3965560"/>
                        <a:chExt cx="63663" cy="38477"/>
                      </a:xfrm>
                      <a:solidFill>
                        <a:srgbClr val="84513A"/>
                      </a:solidFill>
                    </p:grpSpPr>
                    <p:sp>
                      <p:nvSpPr>
                        <p:cNvPr id="73" name="Freeform: Shape 72">
                          <a:extLst>
                            <a:ext uri="{FF2B5EF4-FFF2-40B4-BE49-F238E27FC236}">
                              <a16:creationId xmlns:a16="http://schemas.microsoft.com/office/drawing/2014/main" id="{2144DE39-B6D6-40D0-931E-42B73FE99531}"/>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4BC489B7-50A1-45E0-A499-C50E0761D8D2}"/>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C339A5B-4990-42DD-9207-E0A94729C8EB}"/>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99DFB5EF-0131-4207-A2C5-ABFC3CB623B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7" name="Graphic 3">
                        <a:extLst>
                          <a:ext uri="{FF2B5EF4-FFF2-40B4-BE49-F238E27FC236}">
                            <a16:creationId xmlns:a16="http://schemas.microsoft.com/office/drawing/2014/main" id="{8CA7BD32-5D28-4A99-A94B-3B71529DAFE4}"/>
                          </a:ext>
                        </a:extLst>
                      </p:cNvPr>
                      <p:cNvGrpSpPr/>
                      <p:nvPr/>
                    </p:nvGrpSpPr>
                    <p:grpSpPr>
                      <a:xfrm>
                        <a:off x="6015876" y="3728274"/>
                        <a:ext cx="71409" cy="34865"/>
                        <a:chOff x="6015876" y="3728274"/>
                        <a:chExt cx="71409" cy="34865"/>
                      </a:xfrm>
                      <a:solidFill>
                        <a:srgbClr val="84513A"/>
                      </a:solidFill>
                    </p:grpSpPr>
                    <p:sp>
                      <p:nvSpPr>
                        <p:cNvPr id="78" name="Freeform: Shape 77">
                          <a:extLst>
                            <a:ext uri="{FF2B5EF4-FFF2-40B4-BE49-F238E27FC236}">
                              <a16:creationId xmlns:a16="http://schemas.microsoft.com/office/drawing/2014/main" id="{8747065F-3012-42F6-9768-250E6E6AE9F4}"/>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0B3B9267-A9A8-4966-8DCF-002CEE7930E3}"/>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7668B834-0E90-43D5-BF3D-BB47545343B0}"/>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5652DDA1-9D22-41B4-901F-D3BF3A3D3BF8}"/>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1C5CFA02-29E1-4B9D-B7D6-E4181DD13CB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D18254B6-C5F1-4B53-9905-ED2670F099A1}"/>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C1F8E0C2-8122-451F-8B8A-55DBFA04A2D4}"/>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5" name="Graphic 3">
                        <a:extLst>
                          <a:ext uri="{FF2B5EF4-FFF2-40B4-BE49-F238E27FC236}">
                            <a16:creationId xmlns:a16="http://schemas.microsoft.com/office/drawing/2014/main" id="{8CA7BD32-5D28-4A99-A94B-3B71529DAFE4}"/>
                          </a:ext>
                        </a:extLst>
                      </p:cNvPr>
                      <p:cNvGrpSpPr/>
                      <p:nvPr/>
                    </p:nvGrpSpPr>
                    <p:grpSpPr>
                      <a:xfrm>
                        <a:off x="6023288" y="3549882"/>
                        <a:ext cx="70902" cy="63628"/>
                        <a:chOff x="6023288" y="3549882"/>
                        <a:chExt cx="70902" cy="63628"/>
                      </a:xfrm>
                      <a:solidFill>
                        <a:srgbClr val="84513A"/>
                      </a:solidFill>
                    </p:grpSpPr>
                    <p:sp>
                      <p:nvSpPr>
                        <p:cNvPr id="86" name="Freeform: Shape 85">
                          <a:extLst>
                            <a:ext uri="{FF2B5EF4-FFF2-40B4-BE49-F238E27FC236}">
                              <a16:creationId xmlns:a16="http://schemas.microsoft.com/office/drawing/2014/main" id="{361FB282-6C2D-4181-8764-D5190F17F9EE}"/>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EDA97EB-5ED7-4B01-AF02-F225B37C0268}"/>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AB9BFB59-E6F0-4383-9089-19612738B972}"/>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DAAA1BEC-0327-4160-9670-BEC994F39A1F}"/>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0" name="Graphic 3">
                        <a:extLst>
                          <a:ext uri="{FF2B5EF4-FFF2-40B4-BE49-F238E27FC236}">
                            <a16:creationId xmlns:a16="http://schemas.microsoft.com/office/drawing/2014/main" id="{8CA7BD32-5D28-4A99-A94B-3B71529DAFE4}"/>
                          </a:ext>
                        </a:extLst>
                      </p:cNvPr>
                      <p:cNvGrpSpPr/>
                      <p:nvPr/>
                    </p:nvGrpSpPr>
                    <p:grpSpPr>
                      <a:xfrm>
                        <a:off x="6023288" y="3878494"/>
                        <a:ext cx="70902" cy="63438"/>
                        <a:chOff x="6023288" y="3878494"/>
                        <a:chExt cx="70902" cy="63438"/>
                      </a:xfrm>
                      <a:solidFill>
                        <a:srgbClr val="84513A"/>
                      </a:solidFill>
                    </p:grpSpPr>
                    <p:sp>
                      <p:nvSpPr>
                        <p:cNvPr id="91" name="Freeform: Shape 90">
                          <a:extLst>
                            <a:ext uri="{FF2B5EF4-FFF2-40B4-BE49-F238E27FC236}">
                              <a16:creationId xmlns:a16="http://schemas.microsoft.com/office/drawing/2014/main" id="{41DC0CD1-4557-4C3C-9E20-93459B07DB32}"/>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928A6563-6F2A-4A16-ACD5-9BD971054CDF}"/>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49F97D93-2AF9-4E1F-8B1C-BE0F86C4EF44}"/>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39E5B0DF-F597-401F-B88C-7D85F89F6993}"/>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 name="Graphic 3">
                        <a:extLst>
                          <a:ext uri="{FF2B5EF4-FFF2-40B4-BE49-F238E27FC236}">
                            <a16:creationId xmlns:a16="http://schemas.microsoft.com/office/drawing/2014/main" id="{8CA7BD32-5D28-4A99-A94B-3B71529DAFE4}"/>
                          </a:ext>
                        </a:extLst>
                      </p:cNvPr>
                      <p:cNvGrpSpPr/>
                      <p:nvPr/>
                    </p:nvGrpSpPr>
                    <p:grpSpPr>
                      <a:xfrm>
                        <a:off x="6029039" y="3689127"/>
                        <a:ext cx="45720" cy="27644"/>
                        <a:chOff x="6029039" y="3689127"/>
                        <a:chExt cx="45720" cy="27644"/>
                      </a:xfrm>
                      <a:solidFill>
                        <a:srgbClr val="84513A"/>
                      </a:solidFill>
                    </p:grpSpPr>
                    <p:sp>
                      <p:nvSpPr>
                        <p:cNvPr id="96" name="Freeform: Shape 95">
                          <a:extLst>
                            <a:ext uri="{FF2B5EF4-FFF2-40B4-BE49-F238E27FC236}">
                              <a16:creationId xmlns:a16="http://schemas.microsoft.com/office/drawing/2014/main" id="{CB5A2129-A5CB-4EAD-8F92-74B0065154BD}"/>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8DD92844-E2D3-4E49-B868-3E5790435CCF}"/>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1B261631-9942-48D9-8C21-C108DD3FE3FC}"/>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0034CE3F-0400-416D-8C7D-92130BF3C3C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0" name="Graphic 3">
                        <a:extLst>
                          <a:ext uri="{FF2B5EF4-FFF2-40B4-BE49-F238E27FC236}">
                            <a16:creationId xmlns:a16="http://schemas.microsoft.com/office/drawing/2014/main" id="{8CA7BD32-5D28-4A99-A94B-3B71529DAFE4}"/>
                          </a:ext>
                        </a:extLst>
                      </p:cNvPr>
                      <p:cNvGrpSpPr/>
                      <p:nvPr/>
                    </p:nvGrpSpPr>
                    <p:grpSpPr>
                      <a:xfrm>
                        <a:off x="6019038" y="3515795"/>
                        <a:ext cx="57355" cy="15788"/>
                        <a:chOff x="6019038" y="3515795"/>
                        <a:chExt cx="57355" cy="15788"/>
                      </a:xfrm>
                      <a:solidFill>
                        <a:srgbClr val="84513A"/>
                      </a:solidFill>
                    </p:grpSpPr>
                    <p:sp>
                      <p:nvSpPr>
                        <p:cNvPr id="101" name="Freeform: Shape 100">
                          <a:extLst>
                            <a:ext uri="{FF2B5EF4-FFF2-40B4-BE49-F238E27FC236}">
                              <a16:creationId xmlns:a16="http://schemas.microsoft.com/office/drawing/2014/main" id="{F9CE7D04-2C6E-4B7B-8A3E-6B52DE1632F6}"/>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F0FFB6F1-CC35-4ABE-9EB4-7CDDA77A479B}"/>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3" name="Graphic 3">
                        <a:extLst>
                          <a:ext uri="{FF2B5EF4-FFF2-40B4-BE49-F238E27FC236}">
                            <a16:creationId xmlns:a16="http://schemas.microsoft.com/office/drawing/2014/main" id="{8CA7BD32-5D28-4A99-A94B-3B71529DAFE4}"/>
                          </a:ext>
                        </a:extLst>
                      </p:cNvPr>
                      <p:cNvGrpSpPr/>
                      <p:nvPr/>
                    </p:nvGrpSpPr>
                    <p:grpSpPr>
                      <a:xfrm>
                        <a:off x="6024270" y="3784072"/>
                        <a:ext cx="44297" cy="29165"/>
                        <a:chOff x="6024270" y="3784072"/>
                        <a:chExt cx="44297" cy="29165"/>
                      </a:xfrm>
                      <a:solidFill>
                        <a:srgbClr val="84513A"/>
                      </a:solidFill>
                    </p:grpSpPr>
                    <p:sp>
                      <p:nvSpPr>
                        <p:cNvPr id="104" name="Freeform: Shape 103">
                          <a:extLst>
                            <a:ext uri="{FF2B5EF4-FFF2-40B4-BE49-F238E27FC236}">
                              <a16:creationId xmlns:a16="http://schemas.microsoft.com/office/drawing/2014/main" id="{1340EA2C-0773-4A77-BBEE-645B799A86E8}"/>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C37EF967-ECF6-4F65-9A2D-5202712D164A}"/>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B357E566-8B6D-4AAD-8433-8D1CE0B77E07}"/>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07" name="Graphic 3">
                      <a:extLst>
                        <a:ext uri="{FF2B5EF4-FFF2-40B4-BE49-F238E27FC236}">
                          <a16:creationId xmlns:a16="http://schemas.microsoft.com/office/drawing/2014/main" id="{8CA7BD32-5D28-4A99-A94B-3B71529DAFE4}"/>
                        </a:ext>
                      </a:extLst>
                    </p:cNvPr>
                    <p:cNvGrpSpPr/>
                    <p:nvPr/>
                  </p:nvGrpSpPr>
                  <p:grpSpPr>
                    <a:xfrm>
                      <a:off x="6104096" y="3199577"/>
                      <a:ext cx="72153" cy="341592"/>
                      <a:chOff x="6104096" y="3199577"/>
                      <a:chExt cx="72153" cy="341592"/>
                    </a:xfrm>
                    <a:solidFill>
                      <a:srgbClr val="84513A"/>
                    </a:solidFill>
                  </p:grpSpPr>
                  <p:grpSp>
                    <p:nvGrpSpPr>
                      <p:cNvPr id="108" name="Graphic 3">
                        <a:extLst>
                          <a:ext uri="{FF2B5EF4-FFF2-40B4-BE49-F238E27FC236}">
                            <a16:creationId xmlns:a16="http://schemas.microsoft.com/office/drawing/2014/main" id="{8CA7BD32-5D28-4A99-A94B-3B71529DAFE4}"/>
                          </a:ext>
                        </a:extLst>
                      </p:cNvPr>
                      <p:cNvGrpSpPr/>
                      <p:nvPr/>
                    </p:nvGrpSpPr>
                    <p:grpSpPr>
                      <a:xfrm>
                        <a:off x="6112573" y="3199577"/>
                        <a:ext cx="41894" cy="80356"/>
                        <a:chOff x="6112573" y="3199577"/>
                        <a:chExt cx="41894" cy="80356"/>
                      </a:xfrm>
                      <a:solidFill>
                        <a:srgbClr val="84513A"/>
                      </a:solidFill>
                    </p:grpSpPr>
                    <p:sp>
                      <p:nvSpPr>
                        <p:cNvPr id="109" name="Freeform: Shape 108">
                          <a:extLst>
                            <a:ext uri="{FF2B5EF4-FFF2-40B4-BE49-F238E27FC236}">
                              <a16:creationId xmlns:a16="http://schemas.microsoft.com/office/drawing/2014/main" id="{6AE4001E-83D1-4BDB-920F-81166AACDDEA}"/>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3F176B44-E195-4761-AA7A-40E27E0391C6}"/>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A1B45D6-8BB1-4D54-B21D-C14C8A384E8C}"/>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2" name="Freeform: Shape 111">
                        <a:extLst>
                          <a:ext uri="{FF2B5EF4-FFF2-40B4-BE49-F238E27FC236}">
                            <a16:creationId xmlns:a16="http://schemas.microsoft.com/office/drawing/2014/main" id="{DE60C4E9-8B6E-4513-8244-48024D7988CB}"/>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13" name="Graphic 3">
                        <a:extLst>
                          <a:ext uri="{FF2B5EF4-FFF2-40B4-BE49-F238E27FC236}">
                            <a16:creationId xmlns:a16="http://schemas.microsoft.com/office/drawing/2014/main" id="{8CA7BD32-5D28-4A99-A94B-3B71529DAFE4}"/>
                          </a:ext>
                        </a:extLst>
                      </p:cNvPr>
                      <p:cNvGrpSpPr/>
                      <p:nvPr/>
                    </p:nvGrpSpPr>
                    <p:grpSpPr>
                      <a:xfrm>
                        <a:off x="6105525" y="3331385"/>
                        <a:ext cx="62234" cy="37620"/>
                        <a:chOff x="6105525" y="3331385"/>
                        <a:chExt cx="62234" cy="37620"/>
                      </a:xfrm>
                      <a:solidFill>
                        <a:srgbClr val="84513A"/>
                      </a:solidFill>
                    </p:grpSpPr>
                    <p:sp>
                      <p:nvSpPr>
                        <p:cNvPr id="114" name="Freeform: Shape 113">
                          <a:extLst>
                            <a:ext uri="{FF2B5EF4-FFF2-40B4-BE49-F238E27FC236}">
                              <a16:creationId xmlns:a16="http://schemas.microsoft.com/office/drawing/2014/main" id="{B3FFD6C8-9A59-4AE4-AA0E-C0F1971B022A}"/>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B4CC3602-B81E-413E-9322-F5E5B8B313D0}"/>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C42AA56C-10E4-4CB3-A587-172A45EFBCAE}"/>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C98F6865-6660-47F8-9638-E6A7E18E9C8E}"/>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18" name="Graphic 3">
                        <a:extLst>
                          <a:ext uri="{FF2B5EF4-FFF2-40B4-BE49-F238E27FC236}">
                            <a16:creationId xmlns:a16="http://schemas.microsoft.com/office/drawing/2014/main" id="{8CA7BD32-5D28-4A99-A94B-3B71529DAFE4}"/>
                          </a:ext>
                        </a:extLst>
                      </p:cNvPr>
                      <p:cNvGrpSpPr/>
                      <p:nvPr/>
                    </p:nvGrpSpPr>
                    <p:grpSpPr>
                      <a:xfrm>
                        <a:off x="6116383" y="3378040"/>
                        <a:ext cx="35843" cy="31170"/>
                        <a:chOff x="6116383" y="3378040"/>
                        <a:chExt cx="35843" cy="31170"/>
                      </a:xfrm>
                      <a:solidFill>
                        <a:srgbClr val="84513A"/>
                      </a:solidFill>
                    </p:grpSpPr>
                    <p:sp>
                      <p:nvSpPr>
                        <p:cNvPr id="119" name="Freeform: Shape 118">
                          <a:extLst>
                            <a:ext uri="{FF2B5EF4-FFF2-40B4-BE49-F238E27FC236}">
                              <a16:creationId xmlns:a16="http://schemas.microsoft.com/office/drawing/2014/main" id="{EB113AA4-FF47-482F-B6CF-D1E13842B696}"/>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771FA2A7-05F3-4561-8AB4-344F5BF2329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96ACF174-95A5-47A6-AA5D-614BD07EBC6D}"/>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F0DA7B60-6D3D-4BD3-9945-2E2D9B50FAE5}"/>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3" name="Graphic 3">
                        <a:extLst>
                          <a:ext uri="{FF2B5EF4-FFF2-40B4-BE49-F238E27FC236}">
                            <a16:creationId xmlns:a16="http://schemas.microsoft.com/office/drawing/2014/main" id="{8CA7BD32-5D28-4A99-A94B-3B71529DAFE4}"/>
                          </a:ext>
                        </a:extLst>
                      </p:cNvPr>
                      <p:cNvGrpSpPr/>
                      <p:nvPr/>
                    </p:nvGrpSpPr>
                    <p:grpSpPr>
                      <a:xfrm>
                        <a:off x="6106459" y="3427761"/>
                        <a:ext cx="69790" cy="33912"/>
                        <a:chOff x="6106459" y="3427761"/>
                        <a:chExt cx="69790" cy="33912"/>
                      </a:xfrm>
                      <a:solidFill>
                        <a:srgbClr val="84513A"/>
                      </a:solidFill>
                    </p:grpSpPr>
                    <p:sp>
                      <p:nvSpPr>
                        <p:cNvPr id="124" name="Freeform: Shape 123">
                          <a:extLst>
                            <a:ext uri="{FF2B5EF4-FFF2-40B4-BE49-F238E27FC236}">
                              <a16:creationId xmlns:a16="http://schemas.microsoft.com/office/drawing/2014/main" id="{ACA70020-9BE9-480D-8DA1-1B8A474AA0FB}"/>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22C2CBB9-DD66-4A0A-96ED-586DD68DF353}"/>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0342B8-4427-4595-ACED-22050C7235E1}"/>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9D5FD50C-3BDC-488F-B369-80D9A556F422}"/>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1B0AA62-8A8F-4C75-86E3-7FDF3433D790}"/>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D25FFBDA-9217-4B85-A0AC-A12623EF1A6E}"/>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858A60A7-70BD-4DAF-8B00-5FC6C1ADAE83}"/>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1" name="Graphic 3">
                        <a:extLst>
                          <a:ext uri="{FF2B5EF4-FFF2-40B4-BE49-F238E27FC236}">
                            <a16:creationId xmlns:a16="http://schemas.microsoft.com/office/drawing/2014/main" id="{8CA7BD32-5D28-4A99-A94B-3B71529DAFE4}"/>
                          </a:ext>
                        </a:extLst>
                      </p:cNvPr>
                      <p:cNvGrpSpPr/>
                      <p:nvPr/>
                    </p:nvGrpSpPr>
                    <p:grpSpPr>
                      <a:xfrm>
                        <a:off x="6104096" y="3478612"/>
                        <a:ext cx="56578" cy="62557"/>
                        <a:chOff x="6104096" y="3478612"/>
                        <a:chExt cx="56578" cy="62557"/>
                      </a:xfrm>
                      <a:solidFill>
                        <a:srgbClr val="84513A"/>
                      </a:solidFill>
                    </p:grpSpPr>
                    <p:sp>
                      <p:nvSpPr>
                        <p:cNvPr id="132" name="Freeform: Shape 131">
                          <a:extLst>
                            <a:ext uri="{FF2B5EF4-FFF2-40B4-BE49-F238E27FC236}">
                              <a16:creationId xmlns:a16="http://schemas.microsoft.com/office/drawing/2014/main" id="{64DF45CC-6D34-4FB1-9395-DAF539D1B70F}"/>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82C88BF6-CF75-4637-A16A-DBC55D7F5181}"/>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1F335AF4-5961-401F-A39F-9E490B13FA03}"/>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5B5F0D00-0192-4943-A0EE-5DBA0DBB0A22}"/>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 name="Graphic 3">
                      <a:extLst>
                        <a:ext uri="{FF2B5EF4-FFF2-40B4-BE49-F238E27FC236}">
                          <a16:creationId xmlns:a16="http://schemas.microsoft.com/office/drawing/2014/main" id="{8CA7BD32-5D28-4A99-A94B-3B71529DAFE4}"/>
                        </a:ext>
                      </a:extLst>
                    </p:cNvPr>
                    <p:cNvGrpSpPr/>
                    <p:nvPr/>
                  </p:nvGrpSpPr>
                  <p:grpSpPr>
                    <a:xfrm>
                      <a:off x="6110382" y="3561670"/>
                      <a:ext cx="73342" cy="435460"/>
                      <a:chOff x="6110382" y="3561670"/>
                      <a:chExt cx="73342" cy="435460"/>
                    </a:xfrm>
                    <a:solidFill>
                      <a:srgbClr val="84513A"/>
                    </a:solidFill>
                  </p:grpSpPr>
                  <p:grpSp>
                    <p:nvGrpSpPr>
                      <p:cNvPr id="137" name="Graphic 3">
                        <a:extLst>
                          <a:ext uri="{FF2B5EF4-FFF2-40B4-BE49-F238E27FC236}">
                            <a16:creationId xmlns:a16="http://schemas.microsoft.com/office/drawing/2014/main" id="{8CA7BD32-5D28-4A99-A94B-3B71529DAFE4}"/>
                          </a:ext>
                        </a:extLst>
                      </p:cNvPr>
                      <p:cNvGrpSpPr/>
                      <p:nvPr/>
                    </p:nvGrpSpPr>
                    <p:grpSpPr>
                      <a:xfrm>
                        <a:off x="6110382" y="3561670"/>
                        <a:ext cx="59721" cy="14067"/>
                        <a:chOff x="6110382" y="3561670"/>
                        <a:chExt cx="59721" cy="14067"/>
                      </a:xfrm>
                      <a:solidFill>
                        <a:srgbClr val="84513A"/>
                      </a:solidFill>
                    </p:grpSpPr>
                    <p:sp>
                      <p:nvSpPr>
                        <p:cNvPr id="138" name="Freeform: Shape 137">
                          <a:extLst>
                            <a:ext uri="{FF2B5EF4-FFF2-40B4-BE49-F238E27FC236}">
                              <a16:creationId xmlns:a16="http://schemas.microsoft.com/office/drawing/2014/main" id="{96046097-CA03-40A5-82C8-FAB67E2A7BF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7D5EB295-4120-4F8E-93EF-AF9E67383429}"/>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D23427E9-6872-472E-A89D-B83157876D52}"/>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D6895D9D-ED64-418E-B8AB-044AB72619FD}"/>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2" name="Graphic 3">
                        <a:extLst>
                          <a:ext uri="{FF2B5EF4-FFF2-40B4-BE49-F238E27FC236}">
                            <a16:creationId xmlns:a16="http://schemas.microsoft.com/office/drawing/2014/main" id="{8CA7BD32-5D28-4A99-A94B-3B71529DAFE4}"/>
                          </a:ext>
                        </a:extLst>
                      </p:cNvPr>
                      <p:cNvGrpSpPr/>
                      <p:nvPr/>
                    </p:nvGrpSpPr>
                    <p:grpSpPr>
                      <a:xfrm>
                        <a:off x="6114537" y="3600936"/>
                        <a:ext cx="69187" cy="62009"/>
                        <a:chOff x="6114537" y="3600936"/>
                        <a:chExt cx="69187" cy="62009"/>
                      </a:xfrm>
                      <a:solidFill>
                        <a:srgbClr val="84513A"/>
                      </a:solidFill>
                    </p:grpSpPr>
                    <p:sp>
                      <p:nvSpPr>
                        <p:cNvPr id="143" name="Freeform: Shape 142">
                          <a:extLst>
                            <a:ext uri="{FF2B5EF4-FFF2-40B4-BE49-F238E27FC236}">
                              <a16:creationId xmlns:a16="http://schemas.microsoft.com/office/drawing/2014/main" id="{E47A45AF-0001-4C38-A1EF-AB0FF61F318C}"/>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2DC0EC2F-6F2A-4302-8920-DBA4AAAB4D24}"/>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13A7DED0-BB7E-4E65-92D8-2CDBCAC44D41}"/>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F4E0599D-6A80-4B58-A438-FA21BA129EAF}"/>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 name="Graphic 3">
                        <a:extLst>
                          <a:ext uri="{FF2B5EF4-FFF2-40B4-BE49-F238E27FC236}">
                            <a16:creationId xmlns:a16="http://schemas.microsoft.com/office/drawing/2014/main" id="{8CA7BD32-5D28-4A99-A94B-3B71529DAFE4}"/>
                          </a:ext>
                        </a:extLst>
                      </p:cNvPr>
                      <p:cNvGrpSpPr/>
                      <p:nvPr/>
                    </p:nvGrpSpPr>
                    <p:grpSpPr>
                      <a:xfrm>
                        <a:off x="6115240" y="3669874"/>
                        <a:ext cx="56388" cy="62271"/>
                        <a:chOff x="6115240" y="3669874"/>
                        <a:chExt cx="56388" cy="62271"/>
                      </a:xfrm>
                      <a:solidFill>
                        <a:srgbClr val="84513A"/>
                      </a:solidFill>
                    </p:grpSpPr>
                    <p:sp>
                      <p:nvSpPr>
                        <p:cNvPr id="148" name="Freeform: Shape 147">
                          <a:extLst>
                            <a:ext uri="{FF2B5EF4-FFF2-40B4-BE49-F238E27FC236}">
                              <a16:creationId xmlns:a16="http://schemas.microsoft.com/office/drawing/2014/main" id="{F16837DE-3736-402E-86F8-39B9ABD05503}"/>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48">
                          <a:extLst>
                            <a:ext uri="{FF2B5EF4-FFF2-40B4-BE49-F238E27FC236}">
                              <a16:creationId xmlns:a16="http://schemas.microsoft.com/office/drawing/2014/main" id="{7CAD60A9-FC0A-41D6-83BE-B516836B0791}"/>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49">
                          <a:extLst>
                            <a:ext uri="{FF2B5EF4-FFF2-40B4-BE49-F238E27FC236}">
                              <a16:creationId xmlns:a16="http://schemas.microsoft.com/office/drawing/2014/main" id="{999612A7-2BF7-4886-BAF3-017D814CDE61}"/>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50">
                          <a:extLst>
                            <a:ext uri="{FF2B5EF4-FFF2-40B4-BE49-F238E27FC236}">
                              <a16:creationId xmlns:a16="http://schemas.microsoft.com/office/drawing/2014/main" id="{495A7677-50F8-4C0E-8246-345ADC782D5E}"/>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2" name="Graphic 3">
                        <a:extLst>
                          <a:ext uri="{FF2B5EF4-FFF2-40B4-BE49-F238E27FC236}">
                            <a16:creationId xmlns:a16="http://schemas.microsoft.com/office/drawing/2014/main" id="{8CA7BD32-5D28-4A99-A94B-3B71529DAFE4}"/>
                          </a:ext>
                        </a:extLst>
                      </p:cNvPr>
                      <p:cNvGrpSpPr/>
                      <p:nvPr/>
                    </p:nvGrpSpPr>
                    <p:grpSpPr>
                      <a:xfrm>
                        <a:off x="6115240" y="3934859"/>
                        <a:ext cx="56388" cy="62271"/>
                        <a:chOff x="6115240" y="3934859"/>
                        <a:chExt cx="56388" cy="62271"/>
                      </a:xfrm>
                      <a:solidFill>
                        <a:srgbClr val="84513A"/>
                      </a:solidFill>
                    </p:grpSpPr>
                    <p:sp>
                      <p:nvSpPr>
                        <p:cNvPr id="153" name="Freeform: Shape 152">
                          <a:extLst>
                            <a:ext uri="{FF2B5EF4-FFF2-40B4-BE49-F238E27FC236}">
                              <a16:creationId xmlns:a16="http://schemas.microsoft.com/office/drawing/2014/main" id="{AA797E4C-4577-46FF-87B4-B0B730BB9B14}"/>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53">
                          <a:extLst>
                            <a:ext uri="{FF2B5EF4-FFF2-40B4-BE49-F238E27FC236}">
                              <a16:creationId xmlns:a16="http://schemas.microsoft.com/office/drawing/2014/main" id="{827B3943-91BC-4092-9F9C-81E49F59A646}"/>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AFE65603-F695-462F-9AFB-6B20223E817C}"/>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55">
                          <a:extLst>
                            <a:ext uri="{FF2B5EF4-FFF2-40B4-BE49-F238E27FC236}">
                              <a16:creationId xmlns:a16="http://schemas.microsoft.com/office/drawing/2014/main" id="{5AC28F27-9E75-4E93-88CB-A19106A47A79}"/>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7" name="Graphic 3">
                        <a:extLst>
                          <a:ext uri="{FF2B5EF4-FFF2-40B4-BE49-F238E27FC236}">
                            <a16:creationId xmlns:a16="http://schemas.microsoft.com/office/drawing/2014/main" id="{8CA7BD32-5D28-4A99-A94B-3B71529DAFE4}"/>
                          </a:ext>
                        </a:extLst>
                      </p:cNvPr>
                      <p:cNvGrpSpPr/>
                      <p:nvPr/>
                    </p:nvGrpSpPr>
                    <p:grpSpPr>
                      <a:xfrm>
                        <a:off x="6120288" y="3736657"/>
                        <a:ext cx="44577" cy="26977"/>
                        <a:chOff x="6120288" y="3736657"/>
                        <a:chExt cx="44577" cy="26977"/>
                      </a:xfrm>
                      <a:solidFill>
                        <a:srgbClr val="84513A"/>
                      </a:solidFill>
                    </p:grpSpPr>
                    <p:sp>
                      <p:nvSpPr>
                        <p:cNvPr id="158" name="Freeform: Shape 157">
                          <a:extLst>
                            <a:ext uri="{FF2B5EF4-FFF2-40B4-BE49-F238E27FC236}">
                              <a16:creationId xmlns:a16="http://schemas.microsoft.com/office/drawing/2014/main" id="{FF17E79F-F811-4689-9F25-FEBEF969A843}"/>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BE0279DC-436F-4DB9-AFE4-92109760A46D}"/>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22CC050C-A08F-485B-9574-BD7511B5552A}"/>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5328889C-E94C-4FC8-BF4E-C570CC4FB444}"/>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2" name="Graphic 3">
                        <a:extLst>
                          <a:ext uri="{FF2B5EF4-FFF2-40B4-BE49-F238E27FC236}">
                            <a16:creationId xmlns:a16="http://schemas.microsoft.com/office/drawing/2014/main" id="{8CA7BD32-5D28-4A99-A94B-3B71529DAFE4}"/>
                          </a:ext>
                        </a:extLst>
                      </p:cNvPr>
                      <p:cNvGrpSpPr/>
                      <p:nvPr/>
                    </p:nvGrpSpPr>
                    <p:grpSpPr>
                      <a:xfrm>
                        <a:off x="6114097" y="3793255"/>
                        <a:ext cx="55928" cy="15410"/>
                        <a:chOff x="6114097" y="3793255"/>
                        <a:chExt cx="55928" cy="15410"/>
                      </a:xfrm>
                      <a:solidFill>
                        <a:srgbClr val="84513A"/>
                      </a:solidFill>
                    </p:grpSpPr>
                    <p:sp>
                      <p:nvSpPr>
                        <p:cNvPr id="163" name="Freeform: Shape 162">
                          <a:extLst>
                            <a:ext uri="{FF2B5EF4-FFF2-40B4-BE49-F238E27FC236}">
                              <a16:creationId xmlns:a16="http://schemas.microsoft.com/office/drawing/2014/main" id="{A8405E77-C721-4D74-B33C-0BD80BB8BEDA}"/>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25228054-2578-43F7-B34C-143E5F0319A3}"/>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5" name="Graphic 3">
                        <a:extLst>
                          <a:ext uri="{FF2B5EF4-FFF2-40B4-BE49-F238E27FC236}">
                            <a16:creationId xmlns:a16="http://schemas.microsoft.com/office/drawing/2014/main" id="{8CA7BD32-5D28-4A99-A94B-3B71529DAFE4}"/>
                          </a:ext>
                        </a:extLst>
                      </p:cNvPr>
                      <p:cNvGrpSpPr/>
                      <p:nvPr/>
                    </p:nvGrpSpPr>
                    <p:grpSpPr>
                      <a:xfrm>
                        <a:off x="6114045" y="3874899"/>
                        <a:ext cx="54248" cy="42410"/>
                        <a:chOff x="6114045" y="3874899"/>
                        <a:chExt cx="54248" cy="42410"/>
                      </a:xfrm>
                      <a:solidFill>
                        <a:srgbClr val="84513A"/>
                      </a:solidFill>
                    </p:grpSpPr>
                    <p:sp>
                      <p:nvSpPr>
                        <p:cNvPr id="166" name="Freeform: Shape 165">
                          <a:extLst>
                            <a:ext uri="{FF2B5EF4-FFF2-40B4-BE49-F238E27FC236}">
                              <a16:creationId xmlns:a16="http://schemas.microsoft.com/office/drawing/2014/main" id="{8D77DB38-3481-4C2A-A637-3B15F7952B70}"/>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6528CA2E-5563-4B57-BD96-1AD9A0F8BE77}"/>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67">
                          <a:extLst>
                            <a:ext uri="{FF2B5EF4-FFF2-40B4-BE49-F238E27FC236}">
                              <a16:creationId xmlns:a16="http://schemas.microsoft.com/office/drawing/2014/main" id="{2DF31BCB-E914-4131-A5D8-AD93B74479FC}"/>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9" name="Graphic 3">
                        <a:extLst>
                          <a:ext uri="{FF2B5EF4-FFF2-40B4-BE49-F238E27FC236}">
                            <a16:creationId xmlns:a16="http://schemas.microsoft.com/office/drawing/2014/main" id="{8CA7BD32-5D28-4A99-A94B-3B71529DAFE4}"/>
                          </a:ext>
                        </a:extLst>
                      </p:cNvPr>
                      <p:cNvGrpSpPr/>
                      <p:nvPr/>
                    </p:nvGrpSpPr>
                    <p:grpSpPr>
                      <a:xfrm>
                        <a:off x="6115481" y="3829260"/>
                        <a:ext cx="43098" cy="28364"/>
                        <a:chOff x="6115481" y="3829260"/>
                        <a:chExt cx="43098" cy="28364"/>
                      </a:xfrm>
                      <a:solidFill>
                        <a:srgbClr val="84513A"/>
                      </a:solidFill>
                    </p:grpSpPr>
                    <p:sp>
                      <p:nvSpPr>
                        <p:cNvPr id="170" name="Freeform: Shape 169">
                          <a:extLst>
                            <a:ext uri="{FF2B5EF4-FFF2-40B4-BE49-F238E27FC236}">
                              <a16:creationId xmlns:a16="http://schemas.microsoft.com/office/drawing/2014/main" id="{AA2F8557-29D6-4BCF-B3A2-EFB53854A094}"/>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D99C5FEA-FADD-4D6A-8E27-217471A8EA9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099F04B5-79CB-4143-93D8-F5BA20975C74}"/>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73" name="Freeform: Shape 172">
                  <a:extLst>
                    <a:ext uri="{FF2B5EF4-FFF2-40B4-BE49-F238E27FC236}">
                      <a16:creationId xmlns:a16="http://schemas.microsoft.com/office/drawing/2014/main" id="{54AD3AAF-0B68-44E4-97FC-BAFA70321885}"/>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C273E2ED-C8D2-41C6-9DE0-5D4CFD76102D}"/>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74">
                  <a:extLst>
                    <a:ext uri="{FF2B5EF4-FFF2-40B4-BE49-F238E27FC236}">
                      <a16:creationId xmlns:a16="http://schemas.microsoft.com/office/drawing/2014/main" id="{C313DE88-26BB-4777-B460-7335A3F4FD02}"/>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09F8583E-2052-4BE2-AD00-431B3EA4FA10}"/>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 name="Freeform: Shape 176">
                <a:extLst>
                  <a:ext uri="{FF2B5EF4-FFF2-40B4-BE49-F238E27FC236}">
                    <a16:creationId xmlns:a16="http://schemas.microsoft.com/office/drawing/2014/main" id="{B3E2D72E-4D64-4434-AF5B-D02DE7E219E3}"/>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833F0453-12BD-4802-8976-0D6658428EC4}"/>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55A5FF56-F503-4F74-918E-8996DC963930}"/>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3D26F377-63CF-4FC4-9846-27380C0B5223}"/>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DC38C560-6DED-487F-B289-B9B5029431B5}"/>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A3C3E3BB-4EA0-4A26-B3D8-0CC0B24BF043}"/>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3" name="Freeform: Shape 182">
              <a:extLst>
                <a:ext uri="{FF2B5EF4-FFF2-40B4-BE49-F238E27FC236}">
                  <a16:creationId xmlns:a16="http://schemas.microsoft.com/office/drawing/2014/main" id="{EA76993E-4892-40C5-BC4B-7931992EDCCE}"/>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02" name="Graphic 1200">
            <a:extLst>
              <a:ext uri="{FF2B5EF4-FFF2-40B4-BE49-F238E27FC236}">
                <a16:creationId xmlns:a16="http://schemas.microsoft.com/office/drawing/2014/main" id="{FA74272B-E14A-4B0A-B202-105D347FF011}"/>
              </a:ext>
            </a:extLst>
          </p:cNvPr>
          <p:cNvGrpSpPr/>
          <p:nvPr/>
        </p:nvGrpSpPr>
        <p:grpSpPr>
          <a:xfrm>
            <a:off x="976739" y="4291742"/>
            <a:ext cx="2363793" cy="2582904"/>
            <a:chOff x="5157965" y="2328859"/>
            <a:chExt cx="1876250" cy="2196707"/>
          </a:xfrm>
        </p:grpSpPr>
        <p:sp>
          <p:nvSpPr>
            <p:cNvPr id="1203" name="Freeform: Shape 1202">
              <a:extLst>
                <a:ext uri="{FF2B5EF4-FFF2-40B4-BE49-F238E27FC236}">
                  <a16:creationId xmlns:a16="http://schemas.microsoft.com/office/drawing/2014/main" id="{44147F8A-3313-4089-A8B1-51E7E09E731A}"/>
                </a:ext>
              </a:extLst>
            </p:cNvPr>
            <p:cNvSpPr/>
            <p:nvPr/>
          </p:nvSpPr>
          <p:spPr>
            <a:xfrm>
              <a:off x="5836443" y="2755200"/>
              <a:ext cx="38385" cy="135540"/>
            </a:xfrm>
            <a:custGeom>
              <a:avLst/>
              <a:gdLst>
                <a:gd name="connsiteX0" fmla="*/ 3524 w 38385"/>
                <a:gd name="connsiteY0" fmla="*/ 36195 h 135540"/>
                <a:gd name="connsiteX1" fmla="*/ 4096 w 38385"/>
                <a:gd name="connsiteY1" fmla="*/ 43339 h 135540"/>
                <a:gd name="connsiteX2" fmla="*/ 5429 w 38385"/>
                <a:gd name="connsiteY2" fmla="*/ 70771 h 135540"/>
                <a:gd name="connsiteX3" fmla="*/ 7144 w 38385"/>
                <a:gd name="connsiteY3" fmla="*/ 122587 h 135540"/>
                <a:gd name="connsiteX4" fmla="*/ 7620 w 38385"/>
                <a:gd name="connsiteY4" fmla="*/ 135541 h 135540"/>
                <a:gd name="connsiteX5" fmla="*/ 38386 w 38385"/>
                <a:gd name="connsiteY5" fmla="*/ 76867 h 135540"/>
                <a:gd name="connsiteX6" fmla="*/ 6001 w 38385"/>
                <a:gd name="connsiteY6" fmla="*/ 0 h 135540"/>
                <a:gd name="connsiteX7" fmla="*/ 0 w 38385"/>
                <a:gd name="connsiteY7" fmla="*/ 8573 h 135540"/>
                <a:gd name="connsiteX8" fmla="*/ 3238 w 38385"/>
                <a:gd name="connsiteY8" fmla="*/ 18669 h 135540"/>
                <a:gd name="connsiteX9" fmla="*/ 3524 w 38385"/>
                <a:gd name="connsiteY9" fmla="*/ 36195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 h="135540">
                  <a:moveTo>
                    <a:pt x="3524" y="36195"/>
                  </a:moveTo>
                  <a:cubicBezTo>
                    <a:pt x="3810" y="38576"/>
                    <a:pt x="4000" y="40958"/>
                    <a:pt x="4096" y="43339"/>
                  </a:cubicBezTo>
                  <a:cubicBezTo>
                    <a:pt x="4572" y="52483"/>
                    <a:pt x="4953" y="61627"/>
                    <a:pt x="5429" y="70771"/>
                  </a:cubicBezTo>
                  <a:cubicBezTo>
                    <a:pt x="6382" y="88011"/>
                    <a:pt x="6572" y="105251"/>
                    <a:pt x="7144" y="122587"/>
                  </a:cubicBezTo>
                  <a:cubicBezTo>
                    <a:pt x="7334" y="126873"/>
                    <a:pt x="7525" y="131255"/>
                    <a:pt x="7620" y="135541"/>
                  </a:cubicBezTo>
                  <a:cubicBezTo>
                    <a:pt x="22384" y="128111"/>
                    <a:pt x="38386" y="111919"/>
                    <a:pt x="38386" y="76867"/>
                  </a:cubicBezTo>
                  <a:cubicBezTo>
                    <a:pt x="38386" y="46387"/>
                    <a:pt x="20669" y="18193"/>
                    <a:pt x="6001" y="0"/>
                  </a:cubicBezTo>
                  <a:cubicBezTo>
                    <a:pt x="4667" y="3239"/>
                    <a:pt x="2572" y="6191"/>
                    <a:pt x="0" y="8573"/>
                  </a:cubicBezTo>
                  <a:cubicBezTo>
                    <a:pt x="1238" y="11811"/>
                    <a:pt x="2381" y="15145"/>
                    <a:pt x="3238" y="18669"/>
                  </a:cubicBezTo>
                  <a:lnTo>
                    <a:pt x="3524" y="36195"/>
                  </a:ln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4" name="Freeform: Shape 1203">
              <a:extLst>
                <a:ext uri="{FF2B5EF4-FFF2-40B4-BE49-F238E27FC236}">
                  <a16:creationId xmlns:a16="http://schemas.microsoft.com/office/drawing/2014/main" id="{ECA7A8C9-5F66-47ED-BC31-490EF84A62A9}"/>
                </a:ext>
              </a:extLst>
            </p:cNvPr>
            <p:cNvSpPr/>
            <p:nvPr/>
          </p:nvSpPr>
          <p:spPr>
            <a:xfrm>
              <a:off x="6083902" y="2693383"/>
              <a:ext cx="5333" cy="4381"/>
            </a:xfrm>
            <a:custGeom>
              <a:avLst/>
              <a:gdLst>
                <a:gd name="connsiteX0" fmla="*/ 5334 w 5333"/>
                <a:gd name="connsiteY0" fmla="*/ 4381 h 4381"/>
                <a:gd name="connsiteX1" fmla="*/ 0 w 5333"/>
                <a:gd name="connsiteY1" fmla="*/ 0 h 4381"/>
                <a:gd name="connsiteX2" fmla="*/ 1333 w 5333"/>
                <a:gd name="connsiteY2" fmla="*/ 1715 h 4381"/>
                <a:gd name="connsiteX3" fmla="*/ 2381 w 5333"/>
                <a:gd name="connsiteY3" fmla="*/ 2667 h 4381"/>
                <a:gd name="connsiteX4" fmla="*/ 5334 w 5333"/>
                <a:gd name="connsiteY4" fmla="*/ 4381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4381">
                  <a:moveTo>
                    <a:pt x="5334" y="4381"/>
                  </a:moveTo>
                  <a:cubicBezTo>
                    <a:pt x="3238" y="3334"/>
                    <a:pt x="1429" y="1810"/>
                    <a:pt x="0" y="0"/>
                  </a:cubicBezTo>
                  <a:cubicBezTo>
                    <a:pt x="381" y="572"/>
                    <a:pt x="857" y="1143"/>
                    <a:pt x="1333" y="1715"/>
                  </a:cubicBezTo>
                  <a:cubicBezTo>
                    <a:pt x="1619" y="2096"/>
                    <a:pt x="2000" y="2381"/>
                    <a:pt x="2381" y="2667"/>
                  </a:cubicBezTo>
                  <a:cubicBezTo>
                    <a:pt x="3238" y="3429"/>
                    <a:pt x="4191" y="4000"/>
                    <a:pt x="5334" y="438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5" name="Freeform: Shape 1204">
              <a:extLst>
                <a:ext uri="{FF2B5EF4-FFF2-40B4-BE49-F238E27FC236}">
                  <a16:creationId xmlns:a16="http://schemas.microsoft.com/office/drawing/2014/main" id="{C426F080-C169-4133-9581-0B5A5B917715}"/>
                </a:ext>
              </a:extLst>
            </p:cNvPr>
            <p:cNvSpPr/>
            <p:nvPr/>
          </p:nvSpPr>
          <p:spPr>
            <a:xfrm>
              <a:off x="5761251" y="2524981"/>
              <a:ext cx="385612" cy="589597"/>
            </a:xfrm>
            <a:custGeom>
              <a:avLst/>
              <a:gdLst>
                <a:gd name="connsiteX0" fmla="*/ 314364 w 385612"/>
                <a:gd name="connsiteY0" fmla="*/ 1048 h 589597"/>
                <a:gd name="connsiteX1" fmla="*/ 229878 w 385612"/>
                <a:gd name="connsiteY1" fmla="*/ 9239 h 589597"/>
                <a:gd name="connsiteX2" fmla="*/ 207113 w 385612"/>
                <a:gd name="connsiteY2" fmla="*/ 11430 h 589597"/>
                <a:gd name="connsiteX3" fmla="*/ 199874 w 385612"/>
                <a:gd name="connsiteY3" fmla="*/ 12192 h 589597"/>
                <a:gd name="connsiteX4" fmla="*/ 174347 w 385612"/>
                <a:gd name="connsiteY4" fmla="*/ 15049 h 589597"/>
                <a:gd name="connsiteX5" fmla="*/ 155392 w 385612"/>
                <a:gd name="connsiteY5" fmla="*/ 16478 h 589597"/>
                <a:gd name="connsiteX6" fmla="*/ 155392 w 385612"/>
                <a:gd name="connsiteY6" fmla="*/ 16478 h 589597"/>
                <a:gd name="connsiteX7" fmla="*/ 149963 w 385612"/>
                <a:gd name="connsiteY7" fmla="*/ 16955 h 589597"/>
                <a:gd name="connsiteX8" fmla="*/ 136723 w 385612"/>
                <a:gd name="connsiteY8" fmla="*/ 19241 h 589597"/>
                <a:gd name="connsiteX9" fmla="*/ 131770 w 385612"/>
                <a:gd name="connsiteY9" fmla="*/ 20765 h 589597"/>
                <a:gd name="connsiteX10" fmla="*/ 127198 w 385612"/>
                <a:gd name="connsiteY10" fmla="*/ 22669 h 589597"/>
                <a:gd name="connsiteX11" fmla="*/ 121388 w 385612"/>
                <a:gd name="connsiteY11" fmla="*/ 26575 h 589597"/>
                <a:gd name="connsiteX12" fmla="*/ 118340 w 385612"/>
                <a:gd name="connsiteY12" fmla="*/ 30004 h 589597"/>
                <a:gd name="connsiteX13" fmla="*/ 117578 w 385612"/>
                <a:gd name="connsiteY13" fmla="*/ 31147 h 589597"/>
                <a:gd name="connsiteX14" fmla="*/ 116911 w 385612"/>
                <a:gd name="connsiteY14" fmla="*/ 32385 h 589597"/>
                <a:gd name="connsiteX15" fmla="*/ 115197 w 385612"/>
                <a:gd name="connsiteY15" fmla="*/ 36767 h 589597"/>
                <a:gd name="connsiteX16" fmla="*/ 112720 w 385612"/>
                <a:gd name="connsiteY16" fmla="*/ 49720 h 589597"/>
                <a:gd name="connsiteX17" fmla="*/ 112053 w 385612"/>
                <a:gd name="connsiteY17" fmla="*/ 58103 h 589597"/>
                <a:gd name="connsiteX18" fmla="*/ 111958 w 385612"/>
                <a:gd name="connsiteY18" fmla="*/ 60198 h 589597"/>
                <a:gd name="connsiteX19" fmla="*/ 111768 w 385612"/>
                <a:gd name="connsiteY19" fmla="*/ 68580 h 589597"/>
                <a:gd name="connsiteX20" fmla="*/ 112053 w 385612"/>
                <a:gd name="connsiteY20" fmla="*/ 81725 h 589597"/>
                <a:gd name="connsiteX21" fmla="*/ 112244 w 385612"/>
                <a:gd name="connsiteY21" fmla="*/ 87535 h 589597"/>
                <a:gd name="connsiteX22" fmla="*/ 95766 w 385612"/>
                <a:gd name="connsiteY22" fmla="*/ 104204 h 589597"/>
                <a:gd name="connsiteX23" fmla="*/ 91289 w 385612"/>
                <a:gd name="connsiteY23" fmla="*/ 102870 h 589597"/>
                <a:gd name="connsiteX24" fmla="*/ 90527 w 385612"/>
                <a:gd name="connsiteY24" fmla="*/ 102299 h 589597"/>
                <a:gd name="connsiteX25" fmla="*/ 89098 w 385612"/>
                <a:gd name="connsiteY25" fmla="*/ 100870 h 589597"/>
                <a:gd name="connsiteX26" fmla="*/ 85479 w 385612"/>
                <a:gd name="connsiteY26" fmla="*/ 96583 h 589597"/>
                <a:gd name="connsiteX27" fmla="*/ 74620 w 385612"/>
                <a:gd name="connsiteY27" fmla="*/ 84487 h 589597"/>
                <a:gd name="connsiteX28" fmla="*/ 72810 w 385612"/>
                <a:gd name="connsiteY28" fmla="*/ 82677 h 589597"/>
                <a:gd name="connsiteX29" fmla="*/ 59380 w 385612"/>
                <a:gd name="connsiteY29" fmla="*/ 72295 h 589597"/>
                <a:gd name="connsiteX30" fmla="*/ 32043 w 385612"/>
                <a:gd name="connsiteY30" fmla="*/ 69532 h 589597"/>
                <a:gd name="connsiteX31" fmla="*/ 26709 w 385612"/>
                <a:gd name="connsiteY31" fmla="*/ 71533 h 589597"/>
                <a:gd name="connsiteX32" fmla="*/ 21090 w 385612"/>
                <a:gd name="connsiteY32" fmla="*/ 74390 h 589597"/>
                <a:gd name="connsiteX33" fmla="*/ 18423 w 385612"/>
                <a:gd name="connsiteY33" fmla="*/ 76105 h 589597"/>
                <a:gd name="connsiteX34" fmla="*/ 13660 w 385612"/>
                <a:gd name="connsiteY34" fmla="*/ 79915 h 589597"/>
                <a:gd name="connsiteX35" fmla="*/ 9660 w 385612"/>
                <a:gd name="connsiteY35" fmla="*/ 84201 h 589597"/>
                <a:gd name="connsiteX36" fmla="*/ 3945 w 385612"/>
                <a:gd name="connsiteY36" fmla="*/ 94012 h 589597"/>
                <a:gd name="connsiteX37" fmla="*/ 2040 w 385612"/>
                <a:gd name="connsiteY37" fmla="*/ 99346 h 589597"/>
                <a:gd name="connsiteX38" fmla="*/ 801 w 385612"/>
                <a:gd name="connsiteY38" fmla="*/ 104966 h 589597"/>
                <a:gd name="connsiteX39" fmla="*/ 135 w 385612"/>
                <a:gd name="connsiteY39" fmla="*/ 110776 h 589597"/>
                <a:gd name="connsiteX40" fmla="*/ 39 w 385612"/>
                <a:gd name="connsiteY40" fmla="*/ 116681 h 589597"/>
                <a:gd name="connsiteX41" fmla="*/ 135 w 385612"/>
                <a:gd name="connsiteY41" fmla="*/ 119634 h 589597"/>
                <a:gd name="connsiteX42" fmla="*/ 706 w 385612"/>
                <a:gd name="connsiteY42" fmla="*/ 125635 h 589597"/>
                <a:gd name="connsiteX43" fmla="*/ 4040 w 385612"/>
                <a:gd name="connsiteY43" fmla="*/ 140399 h 589597"/>
                <a:gd name="connsiteX44" fmla="*/ 12041 w 385612"/>
                <a:gd name="connsiteY44" fmla="*/ 158972 h 589597"/>
                <a:gd name="connsiteX45" fmla="*/ 47569 w 385612"/>
                <a:gd name="connsiteY45" fmla="*/ 200787 h 589597"/>
                <a:gd name="connsiteX46" fmla="*/ 59666 w 385612"/>
                <a:gd name="connsiteY46" fmla="*/ 197453 h 589597"/>
                <a:gd name="connsiteX47" fmla="*/ 69572 w 385612"/>
                <a:gd name="connsiteY47" fmla="*/ 199644 h 589597"/>
                <a:gd name="connsiteX48" fmla="*/ 57951 w 385612"/>
                <a:gd name="connsiteY48" fmla="*/ 173831 h 589597"/>
                <a:gd name="connsiteX49" fmla="*/ 54808 w 385612"/>
                <a:gd name="connsiteY49" fmla="*/ 170021 h 589597"/>
                <a:gd name="connsiteX50" fmla="*/ 51284 w 385612"/>
                <a:gd name="connsiteY50" fmla="*/ 166402 h 589597"/>
                <a:gd name="connsiteX51" fmla="*/ 48045 w 385612"/>
                <a:gd name="connsiteY51" fmla="*/ 163544 h 589597"/>
                <a:gd name="connsiteX52" fmla="*/ 46426 w 385612"/>
                <a:gd name="connsiteY52" fmla="*/ 162116 h 589597"/>
                <a:gd name="connsiteX53" fmla="*/ 39949 w 385612"/>
                <a:gd name="connsiteY53" fmla="*/ 156591 h 589597"/>
                <a:gd name="connsiteX54" fmla="*/ 36806 w 385612"/>
                <a:gd name="connsiteY54" fmla="*/ 153734 h 589597"/>
                <a:gd name="connsiteX55" fmla="*/ 27471 w 385612"/>
                <a:gd name="connsiteY55" fmla="*/ 142208 h 589597"/>
                <a:gd name="connsiteX56" fmla="*/ 20518 w 385612"/>
                <a:gd name="connsiteY56" fmla="*/ 114776 h 589597"/>
                <a:gd name="connsiteX57" fmla="*/ 20709 w 385612"/>
                <a:gd name="connsiteY57" fmla="*/ 110776 h 589597"/>
                <a:gd name="connsiteX58" fmla="*/ 23280 w 385612"/>
                <a:gd name="connsiteY58" fmla="*/ 99727 h 589597"/>
                <a:gd name="connsiteX59" fmla="*/ 34615 w 385612"/>
                <a:gd name="connsiteY59" fmla="*/ 88106 h 589597"/>
                <a:gd name="connsiteX60" fmla="*/ 44616 w 385612"/>
                <a:gd name="connsiteY60" fmla="*/ 86201 h 589597"/>
                <a:gd name="connsiteX61" fmla="*/ 57094 w 385612"/>
                <a:gd name="connsiteY61" fmla="*/ 90011 h 589597"/>
                <a:gd name="connsiteX62" fmla="*/ 73572 w 385612"/>
                <a:gd name="connsiteY62" fmla="*/ 114300 h 589597"/>
                <a:gd name="connsiteX63" fmla="*/ 73572 w 385612"/>
                <a:gd name="connsiteY63" fmla="*/ 114776 h 589597"/>
                <a:gd name="connsiteX64" fmla="*/ 73477 w 385612"/>
                <a:gd name="connsiteY64" fmla="*/ 115157 h 589597"/>
                <a:gd name="connsiteX65" fmla="*/ 73477 w 385612"/>
                <a:gd name="connsiteY65" fmla="*/ 115157 h 589597"/>
                <a:gd name="connsiteX66" fmla="*/ 73477 w 385612"/>
                <a:gd name="connsiteY66" fmla="*/ 115157 h 589597"/>
                <a:gd name="connsiteX67" fmla="*/ 62333 w 385612"/>
                <a:gd name="connsiteY67" fmla="*/ 102965 h 589597"/>
                <a:gd name="connsiteX68" fmla="*/ 60904 w 385612"/>
                <a:gd name="connsiteY68" fmla="*/ 102584 h 589597"/>
                <a:gd name="connsiteX69" fmla="*/ 57856 w 385612"/>
                <a:gd name="connsiteY69" fmla="*/ 102203 h 589597"/>
                <a:gd name="connsiteX70" fmla="*/ 56237 w 385612"/>
                <a:gd name="connsiteY70" fmla="*/ 102203 h 589597"/>
                <a:gd name="connsiteX71" fmla="*/ 53760 w 385612"/>
                <a:gd name="connsiteY71" fmla="*/ 102489 h 589597"/>
                <a:gd name="connsiteX72" fmla="*/ 52046 w 385612"/>
                <a:gd name="connsiteY72" fmla="*/ 102299 h 589597"/>
                <a:gd name="connsiteX73" fmla="*/ 46807 w 385612"/>
                <a:gd name="connsiteY73" fmla="*/ 103632 h 589597"/>
                <a:gd name="connsiteX74" fmla="*/ 44331 w 385612"/>
                <a:gd name="connsiteY74" fmla="*/ 106394 h 589597"/>
                <a:gd name="connsiteX75" fmla="*/ 42902 w 385612"/>
                <a:gd name="connsiteY75" fmla="*/ 107537 h 589597"/>
                <a:gd name="connsiteX76" fmla="*/ 38520 w 385612"/>
                <a:gd name="connsiteY76" fmla="*/ 114395 h 589597"/>
                <a:gd name="connsiteX77" fmla="*/ 38139 w 385612"/>
                <a:gd name="connsiteY77" fmla="*/ 119253 h 589597"/>
                <a:gd name="connsiteX78" fmla="*/ 38616 w 385612"/>
                <a:gd name="connsiteY78" fmla="*/ 121825 h 589597"/>
                <a:gd name="connsiteX79" fmla="*/ 39378 w 385612"/>
                <a:gd name="connsiteY79" fmla="*/ 124206 h 589597"/>
                <a:gd name="connsiteX80" fmla="*/ 45188 w 385612"/>
                <a:gd name="connsiteY80" fmla="*/ 132207 h 589597"/>
                <a:gd name="connsiteX81" fmla="*/ 46140 w 385612"/>
                <a:gd name="connsiteY81" fmla="*/ 133064 h 589597"/>
                <a:gd name="connsiteX82" fmla="*/ 49093 w 385612"/>
                <a:gd name="connsiteY82" fmla="*/ 135446 h 589597"/>
                <a:gd name="connsiteX83" fmla="*/ 50712 w 385612"/>
                <a:gd name="connsiteY83" fmla="*/ 137636 h 589597"/>
                <a:gd name="connsiteX84" fmla="*/ 54332 w 385612"/>
                <a:gd name="connsiteY84" fmla="*/ 141732 h 589597"/>
                <a:gd name="connsiteX85" fmla="*/ 56237 w 385612"/>
                <a:gd name="connsiteY85" fmla="*/ 143732 h 589597"/>
                <a:gd name="connsiteX86" fmla="*/ 56523 w 385612"/>
                <a:gd name="connsiteY86" fmla="*/ 143256 h 589597"/>
                <a:gd name="connsiteX87" fmla="*/ 56808 w 385612"/>
                <a:gd name="connsiteY87" fmla="*/ 142780 h 589597"/>
                <a:gd name="connsiteX88" fmla="*/ 61571 w 385612"/>
                <a:gd name="connsiteY88" fmla="*/ 137350 h 589597"/>
                <a:gd name="connsiteX89" fmla="*/ 67762 w 385612"/>
                <a:gd name="connsiteY89" fmla="*/ 134398 h 589597"/>
                <a:gd name="connsiteX90" fmla="*/ 68524 w 385612"/>
                <a:gd name="connsiteY90" fmla="*/ 133922 h 589597"/>
                <a:gd name="connsiteX91" fmla="*/ 72620 w 385612"/>
                <a:gd name="connsiteY91" fmla="*/ 132207 h 589597"/>
                <a:gd name="connsiteX92" fmla="*/ 75287 w 385612"/>
                <a:gd name="connsiteY92" fmla="*/ 131826 h 589597"/>
                <a:gd name="connsiteX93" fmla="*/ 76620 w 385612"/>
                <a:gd name="connsiteY93" fmla="*/ 131826 h 589597"/>
                <a:gd name="connsiteX94" fmla="*/ 77954 w 385612"/>
                <a:gd name="connsiteY94" fmla="*/ 132017 h 589597"/>
                <a:gd name="connsiteX95" fmla="*/ 81669 w 385612"/>
                <a:gd name="connsiteY95" fmla="*/ 133255 h 589597"/>
                <a:gd name="connsiteX96" fmla="*/ 81859 w 385612"/>
                <a:gd name="connsiteY96" fmla="*/ 133350 h 589597"/>
                <a:gd name="connsiteX97" fmla="*/ 80621 w 385612"/>
                <a:gd name="connsiteY97" fmla="*/ 134588 h 589597"/>
                <a:gd name="connsiteX98" fmla="*/ 79383 w 385612"/>
                <a:gd name="connsiteY98" fmla="*/ 135826 h 589597"/>
                <a:gd name="connsiteX99" fmla="*/ 78525 w 385612"/>
                <a:gd name="connsiteY99" fmla="*/ 136874 h 589597"/>
                <a:gd name="connsiteX100" fmla="*/ 77859 w 385612"/>
                <a:gd name="connsiteY100" fmla="*/ 138017 h 589597"/>
                <a:gd name="connsiteX101" fmla="*/ 76906 w 385612"/>
                <a:gd name="connsiteY101" fmla="*/ 138494 h 589597"/>
                <a:gd name="connsiteX102" fmla="*/ 70048 w 385612"/>
                <a:gd name="connsiteY102" fmla="*/ 167354 h 589597"/>
                <a:gd name="connsiteX103" fmla="*/ 71096 w 385612"/>
                <a:gd name="connsiteY103" fmla="*/ 170402 h 589597"/>
                <a:gd name="connsiteX104" fmla="*/ 72906 w 385612"/>
                <a:gd name="connsiteY104" fmla="*/ 174212 h 589597"/>
                <a:gd name="connsiteX105" fmla="*/ 83002 w 385612"/>
                <a:gd name="connsiteY105" fmla="*/ 184404 h 589597"/>
                <a:gd name="connsiteX106" fmla="*/ 86145 w 385612"/>
                <a:gd name="connsiteY106" fmla="*/ 185928 h 589597"/>
                <a:gd name="connsiteX107" fmla="*/ 91194 w 385612"/>
                <a:gd name="connsiteY107" fmla="*/ 187643 h 589597"/>
                <a:gd name="connsiteX108" fmla="*/ 92908 w 385612"/>
                <a:gd name="connsiteY108" fmla="*/ 188119 h 589597"/>
                <a:gd name="connsiteX109" fmla="*/ 92146 w 385612"/>
                <a:gd name="connsiteY109" fmla="*/ 188500 h 589597"/>
                <a:gd name="connsiteX110" fmla="*/ 89765 w 385612"/>
                <a:gd name="connsiteY110" fmla="*/ 189167 h 589597"/>
                <a:gd name="connsiteX111" fmla="*/ 85098 w 385612"/>
                <a:gd name="connsiteY111" fmla="*/ 189643 h 589597"/>
                <a:gd name="connsiteX112" fmla="*/ 78430 w 385612"/>
                <a:gd name="connsiteY112" fmla="*/ 188595 h 589597"/>
                <a:gd name="connsiteX113" fmla="*/ 74334 w 385612"/>
                <a:gd name="connsiteY113" fmla="*/ 186690 h 589597"/>
                <a:gd name="connsiteX114" fmla="*/ 75192 w 385612"/>
                <a:gd name="connsiteY114" fmla="*/ 189262 h 589597"/>
                <a:gd name="connsiteX115" fmla="*/ 76525 w 385612"/>
                <a:gd name="connsiteY115" fmla="*/ 194500 h 589597"/>
                <a:gd name="connsiteX116" fmla="*/ 77001 w 385612"/>
                <a:gd name="connsiteY116" fmla="*/ 197168 h 589597"/>
                <a:gd name="connsiteX117" fmla="*/ 77763 w 385612"/>
                <a:gd name="connsiteY117" fmla="*/ 202121 h 589597"/>
                <a:gd name="connsiteX118" fmla="*/ 78811 w 385612"/>
                <a:gd name="connsiteY118" fmla="*/ 207074 h 589597"/>
                <a:gd name="connsiteX119" fmla="*/ 79192 w 385612"/>
                <a:gd name="connsiteY119" fmla="*/ 208217 h 589597"/>
                <a:gd name="connsiteX120" fmla="*/ 81288 w 385612"/>
                <a:gd name="connsiteY120" fmla="*/ 212122 h 589597"/>
                <a:gd name="connsiteX121" fmla="*/ 81954 w 385612"/>
                <a:gd name="connsiteY121" fmla="*/ 212884 h 589597"/>
                <a:gd name="connsiteX122" fmla="*/ 82621 w 385612"/>
                <a:gd name="connsiteY122" fmla="*/ 213550 h 589597"/>
                <a:gd name="connsiteX123" fmla="*/ 84050 w 385612"/>
                <a:gd name="connsiteY123" fmla="*/ 214694 h 589597"/>
                <a:gd name="connsiteX124" fmla="*/ 85574 w 385612"/>
                <a:gd name="connsiteY124" fmla="*/ 215551 h 589597"/>
                <a:gd name="connsiteX125" fmla="*/ 86336 w 385612"/>
                <a:gd name="connsiteY125" fmla="*/ 215837 h 589597"/>
                <a:gd name="connsiteX126" fmla="*/ 87860 w 385612"/>
                <a:gd name="connsiteY126" fmla="*/ 216122 h 589597"/>
                <a:gd name="connsiteX127" fmla="*/ 90717 w 385612"/>
                <a:gd name="connsiteY127" fmla="*/ 215170 h 589597"/>
                <a:gd name="connsiteX128" fmla="*/ 90717 w 385612"/>
                <a:gd name="connsiteY128" fmla="*/ 215170 h 589597"/>
                <a:gd name="connsiteX129" fmla="*/ 90717 w 385612"/>
                <a:gd name="connsiteY129" fmla="*/ 215170 h 589597"/>
                <a:gd name="connsiteX130" fmla="*/ 91479 w 385612"/>
                <a:gd name="connsiteY130" fmla="*/ 215265 h 589597"/>
                <a:gd name="connsiteX131" fmla="*/ 92241 w 385612"/>
                <a:gd name="connsiteY131" fmla="*/ 215360 h 589597"/>
                <a:gd name="connsiteX132" fmla="*/ 93861 w 385612"/>
                <a:gd name="connsiteY132" fmla="*/ 215170 h 589597"/>
                <a:gd name="connsiteX133" fmla="*/ 96813 w 385612"/>
                <a:gd name="connsiteY133" fmla="*/ 213836 h 589597"/>
                <a:gd name="connsiteX134" fmla="*/ 98147 w 385612"/>
                <a:gd name="connsiteY134" fmla="*/ 212789 h 589597"/>
                <a:gd name="connsiteX135" fmla="*/ 98337 w 385612"/>
                <a:gd name="connsiteY135" fmla="*/ 212598 h 589597"/>
                <a:gd name="connsiteX136" fmla="*/ 98528 w 385612"/>
                <a:gd name="connsiteY136" fmla="*/ 212408 h 589597"/>
                <a:gd name="connsiteX137" fmla="*/ 98528 w 385612"/>
                <a:gd name="connsiteY137" fmla="*/ 212408 h 589597"/>
                <a:gd name="connsiteX138" fmla="*/ 98528 w 385612"/>
                <a:gd name="connsiteY138" fmla="*/ 212408 h 589597"/>
                <a:gd name="connsiteX139" fmla="*/ 98528 w 385612"/>
                <a:gd name="connsiteY139" fmla="*/ 213170 h 589597"/>
                <a:gd name="connsiteX140" fmla="*/ 93670 w 385612"/>
                <a:gd name="connsiteY140" fmla="*/ 221361 h 589597"/>
                <a:gd name="connsiteX141" fmla="*/ 86717 w 385612"/>
                <a:gd name="connsiteY141" fmla="*/ 223361 h 589597"/>
                <a:gd name="connsiteX142" fmla="*/ 85288 w 385612"/>
                <a:gd name="connsiteY142" fmla="*/ 223266 h 589597"/>
                <a:gd name="connsiteX143" fmla="*/ 149772 w 385612"/>
                <a:gd name="connsiteY143" fmla="*/ 342329 h 589597"/>
                <a:gd name="connsiteX144" fmla="*/ 85764 w 385612"/>
                <a:gd name="connsiteY144" fmla="*/ 429578 h 589597"/>
                <a:gd name="connsiteX145" fmla="*/ 86622 w 385612"/>
                <a:gd name="connsiteY145" fmla="*/ 445770 h 589597"/>
                <a:gd name="connsiteX146" fmla="*/ 95670 w 385612"/>
                <a:gd name="connsiteY146" fmla="*/ 533876 h 589597"/>
                <a:gd name="connsiteX147" fmla="*/ 113673 w 385612"/>
                <a:gd name="connsiteY147" fmla="*/ 589598 h 589597"/>
                <a:gd name="connsiteX148" fmla="*/ 138914 w 385612"/>
                <a:gd name="connsiteY148" fmla="*/ 582263 h 589597"/>
                <a:gd name="connsiteX149" fmla="*/ 218162 w 385612"/>
                <a:gd name="connsiteY149" fmla="*/ 524542 h 589597"/>
                <a:gd name="connsiteX150" fmla="*/ 225591 w 385612"/>
                <a:gd name="connsiteY150" fmla="*/ 509778 h 589597"/>
                <a:gd name="connsiteX151" fmla="*/ 167775 w 385612"/>
                <a:gd name="connsiteY151" fmla="*/ 461296 h 589597"/>
                <a:gd name="connsiteX152" fmla="*/ 163679 w 385612"/>
                <a:gd name="connsiteY152" fmla="*/ 451104 h 589597"/>
                <a:gd name="connsiteX153" fmla="*/ 161679 w 385612"/>
                <a:gd name="connsiteY153" fmla="*/ 446151 h 589597"/>
                <a:gd name="connsiteX154" fmla="*/ 156916 w 385612"/>
                <a:gd name="connsiteY154" fmla="*/ 371570 h 589597"/>
                <a:gd name="connsiteX155" fmla="*/ 187206 w 385612"/>
                <a:gd name="connsiteY155" fmla="*/ 309086 h 589597"/>
                <a:gd name="connsiteX156" fmla="*/ 224353 w 385612"/>
                <a:gd name="connsiteY156" fmla="*/ 304610 h 589597"/>
                <a:gd name="connsiteX157" fmla="*/ 264930 w 385612"/>
                <a:gd name="connsiteY157" fmla="*/ 310515 h 589597"/>
                <a:gd name="connsiteX158" fmla="*/ 335796 w 385612"/>
                <a:gd name="connsiteY158" fmla="*/ 320326 h 589597"/>
                <a:gd name="connsiteX159" fmla="*/ 347511 w 385612"/>
                <a:gd name="connsiteY159" fmla="*/ 315849 h 589597"/>
                <a:gd name="connsiteX160" fmla="*/ 347131 w 385612"/>
                <a:gd name="connsiteY160" fmla="*/ 277082 h 589597"/>
                <a:gd name="connsiteX161" fmla="*/ 347131 w 385612"/>
                <a:gd name="connsiteY161" fmla="*/ 277082 h 589597"/>
                <a:gd name="connsiteX162" fmla="*/ 347131 w 385612"/>
                <a:gd name="connsiteY162" fmla="*/ 277082 h 589597"/>
                <a:gd name="connsiteX163" fmla="*/ 342463 w 385612"/>
                <a:gd name="connsiteY163" fmla="*/ 274034 h 589597"/>
                <a:gd name="connsiteX164" fmla="*/ 335510 w 385612"/>
                <a:gd name="connsiteY164" fmla="*/ 271748 h 589597"/>
                <a:gd name="connsiteX165" fmla="*/ 318651 w 385612"/>
                <a:gd name="connsiteY165" fmla="*/ 266414 h 589597"/>
                <a:gd name="connsiteX166" fmla="*/ 314269 w 385612"/>
                <a:gd name="connsiteY166" fmla="*/ 264128 h 589597"/>
                <a:gd name="connsiteX167" fmla="*/ 308745 w 385612"/>
                <a:gd name="connsiteY167" fmla="*/ 260414 h 589597"/>
                <a:gd name="connsiteX168" fmla="*/ 305697 w 385612"/>
                <a:gd name="connsiteY168" fmla="*/ 257842 h 589597"/>
                <a:gd name="connsiteX169" fmla="*/ 303125 w 385612"/>
                <a:gd name="connsiteY169" fmla="*/ 255270 h 589597"/>
                <a:gd name="connsiteX170" fmla="*/ 300934 w 385612"/>
                <a:gd name="connsiteY170" fmla="*/ 252698 h 589597"/>
                <a:gd name="connsiteX171" fmla="*/ 299982 w 385612"/>
                <a:gd name="connsiteY171" fmla="*/ 251460 h 589597"/>
                <a:gd name="connsiteX172" fmla="*/ 298362 w 385612"/>
                <a:gd name="connsiteY172" fmla="*/ 249079 h 589597"/>
                <a:gd name="connsiteX173" fmla="*/ 297124 w 385612"/>
                <a:gd name="connsiteY173" fmla="*/ 246888 h 589597"/>
                <a:gd name="connsiteX174" fmla="*/ 294838 w 385612"/>
                <a:gd name="connsiteY174" fmla="*/ 241078 h 589597"/>
                <a:gd name="connsiteX175" fmla="*/ 294838 w 385612"/>
                <a:gd name="connsiteY175" fmla="*/ 241078 h 589597"/>
                <a:gd name="connsiteX176" fmla="*/ 317698 w 385612"/>
                <a:gd name="connsiteY176" fmla="*/ 251936 h 589597"/>
                <a:gd name="connsiteX177" fmla="*/ 325128 w 385612"/>
                <a:gd name="connsiteY177" fmla="*/ 253555 h 589597"/>
                <a:gd name="connsiteX178" fmla="*/ 326175 w 385612"/>
                <a:gd name="connsiteY178" fmla="*/ 253746 h 589597"/>
                <a:gd name="connsiteX179" fmla="*/ 329128 w 385612"/>
                <a:gd name="connsiteY179" fmla="*/ 254222 h 589597"/>
                <a:gd name="connsiteX180" fmla="*/ 330843 w 385612"/>
                <a:gd name="connsiteY180" fmla="*/ 254413 h 589597"/>
                <a:gd name="connsiteX181" fmla="*/ 332557 w 385612"/>
                <a:gd name="connsiteY181" fmla="*/ 254603 h 589597"/>
                <a:gd name="connsiteX182" fmla="*/ 334176 w 385612"/>
                <a:gd name="connsiteY182" fmla="*/ 254699 h 589597"/>
                <a:gd name="connsiteX183" fmla="*/ 336367 w 385612"/>
                <a:gd name="connsiteY183" fmla="*/ 254889 h 589597"/>
                <a:gd name="connsiteX184" fmla="*/ 337415 w 385612"/>
                <a:gd name="connsiteY184" fmla="*/ 254984 h 589597"/>
                <a:gd name="connsiteX185" fmla="*/ 340177 w 385612"/>
                <a:gd name="connsiteY185" fmla="*/ 255079 h 589597"/>
                <a:gd name="connsiteX186" fmla="*/ 344559 w 385612"/>
                <a:gd name="connsiteY186" fmla="*/ 254984 h 589597"/>
                <a:gd name="connsiteX187" fmla="*/ 344559 w 385612"/>
                <a:gd name="connsiteY187" fmla="*/ 254984 h 589597"/>
                <a:gd name="connsiteX188" fmla="*/ 352179 w 385612"/>
                <a:gd name="connsiteY188" fmla="*/ 237173 h 589597"/>
                <a:gd name="connsiteX189" fmla="*/ 347511 w 385612"/>
                <a:gd name="connsiteY189" fmla="*/ 226886 h 589597"/>
                <a:gd name="connsiteX190" fmla="*/ 345702 w 385612"/>
                <a:gd name="connsiteY190" fmla="*/ 227457 h 589597"/>
                <a:gd name="connsiteX191" fmla="*/ 333986 w 385612"/>
                <a:gd name="connsiteY191" fmla="*/ 229362 h 589597"/>
                <a:gd name="connsiteX192" fmla="*/ 330081 w 385612"/>
                <a:gd name="connsiteY192" fmla="*/ 229648 h 589597"/>
                <a:gd name="connsiteX193" fmla="*/ 326080 w 385612"/>
                <a:gd name="connsiteY193" fmla="*/ 229838 h 589597"/>
                <a:gd name="connsiteX194" fmla="*/ 321985 w 385612"/>
                <a:gd name="connsiteY194" fmla="*/ 229934 h 589597"/>
                <a:gd name="connsiteX195" fmla="*/ 315698 w 385612"/>
                <a:gd name="connsiteY195" fmla="*/ 230029 h 589597"/>
                <a:gd name="connsiteX196" fmla="*/ 315698 w 385612"/>
                <a:gd name="connsiteY196" fmla="*/ 230029 h 589597"/>
                <a:gd name="connsiteX197" fmla="*/ 315698 w 385612"/>
                <a:gd name="connsiteY197" fmla="*/ 230029 h 589597"/>
                <a:gd name="connsiteX198" fmla="*/ 305887 w 385612"/>
                <a:gd name="connsiteY198" fmla="*/ 229838 h 589597"/>
                <a:gd name="connsiteX199" fmla="*/ 304268 w 385612"/>
                <a:gd name="connsiteY199" fmla="*/ 229743 h 589597"/>
                <a:gd name="connsiteX200" fmla="*/ 301220 w 385612"/>
                <a:gd name="connsiteY200" fmla="*/ 229648 h 589597"/>
                <a:gd name="connsiteX201" fmla="*/ 294171 w 385612"/>
                <a:gd name="connsiteY201" fmla="*/ 229267 h 589597"/>
                <a:gd name="connsiteX202" fmla="*/ 290457 w 385612"/>
                <a:gd name="connsiteY202" fmla="*/ 229076 h 589597"/>
                <a:gd name="connsiteX203" fmla="*/ 289314 w 385612"/>
                <a:gd name="connsiteY203" fmla="*/ 228981 h 589597"/>
                <a:gd name="connsiteX204" fmla="*/ 280836 w 385612"/>
                <a:gd name="connsiteY204" fmla="*/ 228314 h 589597"/>
                <a:gd name="connsiteX205" fmla="*/ 323889 w 385612"/>
                <a:gd name="connsiteY205" fmla="*/ 217551 h 589597"/>
                <a:gd name="connsiteX206" fmla="*/ 329414 w 385612"/>
                <a:gd name="connsiteY206" fmla="*/ 213836 h 589597"/>
                <a:gd name="connsiteX207" fmla="*/ 331033 w 385612"/>
                <a:gd name="connsiteY207" fmla="*/ 212598 h 589597"/>
                <a:gd name="connsiteX208" fmla="*/ 332748 w 385612"/>
                <a:gd name="connsiteY208" fmla="*/ 211265 h 589597"/>
                <a:gd name="connsiteX209" fmla="*/ 334462 w 385612"/>
                <a:gd name="connsiteY209" fmla="*/ 209836 h 589597"/>
                <a:gd name="connsiteX210" fmla="*/ 335700 w 385612"/>
                <a:gd name="connsiteY210" fmla="*/ 208788 h 589597"/>
                <a:gd name="connsiteX211" fmla="*/ 336939 w 385612"/>
                <a:gd name="connsiteY211" fmla="*/ 207740 h 589597"/>
                <a:gd name="connsiteX212" fmla="*/ 339225 w 385612"/>
                <a:gd name="connsiteY212" fmla="*/ 205835 h 589597"/>
                <a:gd name="connsiteX213" fmla="*/ 343416 w 385612"/>
                <a:gd name="connsiteY213" fmla="*/ 202121 h 589597"/>
                <a:gd name="connsiteX214" fmla="*/ 344083 w 385612"/>
                <a:gd name="connsiteY214" fmla="*/ 201549 h 589597"/>
                <a:gd name="connsiteX215" fmla="*/ 344178 w 385612"/>
                <a:gd name="connsiteY215" fmla="*/ 199739 h 589597"/>
                <a:gd name="connsiteX216" fmla="*/ 343987 w 385612"/>
                <a:gd name="connsiteY216" fmla="*/ 194405 h 589597"/>
                <a:gd name="connsiteX217" fmla="*/ 343987 w 385612"/>
                <a:gd name="connsiteY217" fmla="*/ 190310 h 589597"/>
                <a:gd name="connsiteX218" fmla="*/ 343987 w 385612"/>
                <a:gd name="connsiteY218" fmla="*/ 190310 h 589597"/>
                <a:gd name="connsiteX219" fmla="*/ 343987 w 385612"/>
                <a:gd name="connsiteY219" fmla="*/ 190310 h 589597"/>
                <a:gd name="connsiteX220" fmla="*/ 331890 w 385612"/>
                <a:gd name="connsiteY220" fmla="*/ 186690 h 589597"/>
                <a:gd name="connsiteX221" fmla="*/ 329700 w 385612"/>
                <a:gd name="connsiteY221" fmla="*/ 185642 h 589597"/>
                <a:gd name="connsiteX222" fmla="*/ 325699 w 385612"/>
                <a:gd name="connsiteY222" fmla="*/ 183071 h 589597"/>
                <a:gd name="connsiteX223" fmla="*/ 316555 w 385612"/>
                <a:gd name="connsiteY223" fmla="*/ 168497 h 589597"/>
                <a:gd name="connsiteX224" fmla="*/ 316269 w 385612"/>
                <a:gd name="connsiteY224" fmla="*/ 165068 h 589597"/>
                <a:gd name="connsiteX225" fmla="*/ 316269 w 385612"/>
                <a:gd name="connsiteY225" fmla="*/ 164973 h 589597"/>
                <a:gd name="connsiteX226" fmla="*/ 316650 w 385612"/>
                <a:gd name="connsiteY226" fmla="*/ 161449 h 589597"/>
                <a:gd name="connsiteX227" fmla="*/ 318556 w 385612"/>
                <a:gd name="connsiteY227" fmla="*/ 156210 h 589597"/>
                <a:gd name="connsiteX228" fmla="*/ 319222 w 385612"/>
                <a:gd name="connsiteY228" fmla="*/ 152114 h 589597"/>
                <a:gd name="connsiteX229" fmla="*/ 330557 w 385612"/>
                <a:gd name="connsiteY229" fmla="*/ 140970 h 589597"/>
                <a:gd name="connsiteX230" fmla="*/ 344463 w 385612"/>
                <a:gd name="connsiteY230" fmla="*/ 144113 h 589597"/>
                <a:gd name="connsiteX231" fmla="*/ 344749 w 385612"/>
                <a:gd name="connsiteY231" fmla="*/ 144494 h 589597"/>
                <a:gd name="connsiteX232" fmla="*/ 326556 w 385612"/>
                <a:gd name="connsiteY232" fmla="*/ 166783 h 589597"/>
                <a:gd name="connsiteX233" fmla="*/ 329414 w 385612"/>
                <a:gd name="connsiteY233" fmla="*/ 173450 h 589597"/>
                <a:gd name="connsiteX234" fmla="*/ 333414 w 385612"/>
                <a:gd name="connsiteY234" fmla="*/ 173831 h 589597"/>
                <a:gd name="connsiteX235" fmla="*/ 336367 w 385612"/>
                <a:gd name="connsiteY235" fmla="*/ 173450 h 589597"/>
                <a:gd name="connsiteX236" fmla="*/ 337129 w 385612"/>
                <a:gd name="connsiteY236" fmla="*/ 173260 h 589597"/>
                <a:gd name="connsiteX237" fmla="*/ 337891 w 385612"/>
                <a:gd name="connsiteY237" fmla="*/ 173069 h 589597"/>
                <a:gd name="connsiteX238" fmla="*/ 340749 w 385612"/>
                <a:gd name="connsiteY238" fmla="*/ 172307 h 589597"/>
                <a:gd name="connsiteX239" fmla="*/ 345606 w 385612"/>
                <a:gd name="connsiteY239" fmla="*/ 170783 h 589597"/>
                <a:gd name="connsiteX240" fmla="*/ 354750 w 385612"/>
                <a:gd name="connsiteY240" fmla="*/ 168116 h 589597"/>
                <a:gd name="connsiteX241" fmla="*/ 360465 w 385612"/>
                <a:gd name="connsiteY241" fmla="*/ 167545 h 589597"/>
                <a:gd name="connsiteX242" fmla="*/ 360465 w 385612"/>
                <a:gd name="connsiteY242" fmla="*/ 167545 h 589597"/>
                <a:gd name="connsiteX243" fmla="*/ 360465 w 385612"/>
                <a:gd name="connsiteY243" fmla="*/ 167545 h 589597"/>
                <a:gd name="connsiteX244" fmla="*/ 373419 w 385612"/>
                <a:gd name="connsiteY244" fmla="*/ 170021 h 589597"/>
                <a:gd name="connsiteX245" fmla="*/ 375706 w 385612"/>
                <a:gd name="connsiteY245" fmla="*/ 170402 h 589597"/>
                <a:gd name="connsiteX246" fmla="*/ 377896 w 385612"/>
                <a:gd name="connsiteY246" fmla="*/ 170688 h 589597"/>
                <a:gd name="connsiteX247" fmla="*/ 378753 w 385612"/>
                <a:gd name="connsiteY247" fmla="*/ 170688 h 589597"/>
                <a:gd name="connsiteX248" fmla="*/ 379611 w 385612"/>
                <a:gd name="connsiteY248" fmla="*/ 170688 h 589597"/>
                <a:gd name="connsiteX249" fmla="*/ 384087 w 385612"/>
                <a:gd name="connsiteY249" fmla="*/ 169736 h 589597"/>
                <a:gd name="connsiteX250" fmla="*/ 384564 w 385612"/>
                <a:gd name="connsiteY250" fmla="*/ 169450 h 589597"/>
                <a:gd name="connsiteX251" fmla="*/ 385611 w 385612"/>
                <a:gd name="connsiteY251" fmla="*/ 165164 h 589597"/>
                <a:gd name="connsiteX252" fmla="*/ 367895 w 385612"/>
                <a:gd name="connsiteY252" fmla="*/ 135350 h 589597"/>
                <a:gd name="connsiteX253" fmla="*/ 333795 w 385612"/>
                <a:gd name="connsiteY253" fmla="*/ 85820 h 589597"/>
                <a:gd name="connsiteX254" fmla="*/ 331986 w 385612"/>
                <a:gd name="connsiteY254" fmla="*/ 50292 h 589597"/>
                <a:gd name="connsiteX255" fmla="*/ 325128 w 385612"/>
                <a:gd name="connsiteY255" fmla="*/ 191 h 589597"/>
                <a:gd name="connsiteX256" fmla="*/ 325033 w 385612"/>
                <a:gd name="connsiteY256" fmla="*/ 0 h 589597"/>
                <a:gd name="connsiteX257" fmla="*/ 319889 w 385612"/>
                <a:gd name="connsiteY257" fmla="*/ 667 h 589597"/>
                <a:gd name="connsiteX258" fmla="*/ 314364 w 385612"/>
                <a:gd name="connsiteY258" fmla="*/ 1048 h 589597"/>
                <a:gd name="connsiteX259" fmla="*/ 294648 w 385612"/>
                <a:gd name="connsiteY259" fmla="*/ 231934 h 589597"/>
                <a:gd name="connsiteX260" fmla="*/ 319889 w 385612"/>
                <a:gd name="connsiteY260" fmla="*/ 234220 h 589597"/>
                <a:gd name="connsiteX261" fmla="*/ 342558 w 385612"/>
                <a:gd name="connsiteY261" fmla="*/ 232029 h 589597"/>
                <a:gd name="connsiteX262" fmla="*/ 343797 w 385612"/>
                <a:gd name="connsiteY262" fmla="*/ 240887 h 589597"/>
                <a:gd name="connsiteX263" fmla="*/ 318365 w 385612"/>
                <a:gd name="connsiteY263" fmla="*/ 239840 h 589597"/>
                <a:gd name="connsiteX264" fmla="*/ 294648 w 385612"/>
                <a:gd name="connsiteY264" fmla="*/ 231934 h 589597"/>
                <a:gd name="connsiteX265" fmla="*/ 178538 w 385612"/>
                <a:gd name="connsiteY265" fmla="*/ 55721 h 589597"/>
                <a:gd name="connsiteX266" fmla="*/ 178824 w 385612"/>
                <a:gd name="connsiteY266" fmla="*/ 55340 h 589597"/>
                <a:gd name="connsiteX267" fmla="*/ 244165 w 385612"/>
                <a:gd name="connsiteY267" fmla="*/ 24670 h 589597"/>
                <a:gd name="connsiteX268" fmla="*/ 250547 w 385612"/>
                <a:gd name="connsiteY268" fmla="*/ 24003 h 589597"/>
                <a:gd name="connsiteX269" fmla="*/ 254833 w 385612"/>
                <a:gd name="connsiteY269" fmla="*/ 23717 h 589597"/>
                <a:gd name="connsiteX270" fmla="*/ 271788 w 385612"/>
                <a:gd name="connsiteY270" fmla="*/ 24479 h 589597"/>
                <a:gd name="connsiteX271" fmla="*/ 275979 w 385612"/>
                <a:gd name="connsiteY271" fmla="*/ 25146 h 589597"/>
                <a:gd name="connsiteX272" fmla="*/ 291981 w 385612"/>
                <a:gd name="connsiteY272" fmla="*/ 30099 h 589597"/>
                <a:gd name="connsiteX273" fmla="*/ 295791 w 385612"/>
                <a:gd name="connsiteY273" fmla="*/ 32004 h 589597"/>
                <a:gd name="connsiteX274" fmla="*/ 299410 w 385612"/>
                <a:gd name="connsiteY274" fmla="*/ 34100 h 589597"/>
                <a:gd name="connsiteX275" fmla="*/ 302935 w 385612"/>
                <a:gd name="connsiteY275" fmla="*/ 36481 h 589597"/>
                <a:gd name="connsiteX276" fmla="*/ 307983 w 385612"/>
                <a:gd name="connsiteY276" fmla="*/ 40672 h 589597"/>
                <a:gd name="connsiteX277" fmla="*/ 308459 w 385612"/>
                <a:gd name="connsiteY277" fmla="*/ 41148 h 589597"/>
                <a:gd name="connsiteX278" fmla="*/ 306173 w 385612"/>
                <a:gd name="connsiteY278" fmla="*/ 50102 h 589597"/>
                <a:gd name="connsiteX279" fmla="*/ 305125 w 385612"/>
                <a:gd name="connsiteY279" fmla="*/ 50482 h 589597"/>
                <a:gd name="connsiteX280" fmla="*/ 303982 w 385612"/>
                <a:gd name="connsiteY280" fmla="*/ 50673 h 589597"/>
                <a:gd name="connsiteX281" fmla="*/ 302268 w 385612"/>
                <a:gd name="connsiteY281" fmla="*/ 50578 h 589597"/>
                <a:gd name="connsiteX282" fmla="*/ 299410 w 385612"/>
                <a:gd name="connsiteY282" fmla="*/ 49149 h 589597"/>
                <a:gd name="connsiteX283" fmla="*/ 290076 w 385612"/>
                <a:gd name="connsiteY283" fmla="*/ 42672 h 589597"/>
                <a:gd name="connsiteX284" fmla="*/ 272454 w 385612"/>
                <a:gd name="connsiteY284" fmla="*/ 36385 h 589597"/>
                <a:gd name="connsiteX285" fmla="*/ 261215 w 385612"/>
                <a:gd name="connsiteY285" fmla="*/ 34957 h 589597"/>
                <a:gd name="connsiteX286" fmla="*/ 242355 w 385612"/>
                <a:gd name="connsiteY286" fmla="*/ 35623 h 589597"/>
                <a:gd name="connsiteX287" fmla="*/ 213971 w 385612"/>
                <a:gd name="connsiteY287" fmla="*/ 41529 h 589597"/>
                <a:gd name="connsiteX288" fmla="*/ 206065 w 385612"/>
                <a:gd name="connsiteY288" fmla="*/ 44101 h 589597"/>
                <a:gd name="connsiteX289" fmla="*/ 180252 w 385612"/>
                <a:gd name="connsiteY289" fmla="*/ 57055 h 589597"/>
                <a:gd name="connsiteX290" fmla="*/ 179871 w 385612"/>
                <a:gd name="connsiteY290" fmla="*/ 57245 h 589597"/>
                <a:gd name="connsiteX291" fmla="*/ 179490 w 385612"/>
                <a:gd name="connsiteY291" fmla="*/ 57245 h 589597"/>
                <a:gd name="connsiteX292" fmla="*/ 178824 w 385612"/>
                <a:gd name="connsiteY292" fmla="*/ 56769 h 589597"/>
                <a:gd name="connsiteX293" fmla="*/ 178538 w 385612"/>
                <a:gd name="connsiteY293" fmla="*/ 55721 h 589597"/>
                <a:gd name="connsiteX294" fmla="*/ 270454 w 385612"/>
                <a:gd name="connsiteY294" fmla="*/ 160211 h 589597"/>
                <a:gd name="connsiteX295" fmla="*/ 221877 w 385612"/>
                <a:gd name="connsiteY295" fmla="*/ 161830 h 589597"/>
                <a:gd name="connsiteX296" fmla="*/ 173775 w 385612"/>
                <a:gd name="connsiteY296" fmla="*/ 154686 h 589597"/>
                <a:gd name="connsiteX297" fmla="*/ 156630 w 385612"/>
                <a:gd name="connsiteY297" fmla="*/ 134874 h 589597"/>
                <a:gd name="connsiteX298" fmla="*/ 178443 w 385612"/>
                <a:gd name="connsiteY298" fmla="*/ 120301 h 589597"/>
                <a:gd name="connsiteX299" fmla="*/ 229020 w 385612"/>
                <a:gd name="connsiteY299" fmla="*/ 130397 h 589597"/>
                <a:gd name="connsiteX300" fmla="*/ 271978 w 385612"/>
                <a:gd name="connsiteY300" fmla="*/ 154591 h 589597"/>
                <a:gd name="connsiteX301" fmla="*/ 270454 w 385612"/>
                <a:gd name="connsiteY301" fmla="*/ 160211 h 589597"/>
                <a:gd name="connsiteX302" fmla="*/ 314841 w 385612"/>
                <a:gd name="connsiteY302" fmla="*/ 102299 h 589597"/>
                <a:gd name="connsiteX303" fmla="*/ 310935 w 385612"/>
                <a:gd name="connsiteY303" fmla="*/ 107632 h 589597"/>
                <a:gd name="connsiteX304" fmla="*/ 306649 w 385612"/>
                <a:gd name="connsiteY304" fmla="*/ 110966 h 589597"/>
                <a:gd name="connsiteX305" fmla="*/ 303411 w 385612"/>
                <a:gd name="connsiteY305" fmla="*/ 112871 h 589597"/>
                <a:gd name="connsiteX306" fmla="*/ 300077 w 385612"/>
                <a:gd name="connsiteY306" fmla="*/ 114491 h 589597"/>
                <a:gd name="connsiteX307" fmla="*/ 292171 w 385612"/>
                <a:gd name="connsiteY307" fmla="*/ 117539 h 589597"/>
                <a:gd name="connsiteX308" fmla="*/ 275407 w 385612"/>
                <a:gd name="connsiteY308" fmla="*/ 120205 h 589597"/>
                <a:gd name="connsiteX309" fmla="*/ 273502 w 385612"/>
                <a:gd name="connsiteY309" fmla="*/ 120205 h 589597"/>
                <a:gd name="connsiteX310" fmla="*/ 265977 w 385612"/>
                <a:gd name="connsiteY310" fmla="*/ 119920 h 589597"/>
                <a:gd name="connsiteX311" fmla="*/ 264072 w 385612"/>
                <a:gd name="connsiteY311" fmla="*/ 119729 h 589597"/>
                <a:gd name="connsiteX312" fmla="*/ 262167 w 385612"/>
                <a:gd name="connsiteY312" fmla="*/ 119539 h 589597"/>
                <a:gd name="connsiteX313" fmla="*/ 249404 w 385612"/>
                <a:gd name="connsiteY313" fmla="*/ 117443 h 589597"/>
                <a:gd name="connsiteX314" fmla="*/ 228449 w 385612"/>
                <a:gd name="connsiteY314" fmla="*/ 112395 h 589597"/>
                <a:gd name="connsiteX315" fmla="*/ 215781 w 385612"/>
                <a:gd name="connsiteY315" fmla="*/ 109633 h 589597"/>
                <a:gd name="connsiteX316" fmla="*/ 210637 w 385612"/>
                <a:gd name="connsiteY316" fmla="*/ 108871 h 589597"/>
                <a:gd name="connsiteX317" fmla="*/ 208065 w 385612"/>
                <a:gd name="connsiteY317" fmla="*/ 108585 h 589597"/>
                <a:gd name="connsiteX318" fmla="*/ 205017 w 385612"/>
                <a:gd name="connsiteY318" fmla="*/ 108109 h 589597"/>
                <a:gd name="connsiteX319" fmla="*/ 193397 w 385612"/>
                <a:gd name="connsiteY319" fmla="*/ 105823 h 589597"/>
                <a:gd name="connsiteX320" fmla="*/ 182062 w 385612"/>
                <a:gd name="connsiteY320" fmla="*/ 103442 h 589597"/>
                <a:gd name="connsiteX321" fmla="*/ 176728 w 385612"/>
                <a:gd name="connsiteY321" fmla="*/ 102299 h 589597"/>
                <a:gd name="connsiteX322" fmla="*/ 175966 w 385612"/>
                <a:gd name="connsiteY322" fmla="*/ 102108 h 589597"/>
                <a:gd name="connsiteX323" fmla="*/ 174061 w 385612"/>
                <a:gd name="connsiteY323" fmla="*/ 101727 h 589597"/>
                <a:gd name="connsiteX324" fmla="*/ 173585 w 385612"/>
                <a:gd name="connsiteY324" fmla="*/ 101632 h 589597"/>
                <a:gd name="connsiteX325" fmla="*/ 173204 w 385612"/>
                <a:gd name="connsiteY325" fmla="*/ 101537 h 589597"/>
                <a:gd name="connsiteX326" fmla="*/ 173109 w 385612"/>
                <a:gd name="connsiteY326" fmla="*/ 100013 h 589597"/>
                <a:gd name="connsiteX327" fmla="*/ 173109 w 385612"/>
                <a:gd name="connsiteY327" fmla="*/ 99917 h 589597"/>
                <a:gd name="connsiteX328" fmla="*/ 173871 w 385612"/>
                <a:gd name="connsiteY328" fmla="*/ 98965 h 589597"/>
                <a:gd name="connsiteX329" fmla="*/ 173775 w 385612"/>
                <a:gd name="connsiteY329" fmla="*/ 98298 h 589597"/>
                <a:gd name="connsiteX330" fmla="*/ 172632 w 385612"/>
                <a:gd name="connsiteY330" fmla="*/ 97441 h 589597"/>
                <a:gd name="connsiteX331" fmla="*/ 172347 w 385612"/>
                <a:gd name="connsiteY331" fmla="*/ 96774 h 589597"/>
                <a:gd name="connsiteX332" fmla="*/ 172347 w 385612"/>
                <a:gd name="connsiteY332" fmla="*/ 91821 h 589597"/>
                <a:gd name="connsiteX333" fmla="*/ 186348 w 385612"/>
                <a:gd name="connsiteY333" fmla="*/ 89154 h 589597"/>
                <a:gd name="connsiteX334" fmla="*/ 188635 w 385612"/>
                <a:gd name="connsiteY334" fmla="*/ 88582 h 589597"/>
                <a:gd name="connsiteX335" fmla="*/ 195397 w 385612"/>
                <a:gd name="connsiteY335" fmla="*/ 86678 h 589597"/>
                <a:gd name="connsiteX336" fmla="*/ 204065 w 385612"/>
                <a:gd name="connsiteY336" fmla="*/ 83058 h 589597"/>
                <a:gd name="connsiteX337" fmla="*/ 208256 w 385612"/>
                <a:gd name="connsiteY337" fmla="*/ 80581 h 589597"/>
                <a:gd name="connsiteX338" fmla="*/ 211875 w 385612"/>
                <a:gd name="connsiteY338" fmla="*/ 78105 h 589597"/>
                <a:gd name="connsiteX339" fmla="*/ 229020 w 385612"/>
                <a:gd name="connsiteY339" fmla="*/ 64198 h 589597"/>
                <a:gd name="connsiteX340" fmla="*/ 236260 w 385612"/>
                <a:gd name="connsiteY340" fmla="*/ 59245 h 589597"/>
                <a:gd name="connsiteX341" fmla="*/ 242641 w 385612"/>
                <a:gd name="connsiteY341" fmla="*/ 56007 h 589597"/>
                <a:gd name="connsiteX342" fmla="*/ 259310 w 385612"/>
                <a:gd name="connsiteY342" fmla="*/ 52483 h 589597"/>
                <a:gd name="connsiteX343" fmla="*/ 272740 w 385612"/>
                <a:gd name="connsiteY343" fmla="*/ 54197 h 589597"/>
                <a:gd name="connsiteX344" fmla="*/ 279217 w 385612"/>
                <a:gd name="connsiteY344" fmla="*/ 56483 h 589597"/>
                <a:gd name="connsiteX345" fmla="*/ 288456 w 385612"/>
                <a:gd name="connsiteY345" fmla="*/ 61722 h 589597"/>
                <a:gd name="connsiteX346" fmla="*/ 292457 w 385612"/>
                <a:gd name="connsiteY346" fmla="*/ 65056 h 589597"/>
                <a:gd name="connsiteX347" fmla="*/ 297791 w 385612"/>
                <a:gd name="connsiteY347" fmla="*/ 71152 h 589597"/>
                <a:gd name="connsiteX348" fmla="*/ 302839 w 385612"/>
                <a:gd name="connsiteY348" fmla="*/ 79629 h 589597"/>
                <a:gd name="connsiteX349" fmla="*/ 303601 w 385612"/>
                <a:gd name="connsiteY349" fmla="*/ 81153 h 589597"/>
                <a:gd name="connsiteX350" fmla="*/ 304363 w 385612"/>
                <a:gd name="connsiteY350" fmla="*/ 82677 h 589597"/>
                <a:gd name="connsiteX351" fmla="*/ 306459 w 385612"/>
                <a:gd name="connsiteY351" fmla="*/ 85630 h 589597"/>
                <a:gd name="connsiteX352" fmla="*/ 306935 w 385612"/>
                <a:gd name="connsiteY352" fmla="*/ 86201 h 589597"/>
                <a:gd name="connsiteX353" fmla="*/ 310173 w 385612"/>
                <a:gd name="connsiteY353" fmla="*/ 89344 h 589597"/>
                <a:gd name="connsiteX354" fmla="*/ 313888 w 385612"/>
                <a:gd name="connsiteY354" fmla="*/ 93536 h 589597"/>
                <a:gd name="connsiteX355" fmla="*/ 314555 w 385612"/>
                <a:gd name="connsiteY355" fmla="*/ 94679 h 589597"/>
                <a:gd name="connsiteX356" fmla="*/ 314841 w 385612"/>
                <a:gd name="connsiteY356" fmla="*/ 102299 h 58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85612" h="589597">
                  <a:moveTo>
                    <a:pt x="314364" y="1048"/>
                  </a:moveTo>
                  <a:cubicBezTo>
                    <a:pt x="290076" y="3810"/>
                    <a:pt x="258929" y="6572"/>
                    <a:pt x="229878" y="9239"/>
                  </a:cubicBezTo>
                  <a:cubicBezTo>
                    <a:pt x="222067" y="10001"/>
                    <a:pt x="214352" y="10668"/>
                    <a:pt x="207113" y="11430"/>
                  </a:cubicBezTo>
                  <a:cubicBezTo>
                    <a:pt x="204636" y="11716"/>
                    <a:pt x="202255" y="11906"/>
                    <a:pt x="199874" y="12192"/>
                  </a:cubicBezTo>
                  <a:cubicBezTo>
                    <a:pt x="190539" y="13144"/>
                    <a:pt x="181872" y="14097"/>
                    <a:pt x="174347" y="15049"/>
                  </a:cubicBezTo>
                  <a:cubicBezTo>
                    <a:pt x="169013" y="15716"/>
                    <a:pt x="162345" y="16002"/>
                    <a:pt x="155392" y="16478"/>
                  </a:cubicBezTo>
                  <a:lnTo>
                    <a:pt x="155392" y="16478"/>
                  </a:lnTo>
                  <a:cubicBezTo>
                    <a:pt x="153582" y="16573"/>
                    <a:pt x="151773" y="16764"/>
                    <a:pt x="149963" y="16955"/>
                  </a:cubicBezTo>
                  <a:cubicBezTo>
                    <a:pt x="145486" y="17431"/>
                    <a:pt x="140914" y="18097"/>
                    <a:pt x="136723" y="19241"/>
                  </a:cubicBezTo>
                  <a:cubicBezTo>
                    <a:pt x="135009" y="19717"/>
                    <a:pt x="133389" y="20193"/>
                    <a:pt x="131770" y="20765"/>
                  </a:cubicBezTo>
                  <a:cubicBezTo>
                    <a:pt x="130151" y="21336"/>
                    <a:pt x="128722" y="22003"/>
                    <a:pt x="127198" y="22669"/>
                  </a:cubicBezTo>
                  <a:cubicBezTo>
                    <a:pt x="125007" y="23717"/>
                    <a:pt x="123102" y="25051"/>
                    <a:pt x="121388" y="26575"/>
                  </a:cubicBezTo>
                  <a:cubicBezTo>
                    <a:pt x="120245" y="27622"/>
                    <a:pt x="119197" y="28766"/>
                    <a:pt x="118340" y="30004"/>
                  </a:cubicBezTo>
                  <a:cubicBezTo>
                    <a:pt x="118054" y="30385"/>
                    <a:pt x="117864" y="30766"/>
                    <a:pt x="117578" y="31147"/>
                  </a:cubicBezTo>
                  <a:cubicBezTo>
                    <a:pt x="117387" y="31528"/>
                    <a:pt x="117102" y="32004"/>
                    <a:pt x="116911" y="32385"/>
                  </a:cubicBezTo>
                  <a:cubicBezTo>
                    <a:pt x="116244" y="33718"/>
                    <a:pt x="115673" y="35147"/>
                    <a:pt x="115197" y="36767"/>
                  </a:cubicBezTo>
                  <a:cubicBezTo>
                    <a:pt x="114054" y="40481"/>
                    <a:pt x="113196" y="44958"/>
                    <a:pt x="112720" y="49720"/>
                  </a:cubicBezTo>
                  <a:cubicBezTo>
                    <a:pt x="112434" y="52388"/>
                    <a:pt x="112244" y="55245"/>
                    <a:pt x="112053" y="58103"/>
                  </a:cubicBezTo>
                  <a:cubicBezTo>
                    <a:pt x="112053" y="58769"/>
                    <a:pt x="111958" y="59531"/>
                    <a:pt x="111958" y="60198"/>
                  </a:cubicBezTo>
                  <a:cubicBezTo>
                    <a:pt x="111863" y="63055"/>
                    <a:pt x="111768" y="65818"/>
                    <a:pt x="111768" y="68580"/>
                  </a:cubicBezTo>
                  <a:cubicBezTo>
                    <a:pt x="111768" y="73343"/>
                    <a:pt x="111863" y="77915"/>
                    <a:pt x="112053" y="81725"/>
                  </a:cubicBezTo>
                  <a:cubicBezTo>
                    <a:pt x="112149" y="83915"/>
                    <a:pt x="112244" y="85820"/>
                    <a:pt x="112244" y="87535"/>
                  </a:cubicBezTo>
                  <a:cubicBezTo>
                    <a:pt x="112530" y="96488"/>
                    <a:pt x="103481" y="104489"/>
                    <a:pt x="95766" y="104204"/>
                  </a:cubicBezTo>
                  <a:cubicBezTo>
                    <a:pt x="94146" y="104108"/>
                    <a:pt x="92622" y="103727"/>
                    <a:pt x="91289" y="102870"/>
                  </a:cubicBezTo>
                  <a:cubicBezTo>
                    <a:pt x="91003" y="102680"/>
                    <a:pt x="90717" y="102489"/>
                    <a:pt x="90527" y="102299"/>
                  </a:cubicBezTo>
                  <a:cubicBezTo>
                    <a:pt x="90051" y="101918"/>
                    <a:pt x="89479" y="101441"/>
                    <a:pt x="89098" y="100870"/>
                  </a:cubicBezTo>
                  <a:cubicBezTo>
                    <a:pt x="87860" y="99441"/>
                    <a:pt x="86717" y="98012"/>
                    <a:pt x="85479" y="96583"/>
                  </a:cubicBezTo>
                  <a:cubicBezTo>
                    <a:pt x="81859" y="92297"/>
                    <a:pt x="78240" y="88202"/>
                    <a:pt x="74620" y="84487"/>
                  </a:cubicBezTo>
                  <a:cubicBezTo>
                    <a:pt x="74049" y="83820"/>
                    <a:pt x="73382" y="83249"/>
                    <a:pt x="72810" y="82677"/>
                  </a:cubicBezTo>
                  <a:cubicBezTo>
                    <a:pt x="68524" y="78486"/>
                    <a:pt x="64047" y="74867"/>
                    <a:pt x="59380" y="72295"/>
                  </a:cubicBezTo>
                  <a:cubicBezTo>
                    <a:pt x="51284" y="67818"/>
                    <a:pt x="42426" y="66294"/>
                    <a:pt x="32043" y="69532"/>
                  </a:cubicBezTo>
                  <a:cubicBezTo>
                    <a:pt x="30329" y="70104"/>
                    <a:pt x="28519" y="70771"/>
                    <a:pt x="26709" y="71533"/>
                  </a:cubicBezTo>
                  <a:cubicBezTo>
                    <a:pt x="24900" y="72390"/>
                    <a:pt x="22995" y="73343"/>
                    <a:pt x="21090" y="74390"/>
                  </a:cubicBezTo>
                  <a:cubicBezTo>
                    <a:pt x="20137" y="74962"/>
                    <a:pt x="19280" y="75533"/>
                    <a:pt x="18423" y="76105"/>
                  </a:cubicBezTo>
                  <a:cubicBezTo>
                    <a:pt x="16708" y="77248"/>
                    <a:pt x="15089" y="78581"/>
                    <a:pt x="13660" y="79915"/>
                  </a:cubicBezTo>
                  <a:cubicBezTo>
                    <a:pt x="12231" y="81248"/>
                    <a:pt x="10898" y="82677"/>
                    <a:pt x="9660" y="84201"/>
                  </a:cubicBezTo>
                  <a:cubicBezTo>
                    <a:pt x="7278" y="87154"/>
                    <a:pt x="5373" y="90488"/>
                    <a:pt x="3945" y="94012"/>
                  </a:cubicBezTo>
                  <a:cubicBezTo>
                    <a:pt x="3183" y="95726"/>
                    <a:pt x="2611" y="97536"/>
                    <a:pt x="2040" y="99346"/>
                  </a:cubicBezTo>
                  <a:cubicBezTo>
                    <a:pt x="1563" y="101155"/>
                    <a:pt x="1087" y="103061"/>
                    <a:pt x="801" y="104966"/>
                  </a:cubicBezTo>
                  <a:cubicBezTo>
                    <a:pt x="516" y="106870"/>
                    <a:pt x="230" y="108775"/>
                    <a:pt x="135" y="110776"/>
                  </a:cubicBezTo>
                  <a:cubicBezTo>
                    <a:pt x="39" y="112776"/>
                    <a:pt x="-56" y="114681"/>
                    <a:pt x="39" y="116681"/>
                  </a:cubicBezTo>
                  <a:cubicBezTo>
                    <a:pt x="39" y="117634"/>
                    <a:pt x="135" y="118681"/>
                    <a:pt x="135" y="119634"/>
                  </a:cubicBezTo>
                  <a:cubicBezTo>
                    <a:pt x="230" y="121634"/>
                    <a:pt x="420" y="123634"/>
                    <a:pt x="706" y="125635"/>
                  </a:cubicBezTo>
                  <a:cubicBezTo>
                    <a:pt x="1373" y="130588"/>
                    <a:pt x="2516" y="135636"/>
                    <a:pt x="4040" y="140399"/>
                  </a:cubicBezTo>
                  <a:cubicBezTo>
                    <a:pt x="6135" y="147066"/>
                    <a:pt x="8898" y="153448"/>
                    <a:pt x="12041" y="158972"/>
                  </a:cubicBezTo>
                  <a:cubicBezTo>
                    <a:pt x="21375" y="175355"/>
                    <a:pt x="34806" y="187833"/>
                    <a:pt x="47569" y="200787"/>
                  </a:cubicBezTo>
                  <a:cubicBezTo>
                    <a:pt x="51093" y="198692"/>
                    <a:pt x="55284" y="197453"/>
                    <a:pt x="59666" y="197453"/>
                  </a:cubicBezTo>
                  <a:cubicBezTo>
                    <a:pt x="63190" y="197453"/>
                    <a:pt x="66524" y="198215"/>
                    <a:pt x="69572" y="199644"/>
                  </a:cubicBezTo>
                  <a:cubicBezTo>
                    <a:pt x="67381" y="190119"/>
                    <a:pt x="63666" y="181356"/>
                    <a:pt x="57951" y="173831"/>
                  </a:cubicBezTo>
                  <a:cubicBezTo>
                    <a:pt x="56999" y="172498"/>
                    <a:pt x="55951" y="171260"/>
                    <a:pt x="54808" y="170021"/>
                  </a:cubicBezTo>
                  <a:cubicBezTo>
                    <a:pt x="53665" y="168783"/>
                    <a:pt x="52522" y="167545"/>
                    <a:pt x="51284" y="166402"/>
                  </a:cubicBezTo>
                  <a:cubicBezTo>
                    <a:pt x="50236" y="165449"/>
                    <a:pt x="49188" y="164497"/>
                    <a:pt x="48045" y="163544"/>
                  </a:cubicBezTo>
                  <a:cubicBezTo>
                    <a:pt x="47474" y="163068"/>
                    <a:pt x="46998" y="162592"/>
                    <a:pt x="46426" y="162116"/>
                  </a:cubicBezTo>
                  <a:cubicBezTo>
                    <a:pt x="44235" y="160306"/>
                    <a:pt x="42045" y="158496"/>
                    <a:pt x="39949" y="156591"/>
                  </a:cubicBezTo>
                  <a:cubicBezTo>
                    <a:pt x="38901" y="155639"/>
                    <a:pt x="37854" y="154781"/>
                    <a:pt x="36806" y="153734"/>
                  </a:cubicBezTo>
                  <a:cubicBezTo>
                    <a:pt x="33282" y="150400"/>
                    <a:pt x="29948" y="146685"/>
                    <a:pt x="27471" y="142208"/>
                  </a:cubicBezTo>
                  <a:cubicBezTo>
                    <a:pt x="23566" y="135255"/>
                    <a:pt x="20518" y="124777"/>
                    <a:pt x="20518" y="114776"/>
                  </a:cubicBezTo>
                  <a:cubicBezTo>
                    <a:pt x="20518" y="113443"/>
                    <a:pt x="20518" y="112109"/>
                    <a:pt x="20709" y="110776"/>
                  </a:cubicBezTo>
                  <a:cubicBezTo>
                    <a:pt x="20994" y="106870"/>
                    <a:pt x="21852" y="103061"/>
                    <a:pt x="23280" y="99727"/>
                  </a:cubicBezTo>
                  <a:cubicBezTo>
                    <a:pt x="25471" y="94679"/>
                    <a:pt x="29091" y="90488"/>
                    <a:pt x="34615" y="88106"/>
                  </a:cubicBezTo>
                  <a:cubicBezTo>
                    <a:pt x="37949" y="86678"/>
                    <a:pt x="41378" y="86011"/>
                    <a:pt x="44616" y="86201"/>
                  </a:cubicBezTo>
                  <a:cubicBezTo>
                    <a:pt x="48998" y="86392"/>
                    <a:pt x="53284" y="87725"/>
                    <a:pt x="57094" y="90011"/>
                  </a:cubicBezTo>
                  <a:cubicBezTo>
                    <a:pt x="65667" y="95155"/>
                    <a:pt x="72144" y="104680"/>
                    <a:pt x="73572" y="114300"/>
                  </a:cubicBezTo>
                  <a:cubicBezTo>
                    <a:pt x="73572" y="114491"/>
                    <a:pt x="73572" y="114586"/>
                    <a:pt x="73572" y="114776"/>
                  </a:cubicBezTo>
                  <a:cubicBezTo>
                    <a:pt x="73572" y="114967"/>
                    <a:pt x="73572" y="115062"/>
                    <a:pt x="73477" y="115157"/>
                  </a:cubicBezTo>
                  <a:lnTo>
                    <a:pt x="73477" y="115157"/>
                  </a:lnTo>
                  <a:lnTo>
                    <a:pt x="73477" y="115157"/>
                  </a:lnTo>
                  <a:cubicBezTo>
                    <a:pt x="72239" y="109347"/>
                    <a:pt x="67953" y="104775"/>
                    <a:pt x="62333" y="102965"/>
                  </a:cubicBezTo>
                  <a:cubicBezTo>
                    <a:pt x="61857" y="102775"/>
                    <a:pt x="61380" y="102680"/>
                    <a:pt x="60904" y="102584"/>
                  </a:cubicBezTo>
                  <a:cubicBezTo>
                    <a:pt x="59952" y="102394"/>
                    <a:pt x="58904" y="102203"/>
                    <a:pt x="57856" y="102203"/>
                  </a:cubicBezTo>
                  <a:cubicBezTo>
                    <a:pt x="57380" y="102203"/>
                    <a:pt x="56808" y="102203"/>
                    <a:pt x="56237" y="102203"/>
                  </a:cubicBezTo>
                  <a:cubicBezTo>
                    <a:pt x="55475" y="102203"/>
                    <a:pt x="54618" y="102394"/>
                    <a:pt x="53760" y="102489"/>
                  </a:cubicBezTo>
                  <a:cubicBezTo>
                    <a:pt x="53189" y="102394"/>
                    <a:pt x="52617" y="102299"/>
                    <a:pt x="52046" y="102299"/>
                  </a:cubicBezTo>
                  <a:cubicBezTo>
                    <a:pt x="49855" y="102203"/>
                    <a:pt x="48141" y="102680"/>
                    <a:pt x="46807" y="103632"/>
                  </a:cubicBezTo>
                  <a:cubicBezTo>
                    <a:pt x="45759" y="104299"/>
                    <a:pt x="44997" y="105251"/>
                    <a:pt x="44331" y="106394"/>
                  </a:cubicBezTo>
                  <a:cubicBezTo>
                    <a:pt x="43854" y="106775"/>
                    <a:pt x="43378" y="107156"/>
                    <a:pt x="42902" y="107537"/>
                  </a:cubicBezTo>
                  <a:cubicBezTo>
                    <a:pt x="40806" y="109442"/>
                    <a:pt x="39282" y="111728"/>
                    <a:pt x="38520" y="114395"/>
                  </a:cubicBezTo>
                  <a:cubicBezTo>
                    <a:pt x="38139" y="115919"/>
                    <a:pt x="37949" y="117539"/>
                    <a:pt x="38139" y="119253"/>
                  </a:cubicBezTo>
                  <a:cubicBezTo>
                    <a:pt x="38235" y="120110"/>
                    <a:pt x="38425" y="120968"/>
                    <a:pt x="38616" y="121825"/>
                  </a:cubicBezTo>
                  <a:cubicBezTo>
                    <a:pt x="38806" y="122682"/>
                    <a:pt x="39092" y="123444"/>
                    <a:pt x="39378" y="124206"/>
                  </a:cubicBezTo>
                  <a:cubicBezTo>
                    <a:pt x="40616" y="127254"/>
                    <a:pt x="42711" y="129921"/>
                    <a:pt x="45188" y="132207"/>
                  </a:cubicBezTo>
                  <a:cubicBezTo>
                    <a:pt x="45474" y="132493"/>
                    <a:pt x="45855" y="132778"/>
                    <a:pt x="46140" y="133064"/>
                  </a:cubicBezTo>
                  <a:cubicBezTo>
                    <a:pt x="47093" y="133922"/>
                    <a:pt x="48141" y="134684"/>
                    <a:pt x="49093" y="135446"/>
                  </a:cubicBezTo>
                  <a:cubicBezTo>
                    <a:pt x="49665" y="136208"/>
                    <a:pt x="50141" y="136874"/>
                    <a:pt x="50712" y="137636"/>
                  </a:cubicBezTo>
                  <a:cubicBezTo>
                    <a:pt x="51855" y="139065"/>
                    <a:pt x="52998" y="140399"/>
                    <a:pt x="54332" y="141732"/>
                  </a:cubicBezTo>
                  <a:cubicBezTo>
                    <a:pt x="54999" y="142399"/>
                    <a:pt x="55570" y="143066"/>
                    <a:pt x="56237" y="143732"/>
                  </a:cubicBezTo>
                  <a:cubicBezTo>
                    <a:pt x="56332" y="143542"/>
                    <a:pt x="56427" y="143351"/>
                    <a:pt x="56523" y="143256"/>
                  </a:cubicBezTo>
                  <a:cubicBezTo>
                    <a:pt x="56618" y="143066"/>
                    <a:pt x="56713" y="142875"/>
                    <a:pt x="56808" y="142780"/>
                  </a:cubicBezTo>
                  <a:cubicBezTo>
                    <a:pt x="58047" y="140494"/>
                    <a:pt x="59761" y="138684"/>
                    <a:pt x="61571" y="137350"/>
                  </a:cubicBezTo>
                  <a:cubicBezTo>
                    <a:pt x="63476" y="135922"/>
                    <a:pt x="65571" y="134969"/>
                    <a:pt x="67762" y="134398"/>
                  </a:cubicBezTo>
                  <a:cubicBezTo>
                    <a:pt x="68048" y="134207"/>
                    <a:pt x="68238" y="134112"/>
                    <a:pt x="68524" y="133922"/>
                  </a:cubicBezTo>
                  <a:cubicBezTo>
                    <a:pt x="69858" y="133160"/>
                    <a:pt x="71191" y="132588"/>
                    <a:pt x="72620" y="132207"/>
                  </a:cubicBezTo>
                  <a:cubicBezTo>
                    <a:pt x="73477" y="132017"/>
                    <a:pt x="74334" y="131921"/>
                    <a:pt x="75287" y="131826"/>
                  </a:cubicBezTo>
                  <a:cubicBezTo>
                    <a:pt x="75763" y="131826"/>
                    <a:pt x="76239" y="131826"/>
                    <a:pt x="76620" y="131826"/>
                  </a:cubicBezTo>
                  <a:cubicBezTo>
                    <a:pt x="77097" y="131826"/>
                    <a:pt x="77573" y="131921"/>
                    <a:pt x="77954" y="132017"/>
                  </a:cubicBezTo>
                  <a:cubicBezTo>
                    <a:pt x="79192" y="132207"/>
                    <a:pt x="80430" y="132683"/>
                    <a:pt x="81669" y="133255"/>
                  </a:cubicBezTo>
                  <a:cubicBezTo>
                    <a:pt x="81764" y="133255"/>
                    <a:pt x="81764" y="133350"/>
                    <a:pt x="81859" y="133350"/>
                  </a:cubicBezTo>
                  <a:cubicBezTo>
                    <a:pt x="81478" y="133731"/>
                    <a:pt x="81097" y="134112"/>
                    <a:pt x="80621" y="134588"/>
                  </a:cubicBezTo>
                  <a:cubicBezTo>
                    <a:pt x="80240" y="134969"/>
                    <a:pt x="79859" y="135350"/>
                    <a:pt x="79383" y="135826"/>
                  </a:cubicBezTo>
                  <a:cubicBezTo>
                    <a:pt x="79097" y="136112"/>
                    <a:pt x="78811" y="136493"/>
                    <a:pt x="78525" y="136874"/>
                  </a:cubicBezTo>
                  <a:cubicBezTo>
                    <a:pt x="78240" y="137255"/>
                    <a:pt x="78049" y="137636"/>
                    <a:pt x="77859" y="138017"/>
                  </a:cubicBezTo>
                  <a:cubicBezTo>
                    <a:pt x="77478" y="138208"/>
                    <a:pt x="77192" y="138303"/>
                    <a:pt x="76906" y="138494"/>
                  </a:cubicBezTo>
                  <a:cubicBezTo>
                    <a:pt x="68048" y="143637"/>
                    <a:pt x="67286" y="157448"/>
                    <a:pt x="70048" y="167354"/>
                  </a:cubicBezTo>
                  <a:cubicBezTo>
                    <a:pt x="70334" y="168402"/>
                    <a:pt x="70715" y="169450"/>
                    <a:pt x="71096" y="170402"/>
                  </a:cubicBezTo>
                  <a:cubicBezTo>
                    <a:pt x="71667" y="171736"/>
                    <a:pt x="72239" y="173069"/>
                    <a:pt x="72906" y="174212"/>
                  </a:cubicBezTo>
                  <a:cubicBezTo>
                    <a:pt x="75477" y="178879"/>
                    <a:pt x="79002" y="182118"/>
                    <a:pt x="83002" y="184404"/>
                  </a:cubicBezTo>
                  <a:cubicBezTo>
                    <a:pt x="84050" y="184975"/>
                    <a:pt x="85098" y="185452"/>
                    <a:pt x="86145" y="185928"/>
                  </a:cubicBezTo>
                  <a:cubicBezTo>
                    <a:pt x="87765" y="186595"/>
                    <a:pt x="89479" y="187166"/>
                    <a:pt x="91194" y="187643"/>
                  </a:cubicBezTo>
                  <a:cubicBezTo>
                    <a:pt x="91765" y="187833"/>
                    <a:pt x="92337" y="187928"/>
                    <a:pt x="92908" y="188119"/>
                  </a:cubicBezTo>
                  <a:cubicBezTo>
                    <a:pt x="92718" y="188309"/>
                    <a:pt x="92432" y="188404"/>
                    <a:pt x="92146" y="188500"/>
                  </a:cubicBezTo>
                  <a:cubicBezTo>
                    <a:pt x="91384" y="188786"/>
                    <a:pt x="90622" y="188976"/>
                    <a:pt x="89765" y="189167"/>
                  </a:cubicBezTo>
                  <a:cubicBezTo>
                    <a:pt x="88241" y="189548"/>
                    <a:pt x="86622" y="189643"/>
                    <a:pt x="85098" y="189643"/>
                  </a:cubicBezTo>
                  <a:cubicBezTo>
                    <a:pt x="82812" y="189643"/>
                    <a:pt x="80621" y="189262"/>
                    <a:pt x="78430" y="188595"/>
                  </a:cubicBezTo>
                  <a:cubicBezTo>
                    <a:pt x="77001" y="188119"/>
                    <a:pt x="75668" y="187452"/>
                    <a:pt x="74334" y="186690"/>
                  </a:cubicBezTo>
                  <a:cubicBezTo>
                    <a:pt x="74620" y="187547"/>
                    <a:pt x="74906" y="188404"/>
                    <a:pt x="75192" y="189262"/>
                  </a:cubicBezTo>
                  <a:cubicBezTo>
                    <a:pt x="75668" y="190976"/>
                    <a:pt x="76144" y="192691"/>
                    <a:pt x="76525" y="194500"/>
                  </a:cubicBezTo>
                  <a:cubicBezTo>
                    <a:pt x="76716" y="195358"/>
                    <a:pt x="76906" y="196215"/>
                    <a:pt x="77001" y="197168"/>
                  </a:cubicBezTo>
                  <a:cubicBezTo>
                    <a:pt x="77287" y="198787"/>
                    <a:pt x="77478" y="200406"/>
                    <a:pt x="77763" y="202121"/>
                  </a:cubicBezTo>
                  <a:cubicBezTo>
                    <a:pt x="78049" y="203835"/>
                    <a:pt x="78335" y="205454"/>
                    <a:pt x="78811" y="207074"/>
                  </a:cubicBezTo>
                  <a:cubicBezTo>
                    <a:pt x="78906" y="207454"/>
                    <a:pt x="79097" y="207836"/>
                    <a:pt x="79192" y="208217"/>
                  </a:cubicBezTo>
                  <a:cubicBezTo>
                    <a:pt x="79954" y="209455"/>
                    <a:pt x="80716" y="210693"/>
                    <a:pt x="81288" y="212122"/>
                  </a:cubicBezTo>
                  <a:cubicBezTo>
                    <a:pt x="81478" y="212408"/>
                    <a:pt x="81764" y="212693"/>
                    <a:pt x="81954" y="212884"/>
                  </a:cubicBezTo>
                  <a:cubicBezTo>
                    <a:pt x="82145" y="213074"/>
                    <a:pt x="82335" y="213360"/>
                    <a:pt x="82621" y="213550"/>
                  </a:cubicBezTo>
                  <a:cubicBezTo>
                    <a:pt x="83097" y="213931"/>
                    <a:pt x="83574" y="214313"/>
                    <a:pt x="84050" y="214694"/>
                  </a:cubicBezTo>
                  <a:cubicBezTo>
                    <a:pt x="84526" y="215074"/>
                    <a:pt x="85098" y="215360"/>
                    <a:pt x="85574" y="215551"/>
                  </a:cubicBezTo>
                  <a:cubicBezTo>
                    <a:pt x="85860" y="215646"/>
                    <a:pt x="86050" y="215741"/>
                    <a:pt x="86336" y="215837"/>
                  </a:cubicBezTo>
                  <a:cubicBezTo>
                    <a:pt x="86907" y="216027"/>
                    <a:pt x="87384" y="216122"/>
                    <a:pt x="87860" y="216122"/>
                  </a:cubicBezTo>
                  <a:cubicBezTo>
                    <a:pt x="88908" y="216218"/>
                    <a:pt x="89860" y="215932"/>
                    <a:pt x="90717" y="215170"/>
                  </a:cubicBezTo>
                  <a:lnTo>
                    <a:pt x="90717" y="215170"/>
                  </a:lnTo>
                  <a:lnTo>
                    <a:pt x="90717" y="215170"/>
                  </a:lnTo>
                  <a:cubicBezTo>
                    <a:pt x="91003" y="215170"/>
                    <a:pt x="91289" y="215265"/>
                    <a:pt x="91479" y="215265"/>
                  </a:cubicBezTo>
                  <a:cubicBezTo>
                    <a:pt x="91765" y="215265"/>
                    <a:pt x="92051" y="215360"/>
                    <a:pt x="92241" y="215360"/>
                  </a:cubicBezTo>
                  <a:cubicBezTo>
                    <a:pt x="92813" y="215360"/>
                    <a:pt x="93384" y="215360"/>
                    <a:pt x="93861" y="215170"/>
                  </a:cubicBezTo>
                  <a:cubicBezTo>
                    <a:pt x="94908" y="214979"/>
                    <a:pt x="95956" y="214503"/>
                    <a:pt x="96813" y="213836"/>
                  </a:cubicBezTo>
                  <a:cubicBezTo>
                    <a:pt x="97290" y="213550"/>
                    <a:pt x="97671" y="213170"/>
                    <a:pt x="98147" y="212789"/>
                  </a:cubicBezTo>
                  <a:cubicBezTo>
                    <a:pt x="98242" y="212693"/>
                    <a:pt x="98242" y="212693"/>
                    <a:pt x="98337" y="212598"/>
                  </a:cubicBezTo>
                  <a:cubicBezTo>
                    <a:pt x="98433" y="212503"/>
                    <a:pt x="98433" y="212503"/>
                    <a:pt x="98528" y="212408"/>
                  </a:cubicBezTo>
                  <a:lnTo>
                    <a:pt x="98528" y="212408"/>
                  </a:lnTo>
                  <a:lnTo>
                    <a:pt x="98528" y="212408"/>
                  </a:lnTo>
                  <a:cubicBezTo>
                    <a:pt x="98528" y="212693"/>
                    <a:pt x="98528" y="212884"/>
                    <a:pt x="98528" y="213170"/>
                  </a:cubicBezTo>
                  <a:cubicBezTo>
                    <a:pt x="98147" y="216694"/>
                    <a:pt x="96242" y="219551"/>
                    <a:pt x="93670" y="221361"/>
                  </a:cubicBezTo>
                  <a:cubicBezTo>
                    <a:pt x="91670" y="222695"/>
                    <a:pt x="89289" y="223456"/>
                    <a:pt x="86717" y="223361"/>
                  </a:cubicBezTo>
                  <a:cubicBezTo>
                    <a:pt x="86241" y="223361"/>
                    <a:pt x="85764" y="223266"/>
                    <a:pt x="85288" y="223266"/>
                  </a:cubicBezTo>
                  <a:cubicBezTo>
                    <a:pt x="110720" y="247555"/>
                    <a:pt x="149772" y="292894"/>
                    <a:pt x="149772" y="342329"/>
                  </a:cubicBezTo>
                  <a:cubicBezTo>
                    <a:pt x="149772" y="400526"/>
                    <a:pt x="112815" y="421767"/>
                    <a:pt x="85764" y="429578"/>
                  </a:cubicBezTo>
                  <a:cubicBezTo>
                    <a:pt x="86050" y="435007"/>
                    <a:pt x="86336" y="440436"/>
                    <a:pt x="86622" y="445770"/>
                  </a:cubicBezTo>
                  <a:cubicBezTo>
                    <a:pt x="88336" y="475202"/>
                    <a:pt x="89860" y="504920"/>
                    <a:pt x="95670" y="533876"/>
                  </a:cubicBezTo>
                  <a:cubicBezTo>
                    <a:pt x="99480" y="552926"/>
                    <a:pt x="105291" y="571976"/>
                    <a:pt x="113673" y="589598"/>
                  </a:cubicBezTo>
                  <a:cubicBezTo>
                    <a:pt x="122150" y="587597"/>
                    <a:pt x="130627" y="585121"/>
                    <a:pt x="138914" y="582263"/>
                  </a:cubicBezTo>
                  <a:cubicBezTo>
                    <a:pt x="170632" y="571214"/>
                    <a:pt x="200731" y="554164"/>
                    <a:pt x="218162" y="524542"/>
                  </a:cubicBezTo>
                  <a:cubicBezTo>
                    <a:pt x="220924" y="519779"/>
                    <a:pt x="223401" y="514826"/>
                    <a:pt x="225591" y="509778"/>
                  </a:cubicBezTo>
                  <a:cubicBezTo>
                    <a:pt x="203398" y="498920"/>
                    <a:pt x="179490" y="482918"/>
                    <a:pt x="167775" y="461296"/>
                  </a:cubicBezTo>
                  <a:cubicBezTo>
                    <a:pt x="166060" y="458057"/>
                    <a:pt x="164727" y="454628"/>
                    <a:pt x="163679" y="451104"/>
                  </a:cubicBezTo>
                  <a:cubicBezTo>
                    <a:pt x="163012" y="449485"/>
                    <a:pt x="162345" y="447770"/>
                    <a:pt x="161679" y="446151"/>
                  </a:cubicBezTo>
                  <a:cubicBezTo>
                    <a:pt x="152820" y="422529"/>
                    <a:pt x="154059" y="396240"/>
                    <a:pt x="156916" y="371570"/>
                  </a:cubicBezTo>
                  <a:cubicBezTo>
                    <a:pt x="159678" y="347853"/>
                    <a:pt x="162060" y="319849"/>
                    <a:pt x="187206" y="309086"/>
                  </a:cubicBezTo>
                  <a:cubicBezTo>
                    <a:pt x="198826" y="304038"/>
                    <a:pt x="211875" y="304038"/>
                    <a:pt x="224353" y="304610"/>
                  </a:cubicBezTo>
                  <a:cubicBezTo>
                    <a:pt x="238069" y="305276"/>
                    <a:pt x="251690" y="307276"/>
                    <a:pt x="264930" y="310515"/>
                  </a:cubicBezTo>
                  <a:cubicBezTo>
                    <a:pt x="287409" y="315849"/>
                    <a:pt x="312364" y="325660"/>
                    <a:pt x="335796" y="320326"/>
                  </a:cubicBezTo>
                  <a:cubicBezTo>
                    <a:pt x="340368" y="319278"/>
                    <a:pt x="344273" y="317945"/>
                    <a:pt x="347511" y="315849"/>
                  </a:cubicBezTo>
                  <a:cubicBezTo>
                    <a:pt x="351131" y="303467"/>
                    <a:pt x="349035" y="290322"/>
                    <a:pt x="347131" y="277082"/>
                  </a:cubicBezTo>
                  <a:lnTo>
                    <a:pt x="347131" y="277082"/>
                  </a:lnTo>
                  <a:lnTo>
                    <a:pt x="347131" y="277082"/>
                  </a:lnTo>
                  <a:cubicBezTo>
                    <a:pt x="345797" y="275939"/>
                    <a:pt x="344178" y="274892"/>
                    <a:pt x="342463" y="274034"/>
                  </a:cubicBezTo>
                  <a:cubicBezTo>
                    <a:pt x="340368" y="272987"/>
                    <a:pt x="338082" y="272224"/>
                    <a:pt x="335510" y="271748"/>
                  </a:cubicBezTo>
                  <a:cubicBezTo>
                    <a:pt x="328842" y="270510"/>
                    <a:pt x="323318" y="268605"/>
                    <a:pt x="318651" y="266414"/>
                  </a:cubicBezTo>
                  <a:cubicBezTo>
                    <a:pt x="317127" y="265652"/>
                    <a:pt x="315603" y="264890"/>
                    <a:pt x="314269" y="264128"/>
                  </a:cubicBezTo>
                  <a:cubicBezTo>
                    <a:pt x="312174" y="262890"/>
                    <a:pt x="310364" y="261652"/>
                    <a:pt x="308745" y="260414"/>
                  </a:cubicBezTo>
                  <a:cubicBezTo>
                    <a:pt x="307602" y="259556"/>
                    <a:pt x="306649" y="258699"/>
                    <a:pt x="305697" y="257842"/>
                  </a:cubicBezTo>
                  <a:cubicBezTo>
                    <a:pt x="304744" y="256985"/>
                    <a:pt x="303887" y="256127"/>
                    <a:pt x="303125" y="255270"/>
                  </a:cubicBezTo>
                  <a:cubicBezTo>
                    <a:pt x="302363" y="254413"/>
                    <a:pt x="301601" y="253555"/>
                    <a:pt x="300934" y="252698"/>
                  </a:cubicBezTo>
                  <a:cubicBezTo>
                    <a:pt x="300648" y="252317"/>
                    <a:pt x="300267" y="251841"/>
                    <a:pt x="299982" y="251460"/>
                  </a:cubicBezTo>
                  <a:cubicBezTo>
                    <a:pt x="299410" y="250603"/>
                    <a:pt x="298839" y="249841"/>
                    <a:pt x="298362" y="249079"/>
                  </a:cubicBezTo>
                  <a:cubicBezTo>
                    <a:pt x="297886" y="248317"/>
                    <a:pt x="297505" y="247555"/>
                    <a:pt x="297124" y="246888"/>
                  </a:cubicBezTo>
                  <a:cubicBezTo>
                    <a:pt x="295314" y="243459"/>
                    <a:pt x="294838" y="241078"/>
                    <a:pt x="294838" y="241078"/>
                  </a:cubicBezTo>
                  <a:lnTo>
                    <a:pt x="294838" y="241078"/>
                  </a:lnTo>
                  <a:cubicBezTo>
                    <a:pt x="301887" y="246602"/>
                    <a:pt x="310078" y="249936"/>
                    <a:pt x="317698" y="251936"/>
                  </a:cubicBezTo>
                  <a:cubicBezTo>
                    <a:pt x="320270" y="252603"/>
                    <a:pt x="322746" y="253174"/>
                    <a:pt x="325128" y="253555"/>
                  </a:cubicBezTo>
                  <a:cubicBezTo>
                    <a:pt x="325509" y="253651"/>
                    <a:pt x="325794" y="253651"/>
                    <a:pt x="326175" y="253746"/>
                  </a:cubicBezTo>
                  <a:cubicBezTo>
                    <a:pt x="327128" y="253937"/>
                    <a:pt x="328176" y="254032"/>
                    <a:pt x="329128" y="254222"/>
                  </a:cubicBezTo>
                  <a:cubicBezTo>
                    <a:pt x="329700" y="254318"/>
                    <a:pt x="330271" y="254413"/>
                    <a:pt x="330843" y="254413"/>
                  </a:cubicBezTo>
                  <a:cubicBezTo>
                    <a:pt x="331414" y="254508"/>
                    <a:pt x="331986" y="254508"/>
                    <a:pt x="332557" y="254603"/>
                  </a:cubicBezTo>
                  <a:cubicBezTo>
                    <a:pt x="333129" y="254699"/>
                    <a:pt x="333605" y="254699"/>
                    <a:pt x="334176" y="254699"/>
                  </a:cubicBezTo>
                  <a:cubicBezTo>
                    <a:pt x="334938" y="254794"/>
                    <a:pt x="335700" y="254794"/>
                    <a:pt x="336367" y="254889"/>
                  </a:cubicBezTo>
                  <a:cubicBezTo>
                    <a:pt x="336748" y="254889"/>
                    <a:pt x="337034" y="254889"/>
                    <a:pt x="337415" y="254984"/>
                  </a:cubicBezTo>
                  <a:cubicBezTo>
                    <a:pt x="338463" y="254984"/>
                    <a:pt x="339320" y="255079"/>
                    <a:pt x="340177" y="255079"/>
                  </a:cubicBezTo>
                  <a:cubicBezTo>
                    <a:pt x="342939" y="255079"/>
                    <a:pt x="344559" y="254984"/>
                    <a:pt x="344559" y="254984"/>
                  </a:cubicBezTo>
                  <a:lnTo>
                    <a:pt x="344559" y="254984"/>
                  </a:lnTo>
                  <a:cubicBezTo>
                    <a:pt x="349893" y="250793"/>
                    <a:pt x="353036" y="244316"/>
                    <a:pt x="352179" y="237173"/>
                  </a:cubicBezTo>
                  <a:cubicBezTo>
                    <a:pt x="351702" y="233172"/>
                    <a:pt x="349988" y="229648"/>
                    <a:pt x="347511" y="226886"/>
                  </a:cubicBezTo>
                  <a:cubicBezTo>
                    <a:pt x="346940" y="227076"/>
                    <a:pt x="346368" y="227267"/>
                    <a:pt x="345702" y="227457"/>
                  </a:cubicBezTo>
                  <a:cubicBezTo>
                    <a:pt x="342463" y="228314"/>
                    <a:pt x="338367" y="228981"/>
                    <a:pt x="333986" y="229362"/>
                  </a:cubicBezTo>
                  <a:cubicBezTo>
                    <a:pt x="332748" y="229457"/>
                    <a:pt x="331414" y="229552"/>
                    <a:pt x="330081" y="229648"/>
                  </a:cubicBezTo>
                  <a:cubicBezTo>
                    <a:pt x="328747" y="229743"/>
                    <a:pt x="327414" y="229838"/>
                    <a:pt x="326080" y="229838"/>
                  </a:cubicBezTo>
                  <a:cubicBezTo>
                    <a:pt x="324747" y="229934"/>
                    <a:pt x="323318" y="229934"/>
                    <a:pt x="321985" y="229934"/>
                  </a:cubicBezTo>
                  <a:cubicBezTo>
                    <a:pt x="319889" y="229934"/>
                    <a:pt x="317793" y="230029"/>
                    <a:pt x="315698" y="230029"/>
                  </a:cubicBezTo>
                  <a:lnTo>
                    <a:pt x="315698" y="230029"/>
                  </a:lnTo>
                  <a:lnTo>
                    <a:pt x="315698" y="230029"/>
                  </a:lnTo>
                  <a:cubicBezTo>
                    <a:pt x="312364" y="230029"/>
                    <a:pt x="309031" y="229934"/>
                    <a:pt x="305887" y="229838"/>
                  </a:cubicBezTo>
                  <a:cubicBezTo>
                    <a:pt x="305316" y="229838"/>
                    <a:pt x="304839" y="229838"/>
                    <a:pt x="304268" y="229743"/>
                  </a:cubicBezTo>
                  <a:cubicBezTo>
                    <a:pt x="303220" y="229743"/>
                    <a:pt x="302172" y="229648"/>
                    <a:pt x="301220" y="229648"/>
                  </a:cubicBezTo>
                  <a:cubicBezTo>
                    <a:pt x="298743" y="229552"/>
                    <a:pt x="296362" y="229457"/>
                    <a:pt x="294171" y="229267"/>
                  </a:cubicBezTo>
                  <a:cubicBezTo>
                    <a:pt x="292838" y="229172"/>
                    <a:pt x="291600" y="229076"/>
                    <a:pt x="290457" y="229076"/>
                  </a:cubicBezTo>
                  <a:cubicBezTo>
                    <a:pt x="290076" y="229076"/>
                    <a:pt x="289695" y="228981"/>
                    <a:pt x="289314" y="228981"/>
                  </a:cubicBezTo>
                  <a:cubicBezTo>
                    <a:pt x="284170" y="228600"/>
                    <a:pt x="280836" y="228314"/>
                    <a:pt x="280836" y="228314"/>
                  </a:cubicBezTo>
                  <a:cubicBezTo>
                    <a:pt x="280836" y="228314"/>
                    <a:pt x="313983" y="222409"/>
                    <a:pt x="323889" y="217551"/>
                  </a:cubicBezTo>
                  <a:cubicBezTo>
                    <a:pt x="325318" y="216884"/>
                    <a:pt x="327318" y="215455"/>
                    <a:pt x="329414" y="213836"/>
                  </a:cubicBezTo>
                  <a:cubicBezTo>
                    <a:pt x="329985" y="213455"/>
                    <a:pt x="330462" y="212979"/>
                    <a:pt x="331033" y="212598"/>
                  </a:cubicBezTo>
                  <a:cubicBezTo>
                    <a:pt x="331605" y="212122"/>
                    <a:pt x="332176" y="211741"/>
                    <a:pt x="332748" y="211265"/>
                  </a:cubicBezTo>
                  <a:cubicBezTo>
                    <a:pt x="333319" y="210788"/>
                    <a:pt x="333891" y="210312"/>
                    <a:pt x="334462" y="209836"/>
                  </a:cubicBezTo>
                  <a:cubicBezTo>
                    <a:pt x="334843" y="209455"/>
                    <a:pt x="335319" y="209169"/>
                    <a:pt x="335700" y="208788"/>
                  </a:cubicBezTo>
                  <a:cubicBezTo>
                    <a:pt x="336081" y="208407"/>
                    <a:pt x="336462" y="208121"/>
                    <a:pt x="336939" y="207740"/>
                  </a:cubicBezTo>
                  <a:cubicBezTo>
                    <a:pt x="337701" y="207074"/>
                    <a:pt x="338463" y="206407"/>
                    <a:pt x="339225" y="205835"/>
                  </a:cubicBezTo>
                  <a:cubicBezTo>
                    <a:pt x="341130" y="204216"/>
                    <a:pt x="342654" y="202787"/>
                    <a:pt x="343416" y="202121"/>
                  </a:cubicBezTo>
                  <a:cubicBezTo>
                    <a:pt x="343797" y="201740"/>
                    <a:pt x="344083" y="201549"/>
                    <a:pt x="344083" y="201549"/>
                  </a:cubicBezTo>
                  <a:cubicBezTo>
                    <a:pt x="344463" y="201644"/>
                    <a:pt x="344178" y="199549"/>
                    <a:pt x="344178" y="199739"/>
                  </a:cubicBezTo>
                  <a:cubicBezTo>
                    <a:pt x="344083" y="197929"/>
                    <a:pt x="343987" y="196215"/>
                    <a:pt x="343987" y="194405"/>
                  </a:cubicBezTo>
                  <a:cubicBezTo>
                    <a:pt x="343987" y="193072"/>
                    <a:pt x="343987" y="191643"/>
                    <a:pt x="343987" y="190310"/>
                  </a:cubicBezTo>
                  <a:lnTo>
                    <a:pt x="343987" y="190310"/>
                  </a:lnTo>
                  <a:lnTo>
                    <a:pt x="343987" y="190310"/>
                  </a:lnTo>
                  <a:cubicBezTo>
                    <a:pt x="339701" y="189548"/>
                    <a:pt x="335605" y="188404"/>
                    <a:pt x="331890" y="186690"/>
                  </a:cubicBezTo>
                  <a:cubicBezTo>
                    <a:pt x="331128" y="186309"/>
                    <a:pt x="330462" y="186023"/>
                    <a:pt x="329700" y="185642"/>
                  </a:cubicBezTo>
                  <a:cubicBezTo>
                    <a:pt x="328271" y="184880"/>
                    <a:pt x="326937" y="184023"/>
                    <a:pt x="325699" y="183071"/>
                  </a:cubicBezTo>
                  <a:cubicBezTo>
                    <a:pt x="320937" y="179451"/>
                    <a:pt x="317603" y="174212"/>
                    <a:pt x="316555" y="168497"/>
                  </a:cubicBezTo>
                  <a:cubicBezTo>
                    <a:pt x="316365" y="167354"/>
                    <a:pt x="316269" y="166211"/>
                    <a:pt x="316269" y="165068"/>
                  </a:cubicBezTo>
                  <a:cubicBezTo>
                    <a:pt x="316269" y="165068"/>
                    <a:pt x="316269" y="164973"/>
                    <a:pt x="316269" y="164973"/>
                  </a:cubicBezTo>
                  <a:cubicBezTo>
                    <a:pt x="316269" y="163830"/>
                    <a:pt x="316365" y="162687"/>
                    <a:pt x="316650" y="161449"/>
                  </a:cubicBezTo>
                  <a:cubicBezTo>
                    <a:pt x="317031" y="159639"/>
                    <a:pt x="317603" y="157924"/>
                    <a:pt x="318556" y="156210"/>
                  </a:cubicBezTo>
                  <a:cubicBezTo>
                    <a:pt x="318651" y="154876"/>
                    <a:pt x="318841" y="153448"/>
                    <a:pt x="319222" y="152114"/>
                  </a:cubicBezTo>
                  <a:cubicBezTo>
                    <a:pt x="320746" y="146780"/>
                    <a:pt x="325223" y="142589"/>
                    <a:pt x="330557" y="140970"/>
                  </a:cubicBezTo>
                  <a:cubicBezTo>
                    <a:pt x="335034" y="139637"/>
                    <a:pt x="341320" y="140494"/>
                    <a:pt x="344463" y="144113"/>
                  </a:cubicBezTo>
                  <a:cubicBezTo>
                    <a:pt x="344559" y="144209"/>
                    <a:pt x="344654" y="144399"/>
                    <a:pt x="344749" y="144494"/>
                  </a:cubicBezTo>
                  <a:cubicBezTo>
                    <a:pt x="333224" y="143827"/>
                    <a:pt x="324175" y="155543"/>
                    <a:pt x="326556" y="166783"/>
                  </a:cubicBezTo>
                  <a:cubicBezTo>
                    <a:pt x="327033" y="169259"/>
                    <a:pt x="328081" y="171450"/>
                    <a:pt x="329414" y="173450"/>
                  </a:cubicBezTo>
                  <a:cubicBezTo>
                    <a:pt x="330747" y="173736"/>
                    <a:pt x="332081" y="173831"/>
                    <a:pt x="333414" y="173831"/>
                  </a:cubicBezTo>
                  <a:cubicBezTo>
                    <a:pt x="334367" y="173736"/>
                    <a:pt x="335415" y="173641"/>
                    <a:pt x="336367" y="173450"/>
                  </a:cubicBezTo>
                  <a:cubicBezTo>
                    <a:pt x="336653" y="173450"/>
                    <a:pt x="336843" y="173355"/>
                    <a:pt x="337129" y="173260"/>
                  </a:cubicBezTo>
                  <a:cubicBezTo>
                    <a:pt x="337415" y="173165"/>
                    <a:pt x="337606" y="173165"/>
                    <a:pt x="337891" y="173069"/>
                  </a:cubicBezTo>
                  <a:cubicBezTo>
                    <a:pt x="338844" y="172879"/>
                    <a:pt x="339796" y="172593"/>
                    <a:pt x="340749" y="172307"/>
                  </a:cubicBezTo>
                  <a:cubicBezTo>
                    <a:pt x="342368" y="171831"/>
                    <a:pt x="343987" y="171260"/>
                    <a:pt x="345606" y="170783"/>
                  </a:cubicBezTo>
                  <a:cubicBezTo>
                    <a:pt x="348654" y="169736"/>
                    <a:pt x="351702" y="168783"/>
                    <a:pt x="354750" y="168116"/>
                  </a:cubicBezTo>
                  <a:cubicBezTo>
                    <a:pt x="356656" y="167735"/>
                    <a:pt x="358560" y="167545"/>
                    <a:pt x="360465" y="167545"/>
                  </a:cubicBezTo>
                  <a:lnTo>
                    <a:pt x="360465" y="167545"/>
                  </a:lnTo>
                  <a:lnTo>
                    <a:pt x="360465" y="167545"/>
                  </a:lnTo>
                  <a:cubicBezTo>
                    <a:pt x="364180" y="167545"/>
                    <a:pt x="368943" y="169069"/>
                    <a:pt x="373419" y="170021"/>
                  </a:cubicBezTo>
                  <a:cubicBezTo>
                    <a:pt x="374181" y="170212"/>
                    <a:pt x="374943" y="170307"/>
                    <a:pt x="375706" y="170402"/>
                  </a:cubicBezTo>
                  <a:cubicBezTo>
                    <a:pt x="376467" y="170498"/>
                    <a:pt x="377134" y="170593"/>
                    <a:pt x="377896" y="170688"/>
                  </a:cubicBezTo>
                  <a:cubicBezTo>
                    <a:pt x="378182" y="170688"/>
                    <a:pt x="378468" y="170688"/>
                    <a:pt x="378753" y="170688"/>
                  </a:cubicBezTo>
                  <a:cubicBezTo>
                    <a:pt x="379039" y="170688"/>
                    <a:pt x="379325" y="170688"/>
                    <a:pt x="379611" y="170688"/>
                  </a:cubicBezTo>
                  <a:cubicBezTo>
                    <a:pt x="381230" y="170688"/>
                    <a:pt x="382754" y="170402"/>
                    <a:pt x="384087" y="169736"/>
                  </a:cubicBezTo>
                  <a:cubicBezTo>
                    <a:pt x="384278" y="169640"/>
                    <a:pt x="384373" y="169545"/>
                    <a:pt x="384564" y="169450"/>
                  </a:cubicBezTo>
                  <a:cubicBezTo>
                    <a:pt x="385135" y="168212"/>
                    <a:pt x="385516" y="166783"/>
                    <a:pt x="385611" y="165164"/>
                  </a:cubicBezTo>
                  <a:cubicBezTo>
                    <a:pt x="385707" y="162687"/>
                    <a:pt x="377896" y="148780"/>
                    <a:pt x="367895" y="135350"/>
                  </a:cubicBezTo>
                  <a:cubicBezTo>
                    <a:pt x="356370" y="119920"/>
                    <a:pt x="342082" y="104013"/>
                    <a:pt x="333795" y="85820"/>
                  </a:cubicBezTo>
                  <a:cubicBezTo>
                    <a:pt x="327985" y="72962"/>
                    <a:pt x="331890" y="57626"/>
                    <a:pt x="331986" y="50292"/>
                  </a:cubicBezTo>
                  <a:cubicBezTo>
                    <a:pt x="332176" y="42386"/>
                    <a:pt x="327318" y="4763"/>
                    <a:pt x="325128" y="191"/>
                  </a:cubicBezTo>
                  <a:cubicBezTo>
                    <a:pt x="325128" y="95"/>
                    <a:pt x="325033" y="0"/>
                    <a:pt x="325033" y="0"/>
                  </a:cubicBezTo>
                  <a:cubicBezTo>
                    <a:pt x="323413" y="191"/>
                    <a:pt x="321699" y="381"/>
                    <a:pt x="319889" y="667"/>
                  </a:cubicBezTo>
                  <a:cubicBezTo>
                    <a:pt x="317984" y="667"/>
                    <a:pt x="316174" y="857"/>
                    <a:pt x="314364" y="1048"/>
                  </a:cubicBezTo>
                  <a:close/>
                  <a:moveTo>
                    <a:pt x="294648" y="231934"/>
                  </a:moveTo>
                  <a:cubicBezTo>
                    <a:pt x="298267" y="232124"/>
                    <a:pt x="310459" y="234029"/>
                    <a:pt x="319889" y="234220"/>
                  </a:cubicBezTo>
                  <a:cubicBezTo>
                    <a:pt x="330366" y="234410"/>
                    <a:pt x="338272" y="232791"/>
                    <a:pt x="342558" y="232029"/>
                  </a:cubicBezTo>
                  <a:cubicBezTo>
                    <a:pt x="349035" y="230886"/>
                    <a:pt x="350178" y="240316"/>
                    <a:pt x="343797" y="240887"/>
                  </a:cubicBezTo>
                  <a:cubicBezTo>
                    <a:pt x="335129" y="241649"/>
                    <a:pt x="326937" y="241459"/>
                    <a:pt x="318365" y="239840"/>
                  </a:cubicBezTo>
                  <a:cubicBezTo>
                    <a:pt x="310459" y="238411"/>
                    <a:pt x="293790" y="231839"/>
                    <a:pt x="294648" y="231934"/>
                  </a:cubicBezTo>
                  <a:close/>
                  <a:moveTo>
                    <a:pt x="178538" y="55721"/>
                  </a:moveTo>
                  <a:cubicBezTo>
                    <a:pt x="178633" y="55626"/>
                    <a:pt x="178728" y="55435"/>
                    <a:pt x="178824" y="55340"/>
                  </a:cubicBezTo>
                  <a:cubicBezTo>
                    <a:pt x="198160" y="39719"/>
                    <a:pt x="219305" y="28004"/>
                    <a:pt x="244165" y="24670"/>
                  </a:cubicBezTo>
                  <a:cubicBezTo>
                    <a:pt x="246261" y="24384"/>
                    <a:pt x="248356" y="24193"/>
                    <a:pt x="250547" y="24003"/>
                  </a:cubicBezTo>
                  <a:cubicBezTo>
                    <a:pt x="251976" y="23908"/>
                    <a:pt x="253404" y="23813"/>
                    <a:pt x="254833" y="23717"/>
                  </a:cubicBezTo>
                  <a:cubicBezTo>
                    <a:pt x="260548" y="23431"/>
                    <a:pt x="266263" y="23717"/>
                    <a:pt x="271788" y="24479"/>
                  </a:cubicBezTo>
                  <a:cubicBezTo>
                    <a:pt x="273216" y="24670"/>
                    <a:pt x="274550" y="24860"/>
                    <a:pt x="275979" y="25146"/>
                  </a:cubicBezTo>
                  <a:cubicBezTo>
                    <a:pt x="281503" y="26194"/>
                    <a:pt x="286837" y="27813"/>
                    <a:pt x="291981" y="30099"/>
                  </a:cubicBezTo>
                  <a:cubicBezTo>
                    <a:pt x="293219" y="30670"/>
                    <a:pt x="294552" y="31337"/>
                    <a:pt x="295791" y="32004"/>
                  </a:cubicBezTo>
                  <a:cubicBezTo>
                    <a:pt x="297029" y="32671"/>
                    <a:pt x="298267" y="33338"/>
                    <a:pt x="299410" y="34100"/>
                  </a:cubicBezTo>
                  <a:cubicBezTo>
                    <a:pt x="300648" y="34862"/>
                    <a:pt x="301791" y="35623"/>
                    <a:pt x="302935" y="36481"/>
                  </a:cubicBezTo>
                  <a:cubicBezTo>
                    <a:pt x="304649" y="37719"/>
                    <a:pt x="306363" y="39148"/>
                    <a:pt x="307983" y="40672"/>
                  </a:cubicBezTo>
                  <a:cubicBezTo>
                    <a:pt x="308173" y="40862"/>
                    <a:pt x="308364" y="41053"/>
                    <a:pt x="308459" y="41148"/>
                  </a:cubicBezTo>
                  <a:cubicBezTo>
                    <a:pt x="311316" y="44387"/>
                    <a:pt x="309411" y="48482"/>
                    <a:pt x="306173" y="50102"/>
                  </a:cubicBezTo>
                  <a:cubicBezTo>
                    <a:pt x="305792" y="50292"/>
                    <a:pt x="305506" y="50387"/>
                    <a:pt x="305125" y="50482"/>
                  </a:cubicBezTo>
                  <a:cubicBezTo>
                    <a:pt x="304744" y="50578"/>
                    <a:pt x="304363" y="50673"/>
                    <a:pt x="303982" y="50673"/>
                  </a:cubicBezTo>
                  <a:cubicBezTo>
                    <a:pt x="303411" y="50768"/>
                    <a:pt x="302839" y="50673"/>
                    <a:pt x="302268" y="50578"/>
                  </a:cubicBezTo>
                  <a:cubicBezTo>
                    <a:pt x="301315" y="50387"/>
                    <a:pt x="300363" y="49911"/>
                    <a:pt x="299410" y="49149"/>
                  </a:cubicBezTo>
                  <a:cubicBezTo>
                    <a:pt x="296458" y="46672"/>
                    <a:pt x="293314" y="44482"/>
                    <a:pt x="290076" y="42672"/>
                  </a:cubicBezTo>
                  <a:cubicBezTo>
                    <a:pt x="284551" y="39719"/>
                    <a:pt x="278646" y="37624"/>
                    <a:pt x="272454" y="36385"/>
                  </a:cubicBezTo>
                  <a:cubicBezTo>
                    <a:pt x="268740" y="35623"/>
                    <a:pt x="265025" y="35147"/>
                    <a:pt x="261215" y="34957"/>
                  </a:cubicBezTo>
                  <a:cubicBezTo>
                    <a:pt x="254928" y="34576"/>
                    <a:pt x="248547" y="34862"/>
                    <a:pt x="242355" y="35623"/>
                  </a:cubicBezTo>
                  <a:cubicBezTo>
                    <a:pt x="232830" y="36862"/>
                    <a:pt x="223305" y="38767"/>
                    <a:pt x="213971" y="41529"/>
                  </a:cubicBezTo>
                  <a:cubicBezTo>
                    <a:pt x="211304" y="42291"/>
                    <a:pt x="208637" y="43243"/>
                    <a:pt x="206065" y="44101"/>
                  </a:cubicBezTo>
                  <a:cubicBezTo>
                    <a:pt x="196921" y="47434"/>
                    <a:pt x="188158" y="51626"/>
                    <a:pt x="180252" y="57055"/>
                  </a:cubicBezTo>
                  <a:cubicBezTo>
                    <a:pt x="180157" y="57150"/>
                    <a:pt x="179967" y="57245"/>
                    <a:pt x="179871" y="57245"/>
                  </a:cubicBezTo>
                  <a:cubicBezTo>
                    <a:pt x="179681" y="57245"/>
                    <a:pt x="179586" y="57245"/>
                    <a:pt x="179490" y="57245"/>
                  </a:cubicBezTo>
                  <a:cubicBezTo>
                    <a:pt x="179205" y="57150"/>
                    <a:pt x="179014" y="56959"/>
                    <a:pt x="178824" y="56769"/>
                  </a:cubicBezTo>
                  <a:cubicBezTo>
                    <a:pt x="178443" y="56579"/>
                    <a:pt x="178347" y="56102"/>
                    <a:pt x="178538" y="55721"/>
                  </a:cubicBezTo>
                  <a:close/>
                  <a:moveTo>
                    <a:pt x="270454" y="160211"/>
                  </a:moveTo>
                  <a:cubicBezTo>
                    <a:pt x="257024" y="171545"/>
                    <a:pt x="237498" y="164401"/>
                    <a:pt x="221877" y="161830"/>
                  </a:cubicBezTo>
                  <a:cubicBezTo>
                    <a:pt x="205875" y="159258"/>
                    <a:pt x="189873" y="156496"/>
                    <a:pt x="173775" y="154686"/>
                  </a:cubicBezTo>
                  <a:cubicBezTo>
                    <a:pt x="163298" y="153543"/>
                    <a:pt x="155106" y="146114"/>
                    <a:pt x="156630" y="134874"/>
                  </a:cubicBezTo>
                  <a:cubicBezTo>
                    <a:pt x="158154" y="123634"/>
                    <a:pt x="168156" y="118681"/>
                    <a:pt x="178443" y="120301"/>
                  </a:cubicBezTo>
                  <a:cubicBezTo>
                    <a:pt x="195397" y="123063"/>
                    <a:pt x="212447" y="126016"/>
                    <a:pt x="229020" y="130397"/>
                  </a:cubicBezTo>
                  <a:cubicBezTo>
                    <a:pt x="244451" y="134398"/>
                    <a:pt x="265977" y="137636"/>
                    <a:pt x="271978" y="154591"/>
                  </a:cubicBezTo>
                  <a:cubicBezTo>
                    <a:pt x="272645" y="156400"/>
                    <a:pt x="271978" y="158972"/>
                    <a:pt x="270454" y="160211"/>
                  </a:cubicBezTo>
                  <a:close/>
                  <a:moveTo>
                    <a:pt x="314841" y="102299"/>
                  </a:moveTo>
                  <a:cubicBezTo>
                    <a:pt x="313983" y="104299"/>
                    <a:pt x="312650" y="106013"/>
                    <a:pt x="310935" y="107632"/>
                  </a:cubicBezTo>
                  <a:cubicBezTo>
                    <a:pt x="309697" y="108871"/>
                    <a:pt x="308268" y="109919"/>
                    <a:pt x="306649" y="110966"/>
                  </a:cubicBezTo>
                  <a:cubicBezTo>
                    <a:pt x="305601" y="111633"/>
                    <a:pt x="304554" y="112300"/>
                    <a:pt x="303411" y="112871"/>
                  </a:cubicBezTo>
                  <a:cubicBezTo>
                    <a:pt x="302268" y="113443"/>
                    <a:pt x="301220" y="114014"/>
                    <a:pt x="300077" y="114491"/>
                  </a:cubicBezTo>
                  <a:cubicBezTo>
                    <a:pt x="297315" y="115729"/>
                    <a:pt x="294552" y="116776"/>
                    <a:pt x="292171" y="117539"/>
                  </a:cubicBezTo>
                  <a:cubicBezTo>
                    <a:pt x="286742" y="119253"/>
                    <a:pt x="281122" y="120015"/>
                    <a:pt x="275407" y="120205"/>
                  </a:cubicBezTo>
                  <a:cubicBezTo>
                    <a:pt x="274740" y="120205"/>
                    <a:pt x="274169" y="120205"/>
                    <a:pt x="273502" y="120205"/>
                  </a:cubicBezTo>
                  <a:cubicBezTo>
                    <a:pt x="270931" y="120205"/>
                    <a:pt x="268454" y="120110"/>
                    <a:pt x="265977" y="119920"/>
                  </a:cubicBezTo>
                  <a:cubicBezTo>
                    <a:pt x="265311" y="119824"/>
                    <a:pt x="264739" y="119824"/>
                    <a:pt x="264072" y="119729"/>
                  </a:cubicBezTo>
                  <a:cubicBezTo>
                    <a:pt x="263406" y="119634"/>
                    <a:pt x="262834" y="119634"/>
                    <a:pt x="262167" y="119539"/>
                  </a:cubicBezTo>
                  <a:cubicBezTo>
                    <a:pt x="257881" y="119063"/>
                    <a:pt x="253595" y="118300"/>
                    <a:pt x="249404" y="117443"/>
                  </a:cubicBezTo>
                  <a:cubicBezTo>
                    <a:pt x="242355" y="116015"/>
                    <a:pt x="235497" y="114109"/>
                    <a:pt x="228449" y="112395"/>
                  </a:cubicBezTo>
                  <a:cubicBezTo>
                    <a:pt x="224258" y="111347"/>
                    <a:pt x="220067" y="110395"/>
                    <a:pt x="215781" y="109633"/>
                  </a:cubicBezTo>
                  <a:cubicBezTo>
                    <a:pt x="214066" y="109347"/>
                    <a:pt x="212352" y="109061"/>
                    <a:pt x="210637" y="108871"/>
                  </a:cubicBezTo>
                  <a:cubicBezTo>
                    <a:pt x="209780" y="108775"/>
                    <a:pt x="208923" y="108680"/>
                    <a:pt x="208065" y="108585"/>
                  </a:cubicBezTo>
                  <a:cubicBezTo>
                    <a:pt x="207399" y="108490"/>
                    <a:pt x="206351" y="108394"/>
                    <a:pt x="205017" y="108109"/>
                  </a:cubicBezTo>
                  <a:cubicBezTo>
                    <a:pt x="202065" y="107632"/>
                    <a:pt x="197778" y="106775"/>
                    <a:pt x="193397" y="105823"/>
                  </a:cubicBezTo>
                  <a:cubicBezTo>
                    <a:pt x="189492" y="104966"/>
                    <a:pt x="185396" y="104108"/>
                    <a:pt x="182062" y="103442"/>
                  </a:cubicBezTo>
                  <a:cubicBezTo>
                    <a:pt x="179967" y="102965"/>
                    <a:pt x="178157" y="102584"/>
                    <a:pt x="176728" y="102299"/>
                  </a:cubicBezTo>
                  <a:cubicBezTo>
                    <a:pt x="176442" y="102203"/>
                    <a:pt x="176157" y="102203"/>
                    <a:pt x="175966" y="102108"/>
                  </a:cubicBezTo>
                  <a:cubicBezTo>
                    <a:pt x="174728" y="101822"/>
                    <a:pt x="174061" y="101727"/>
                    <a:pt x="174061" y="101727"/>
                  </a:cubicBezTo>
                  <a:cubicBezTo>
                    <a:pt x="173871" y="101727"/>
                    <a:pt x="173680" y="101727"/>
                    <a:pt x="173585" y="101632"/>
                  </a:cubicBezTo>
                  <a:cubicBezTo>
                    <a:pt x="173394" y="101632"/>
                    <a:pt x="173299" y="101632"/>
                    <a:pt x="173204" y="101537"/>
                  </a:cubicBezTo>
                  <a:cubicBezTo>
                    <a:pt x="173204" y="101060"/>
                    <a:pt x="173204" y="100584"/>
                    <a:pt x="173109" y="100013"/>
                  </a:cubicBezTo>
                  <a:cubicBezTo>
                    <a:pt x="173109" y="100013"/>
                    <a:pt x="173109" y="100013"/>
                    <a:pt x="173109" y="99917"/>
                  </a:cubicBezTo>
                  <a:cubicBezTo>
                    <a:pt x="173490" y="99631"/>
                    <a:pt x="173775" y="99251"/>
                    <a:pt x="173871" y="98965"/>
                  </a:cubicBezTo>
                  <a:lnTo>
                    <a:pt x="173775" y="98298"/>
                  </a:lnTo>
                  <a:cubicBezTo>
                    <a:pt x="173585" y="98012"/>
                    <a:pt x="173299" y="97727"/>
                    <a:pt x="172632" y="97441"/>
                  </a:cubicBezTo>
                  <a:cubicBezTo>
                    <a:pt x="172537" y="97155"/>
                    <a:pt x="172442" y="96965"/>
                    <a:pt x="172347" y="96774"/>
                  </a:cubicBezTo>
                  <a:lnTo>
                    <a:pt x="172347" y="91821"/>
                  </a:lnTo>
                  <a:cubicBezTo>
                    <a:pt x="177109" y="90964"/>
                    <a:pt x="181776" y="90106"/>
                    <a:pt x="186348" y="89154"/>
                  </a:cubicBezTo>
                  <a:cubicBezTo>
                    <a:pt x="187110" y="88964"/>
                    <a:pt x="187872" y="88773"/>
                    <a:pt x="188635" y="88582"/>
                  </a:cubicBezTo>
                  <a:cubicBezTo>
                    <a:pt x="190920" y="88011"/>
                    <a:pt x="193111" y="87440"/>
                    <a:pt x="195397" y="86678"/>
                  </a:cubicBezTo>
                  <a:cubicBezTo>
                    <a:pt x="198350" y="85725"/>
                    <a:pt x="201303" y="84582"/>
                    <a:pt x="204065" y="83058"/>
                  </a:cubicBezTo>
                  <a:cubicBezTo>
                    <a:pt x="205494" y="82296"/>
                    <a:pt x="206922" y="81534"/>
                    <a:pt x="208256" y="80581"/>
                  </a:cubicBezTo>
                  <a:cubicBezTo>
                    <a:pt x="209494" y="79819"/>
                    <a:pt x="210732" y="78962"/>
                    <a:pt x="211875" y="78105"/>
                  </a:cubicBezTo>
                  <a:cubicBezTo>
                    <a:pt x="217781" y="73819"/>
                    <a:pt x="223210" y="68675"/>
                    <a:pt x="229020" y="64198"/>
                  </a:cubicBezTo>
                  <a:cubicBezTo>
                    <a:pt x="231306" y="62389"/>
                    <a:pt x="233783" y="60674"/>
                    <a:pt x="236260" y="59245"/>
                  </a:cubicBezTo>
                  <a:cubicBezTo>
                    <a:pt x="238355" y="58007"/>
                    <a:pt x="240450" y="56959"/>
                    <a:pt x="242641" y="56007"/>
                  </a:cubicBezTo>
                  <a:cubicBezTo>
                    <a:pt x="248070" y="53816"/>
                    <a:pt x="253690" y="52673"/>
                    <a:pt x="259310" y="52483"/>
                  </a:cubicBezTo>
                  <a:cubicBezTo>
                    <a:pt x="263787" y="52388"/>
                    <a:pt x="268359" y="52959"/>
                    <a:pt x="272740" y="54197"/>
                  </a:cubicBezTo>
                  <a:cubicBezTo>
                    <a:pt x="274931" y="54769"/>
                    <a:pt x="277122" y="55626"/>
                    <a:pt x="279217" y="56483"/>
                  </a:cubicBezTo>
                  <a:cubicBezTo>
                    <a:pt x="282360" y="57912"/>
                    <a:pt x="285504" y="59627"/>
                    <a:pt x="288456" y="61722"/>
                  </a:cubicBezTo>
                  <a:cubicBezTo>
                    <a:pt x="289981" y="62770"/>
                    <a:pt x="291314" y="63913"/>
                    <a:pt x="292457" y="65056"/>
                  </a:cubicBezTo>
                  <a:cubicBezTo>
                    <a:pt x="294457" y="66961"/>
                    <a:pt x="296267" y="69056"/>
                    <a:pt x="297791" y="71152"/>
                  </a:cubicBezTo>
                  <a:cubicBezTo>
                    <a:pt x="299696" y="73724"/>
                    <a:pt x="301220" y="76581"/>
                    <a:pt x="302839" y="79629"/>
                  </a:cubicBezTo>
                  <a:cubicBezTo>
                    <a:pt x="303125" y="80105"/>
                    <a:pt x="303411" y="80677"/>
                    <a:pt x="303601" y="81153"/>
                  </a:cubicBezTo>
                  <a:cubicBezTo>
                    <a:pt x="303887" y="81629"/>
                    <a:pt x="304173" y="82201"/>
                    <a:pt x="304363" y="82677"/>
                  </a:cubicBezTo>
                  <a:cubicBezTo>
                    <a:pt x="304935" y="83725"/>
                    <a:pt x="305601" y="84773"/>
                    <a:pt x="306459" y="85630"/>
                  </a:cubicBezTo>
                  <a:cubicBezTo>
                    <a:pt x="306649" y="85820"/>
                    <a:pt x="306744" y="86011"/>
                    <a:pt x="306935" y="86201"/>
                  </a:cubicBezTo>
                  <a:cubicBezTo>
                    <a:pt x="307983" y="87249"/>
                    <a:pt x="309031" y="88297"/>
                    <a:pt x="310173" y="89344"/>
                  </a:cubicBezTo>
                  <a:cubicBezTo>
                    <a:pt x="311602" y="90678"/>
                    <a:pt x="312936" y="92012"/>
                    <a:pt x="313888" y="93536"/>
                  </a:cubicBezTo>
                  <a:cubicBezTo>
                    <a:pt x="314174" y="93917"/>
                    <a:pt x="314364" y="94298"/>
                    <a:pt x="314555" y="94679"/>
                  </a:cubicBezTo>
                  <a:cubicBezTo>
                    <a:pt x="315984" y="96965"/>
                    <a:pt x="316079" y="99346"/>
                    <a:pt x="314841" y="10229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6" name="Freeform: Shape 1205">
              <a:extLst>
                <a:ext uri="{FF2B5EF4-FFF2-40B4-BE49-F238E27FC236}">
                  <a16:creationId xmlns:a16="http://schemas.microsoft.com/office/drawing/2014/main" id="{3ED009B2-5758-4861-BF9F-104A55633D0A}"/>
                </a:ext>
              </a:extLst>
            </p:cNvPr>
            <p:cNvSpPr/>
            <p:nvPr/>
          </p:nvSpPr>
          <p:spPr>
            <a:xfrm>
              <a:off x="6001606" y="3115055"/>
              <a:ext cx="78151" cy="73437"/>
            </a:xfrm>
            <a:custGeom>
              <a:avLst/>
              <a:gdLst>
                <a:gd name="connsiteX0" fmla="*/ 78010 w 78151"/>
                <a:gd name="connsiteY0" fmla="*/ 0 h 73437"/>
                <a:gd name="connsiteX1" fmla="*/ 0 w 78151"/>
                <a:gd name="connsiteY1" fmla="*/ 64865 h 73437"/>
                <a:gd name="connsiteX2" fmla="*/ 49054 w 78151"/>
                <a:gd name="connsiteY2" fmla="*/ 73438 h 73437"/>
                <a:gd name="connsiteX3" fmla="*/ 68961 w 78151"/>
                <a:gd name="connsiteY3" fmla="*/ 44006 h 73437"/>
                <a:gd name="connsiteX4" fmla="*/ 78010 w 78151"/>
                <a:gd name="connsiteY4" fmla="*/ 0 h 7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1" h="73437">
                  <a:moveTo>
                    <a:pt x="78010" y="0"/>
                  </a:moveTo>
                  <a:cubicBezTo>
                    <a:pt x="56388" y="27908"/>
                    <a:pt x="29147" y="49054"/>
                    <a:pt x="0" y="64865"/>
                  </a:cubicBezTo>
                  <a:cubicBezTo>
                    <a:pt x="16383" y="67913"/>
                    <a:pt x="32766" y="70675"/>
                    <a:pt x="49054" y="73438"/>
                  </a:cubicBezTo>
                  <a:cubicBezTo>
                    <a:pt x="56864" y="64579"/>
                    <a:pt x="63627" y="54769"/>
                    <a:pt x="68961" y="44006"/>
                  </a:cubicBezTo>
                  <a:cubicBezTo>
                    <a:pt x="75819" y="30194"/>
                    <a:pt x="78867" y="14764"/>
                    <a:pt x="78010" y="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7" name="Freeform: Shape 1206">
              <a:extLst>
                <a:ext uri="{FF2B5EF4-FFF2-40B4-BE49-F238E27FC236}">
                  <a16:creationId xmlns:a16="http://schemas.microsoft.com/office/drawing/2014/main" id="{47C6657F-93B2-4FCF-A7A3-38E42ACBD4D3}"/>
                </a:ext>
              </a:extLst>
            </p:cNvPr>
            <p:cNvSpPr/>
            <p:nvPr/>
          </p:nvSpPr>
          <p:spPr>
            <a:xfrm>
              <a:off x="5840062" y="2791396"/>
              <a:ext cx="4286" cy="101060"/>
            </a:xfrm>
            <a:custGeom>
              <a:avLst/>
              <a:gdLst>
                <a:gd name="connsiteX0" fmla="*/ 1905 w 4286"/>
                <a:gd name="connsiteY0" fmla="*/ 34576 h 101060"/>
                <a:gd name="connsiteX1" fmla="*/ 572 w 4286"/>
                <a:gd name="connsiteY1" fmla="*/ 7144 h 101060"/>
                <a:gd name="connsiteX2" fmla="*/ 0 w 4286"/>
                <a:gd name="connsiteY2" fmla="*/ 0 h 101060"/>
                <a:gd name="connsiteX3" fmla="*/ 476 w 4286"/>
                <a:gd name="connsiteY3" fmla="*/ 101060 h 101060"/>
                <a:gd name="connsiteX4" fmla="*/ 4286 w 4286"/>
                <a:gd name="connsiteY4" fmla="*/ 99346 h 101060"/>
                <a:gd name="connsiteX5" fmla="*/ 3810 w 4286"/>
                <a:gd name="connsiteY5" fmla="*/ 86392 h 101060"/>
                <a:gd name="connsiteX6" fmla="*/ 1905 w 4286"/>
                <a:gd name="connsiteY6" fmla="*/ 34576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 h="101060">
                  <a:moveTo>
                    <a:pt x="1905" y="34576"/>
                  </a:moveTo>
                  <a:cubicBezTo>
                    <a:pt x="1333" y="25432"/>
                    <a:pt x="1048" y="16288"/>
                    <a:pt x="572" y="7144"/>
                  </a:cubicBezTo>
                  <a:cubicBezTo>
                    <a:pt x="476" y="4763"/>
                    <a:pt x="191" y="2286"/>
                    <a:pt x="0" y="0"/>
                  </a:cubicBezTo>
                  <a:lnTo>
                    <a:pt x="476" y="101060"/>
                  </a:lnTo>
                  <a:cubicBezTo>
                    <a:pt x="1715" y="100584"/>
                    <a:pt x="2953" y="99917"/>
                    <a:pt x="4286" y="99346"/>
                  </a:cubicBezTo>
                  <a:cubicBezTo>
                    <a:pt x="4096" y="95059"/>
                    <a:pt x="3905" y="90678"/>
                    <a:pt x="3810" y="86392"/>
                  </a:cubicBezTo>
                  <a:cubicBezTo>
                    <a:pt x="3048" y="69151"/>
                    <a:pt x="2858" y="51816"/>
                    <a:pt x="1905" y="345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8" name="Freeform: Shape 1207">
              <a:extLst>
                <a:ext uri="{FF2B5EF4-FFF2-40B4-BE49-F238E27FC236}">
                  <a16:creationId xmlns:a16="http://schemas.microsoft.com/office/drawing/2014/main" id="{A60BD436-D434-4A29-930F-B417178A79A2}"/>
                </a:ext>
              </a:extLst>
            </p:cNvPr>
            <p:cNvSpPr/>
            <p:nvPr/>
          </p:nvSpPr>
          <p:spPr>
            <a:xfrm>
              <a:off x="5840729" y="2954464"/>
              <a:ext cx="34290" cy="165544"/>
            </a:xfrm>
            <a:custGeom>
              <a:avLst/>
              <a:gdLst>
                <a:gd name="connsiteX0" fmla="*/ 16288 w 34290"/>
                <a:gd name="connsiteY0" fmla="*/ 104299 h 165544"/>
                <a:gd name="connsiteX1" fmla="*/ 7239 w 34290"/>
                <a:gd name="connsiteY1" fmla="*/ 16192 h 165544"/>
                <a:gd name="connsiteX2" fmla="*/ 6382 w 34290"/>
                <a:gd name="connsiteY2" fmla="*/ 0 h 165544"/>
                <a:gd name="connsiteX3" fmla="*/ 0 w 34290"/>
                <a:gd name="connsiteY3" fmla="*/ 1619 h 165544"/>
                <a:gd name="connsiteX4" fmla="*/ 476 w 34290"/>
                <a:gd name="connsiteY4" fmla="*/ 106299 h 165544"/>
                <a:gd name="connsiteX5" fmla="*/ 667 w 34290"/>
                <a:gd name="connsiteY5" fmla="*/ 154210 h 165544"/>
                <a:gd name="connsiteX6" fmla="*/ 667 w 34290"/>
                <a:gd name="connsiteY6" fmla="*/ 165544 h 165544"/>
                <a:gd name="connsiteX7" fmla="*/ 34290 w 34290"/>
                <a:gd name="connsiteY7" fmla="*/ 160020 h 165544"/>
                <a:gd name="connsiteX8" fmla="*/ 16288 w 34290"/>
                <a:gd name="connsiteY8" fmla="*/ 104299 h 1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5544">
                  <a:moveTo>
                    <a:pt x="16288" y="104299"/>
                  </a:moveTo>
                  <a:cubicBezTo>
                    <a:pt x="10573" y="75343"/>
                    <a:pt x="8954" y="45625"/>
                    <a:pt x="7239" y="16192"/>
                  </a:cubicBezTo>
                  <a:cubicBezTo>
                    <a:pt x="6953" y="10763"/>
                    <a:pt x="6668" y="5334"/>
                    <a:pt x="6382" y="0"/>
                  </a:cubicBezTo>
                  <a:cubicBezTo>
                    <a:pt x="4191" y="667"/>
                    <a:pt x="2000" y="1143"/>
                    <a:pt x="0" y="1619"/>
                  </a:cubicBezTo>
                  <a:lnTo>
                    <a:pt x="476" y="106299"/>
                  </a:lnTo>
                  <a:lnTo>
                    <a:pt x="667" y="154210"/>
                  </a:lnTo>
                  <a:lnTo>
                    <a:pt x="667" y="165544"/>
                  </a:lnTo>
                  <a:cubicBezTo>
                    <a:pt x="12002" y="164497"/>
                    <a:pt x="23241" y="162687"/>
                    <a:pt x="34290" y="160020"/>
                  </a:cubicBezTo>
                  <a:cubicBezTo>
                    <a:pt x="25908" y="142399"/>
                    <a:pt x="20098" y="123349"/>
                    <a:pt x="16288" y="10429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9" name="Freeform: Shape 1208">
              <a:extLst>
                <a:ext uri="{FF2B5EF4-FFF2-40B4-BE49-F238E27FC236}">
                  <a16:creationId xmlns:a16="http://schemas.microsoft.com/office/drawing/2014/main" id="{B0BD41D1-2538-4CF5-A711-C8FCFE78DBE7}"/>
                </a:ext>
              </a:extLst>
            </p:cNvPr>
            <p:cNvSpPr/>
            <p:nvPr/>
          </p:nvSpPr>
          <p:spPr>
            <a:xfrm>
              <a:off x="5916242" y="2829149"/>
              <a:ext cx="192710" cy="205419"/>
            </a:xfrm>
            <a:custGeom>
              <a:avLst/>
              <a:gdLst>
                <a:gd name="connsiteX0" fmla="*/ 110129 w 192710"/>
                <a:gd name="connsiteY0" fmla="*/ 6157 h 205419"/>
                <a:gd name="connsiteX1" fmla="*/ 69552 w 192710"/>
                <a:gd name="connsiteY1" fmla="*/ 252 h 205419"/>
                <a:gd name="connsiteX2" fmla="*/ 32405 w 192710"/>
                <a:gd name="connsiteY2" fmla="*/ 4728 h 205419"/>
                <a:gd name="connsiteX3" fmla="*/ 2115 w 192710"/>
                <a:gd name="connsiteY3" fmla="*/ 67212 h 205419"/>
                <a:gd name="connsiteX4" fmla="*/ 6878 w 192710"/>
                <a:gd name="connsiteY4" fmla="*/ 141793 h 205419"/>
                <a:gd name="connsiteX5" fmla="*/ 8878 w 192710"/>
                <a:gd name="connsiteY5" fmla="*/ 146746 h 205419"/>
                <a:gd name="connsiteX6" fmla="*/ 12974 w 192710"/>
                <a:gd name="connsiteY6" fmla="*/ 156938 h 205419"/>
                <a:gd name="connsiteX7" fmla="*/ 70791 w 192710"/>
                <a:gd name="connsiteY7" fmla="*/ 205420 h 205419"/>
                <a:gd name="connsiteX8" fmla="*/ 80221 w 192710"/>
                <a:gd name="connsiteY8" fmla="*/ 174369 h 205419"/>
                <a:gd name="connsiteX9" fmla="*/ 64600 w 192710"/>
                <a:gd name="connsiteY9" fmla="*/ 160938 h 205419"/>
                <a:gd name="connsiteX10" fmla="*/ 54789 w 192710"/>
                <a:gd name="connsiteY10" fmla="*/ 131982 h 205419"/>
                <a:gd name="connsiteX11" fmla="*/ 56122 w 192710"/>
                <a:gd name="connsiteY11" fmla="*/ 97597 h 205419"/>
                <a:gd name="connsiteX12" fmla="*/ 58027 w 192710"/>
                <a:gd name="connsiteY12" fmla="*/ 73975 h 205419"/>
                <a:gd name="connsiteX13" fmla="*/ 59551 w 192710"/>
                <a:gd name="connsiteY13" fmla="*/ 54544 h 205419"/>
                <a:gd name="connsiteX14" fmla="*/ 99937 w 192710"/>
                <a:gd name="connsiteY14" fmla="*/ 48543 h 205419"/>
                <a:gd name="connsiteX15" fmla="*/ 143848 w 192710"/>
                <a:gd name="connsiteY15" fmla="*/ 44543 h 205419"/>
                <a:gd name="connsiteX16" fmla="*/ 183567 w 192710"/>
                <a:gd name="connsiteY16" fmla="*/ 27874 h 205419"/>
                <a:gd name="connsiteX17" fmla="*/ 185567 w 192710"/>
                <a:gd name="connsiteY17" fmla="*/ 25398 h 205419"/>
                <a:gd name="connsiteX18" fmla="*/ 192711 w 192710"/>
                <a:gd name="connsiteY18" fmla="*/ 11301 h 205419"/>
                <a:gd name="connsiteX19" fmla="*/ 180995 w 192710"/>
                <a:gd name="connsiteY19" fmla="*/ 15777 h 205419"/>
                <a:gd name="connsiteX20" fmla="*/ 110129 w 192710"/>
                <a:gd name="connsiteY20" fmla="*/ 6157 h 2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710" h="205419">
                  <a:moveTo>
                    <a:pt x="110129" y="6157"/>
                  </a:moveTo>
                  <a:cubicBezTo>
                    <a:pt x="96794" y="3014"/>
                    <a:pt x="83173" y="918"/>
                    <a:pt x="69552" y="252"/>
                  </a:cubicBezTo>
                  <a:cubicBezTo>
                    <a:pt x="57075" y="-320"/>
                    <a:pt x="44025" y="-320"/>
                    <a:pt x="32405" y="4728"/>
                  </a:cubicBezTo>
                  <a:cubicBezTo>
                    <a:pt x="7259" y="15492"/>
                    <a:pt x="4878" y="43495"/>
                    <a:pt x="2115" y="67212"/>
                  </a:cubicBezTo>
                  <a:cubicBezTo>
                    <a:pt x="-742" y="91882"/>
                    <a:pt x="-1980" y="118171"/>
                    <a:pt x="6878" y="141793"/>
                  </a:cubicBezTo>
                  <a:cubicBezTo>
                    <a:pt x="7545" y="143508"/>
                    <a:pt x="8211" y="145127"/>
                    <a:pt x="8878" y="146746"/>
                  </a:cubicBezTo>
                  <a:cubicBezTo>
                    <a:pt x="9831" y="150270"/>
                    <a:pt x="11164" y="153604"/>
                    <a:pt x="12974" y="156938"/>
                  </a:cubicBezTo>
                  <a:cubicBezTo>
                    <a:pt x="24690" y="178560"/>
                    <a:pt x="48598" y="194562"/>
                    <a:pt x="70791" y="205420"/>
                  </a:cubicBezTo>
                  <a:cubicBezTo>
                    <a:pt x="75077" y="195514"/>
                    <a:pt x="78125" y="185037"/>
                    <a:pt x="80221" y="174369"/>
                  </a:cubicBezTo>
                  <a:cubicBezTo>
                    <a:pt x="74886" y="171225"/>
                    <a:pt x="68886" y="166939"/>
                    <a:pt x="64600" y="160938"/>
                  </a:cubicBezTo>
                  <a:cubicBezTo>
                    <a:pt x="57456" y="151032"/>
                    <a:pt x="55455" y="136650"/>
                    <a:pt x="54789" y="131982"/>
                  </a:cubicBezTo>
                  <a:cubicBezTo>
                    <a:pt x="54408" y="120552"/>
                    <a:pt x="55265" y="108932"/>
                    <a:pt x="56122" y="97597"/>
                  </a:cubicBezTo>
                  <a:cubicBezTo>
                    <a:pt x="56789" y="89691"/>
                    <a:pt x="57456" y="81881"/>
                    <a:pt x="58027" y="73975"/>
                  </a:cubicBezTo>
                  <a:cubicBezTo>
                    <a:pt x="58408" y="69403"/>
                    <a:pt x="57075" y="57783"/>
                    <a:pt x="59551" y="54544"/>
                  </a:cubicBezTo>
                  <a:cubicBezTo>
                    <a:pt x="66504" y="45591"/>
                    <a:pt x="89746" y="48924"/>
                    <a:pt x="99937" y="48543"/>
                  </a:cubicBezTo>
                  <a:cubicBezTo>
                    <a:pt x="114606" y="47877"/>
                    <a:pt x="129369" y="47115"/>
                    <a:pt x="143848" y="44543"/>
                  </a:cubicBezTo>
                  <a:cubicBezTo>
                    <a:pt x="156611" y="42257"/>
                    <a:pt x="172042" y="37018"/>
                    <a:pt x="183567" y="27874"/>
                  </a:cubicBezTo>
                  <a:cubicBezTo>
                    <a:pt x="184233" y="27112"/>
                    <a:pt x="184900" y="26255"/>
                    <a:pt x="185567" y="25398"/>
                  </a:cubicBezTo>
                  <a:cubicBezTo>
                    <a:pt x="188996" y="20826"/>
                    <a:pt x="191282" y="16063"/>
                    <a:pt x="192711" y="11301"/>
                  </a:cubicBezTo>
                  <a:cubicBezTo>
                    <a:pt x="189472" y="13491"/>
                    <a:pt x="185567" y="14825"/>
                    <a:pt x="180995" y="15777"/>
                  </a:cubicBezTo>
                  <a:cubicBezTo>
                    <a:pt x="157563" y="21302"/>
                    <a:pt x="132608" y="11491"/>
                    <a:pt x="110129" y="61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0" name="Freeform: Shape 1209">
              <a:extLst>
                <a:ext uri="{FF2B5EF4-FFF2-40B4-BE49-F238E27FC236}">
                  <a16:creationId xmlns:a16="http://schemas.microsoft.com/office/drawing/2014/main" id="{96225E33-389D-46E9-9C45-471DB8A81FAF}"/>
                </a:ext>
              </a:extLst>
            </p:cNvPr>
            <p:cNvSpPr/>
            <p:nvPr/>
          </p:nvSpPr>
          <p:spPr>
            <a:xfrm>
              <a:off x="5889878" y="3153631"/>
              <a:ext cx="16002" cy="4762"/>
            </a:xfrm>
            <a:custGeom>
              <a:avLst/>
              <a:gdLst>
                <a:gd name="connsiteX0" fmla="*/ 16002 w 16002"/>
                <a:gd name="connsiteY0" fmla="*/ 4763 h 4762"/>
                <a:gd name="connsiteX1" fmla="*/ 14478 w 16002"/>
                <a:gd name="connsiteY1" fmla="*/ 4286 h 4762"/>
                <a:gd name="connsiteX2" fmla="*/ 14478 w 16002"/>
                <a:gd name="connsiteY2" fmla="*/ 4286 h 4762"/>
                <a:gd name="connsiteX3" fmla="*/ 4667 w 16002"/>
                <a:gd name="connsiteY3" fmla="*/ 1429 h 4762"/>
                <a:gd name="connsiteX4" fmla="*/ 3524 w 16002"/>
                <a:gd name="connsiteY4" fmla="*/ 1048 h 4762"/>
                <a:gd name="connsiteX5" fmla="*/ 0 w 16002"/>
                <a:gd name="connsiteY5" fmla="*/ 0 h 4762"/>
                <a:gd name="connsiteX6" fmla="*/ 16002 w 16002"/>
                <a:gd name="connsiteY6" fmla="*/ 4763 h 4762"/>
                <a:gd name="connsiteX7" fmla="*/ 16002 w 16002"/>
                <a:gd name="connsiteY7" fmla="*/ 4763 h 4762"/>
                <a:gd name="connsiteX8" fmla="*/ 16002 w 16002"/>
                <a:gd name="connsiteY8"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 h="4762">
                  <a:moveTo>
                    <a:pt x="16002" y="4763"/>
                  </a:moveTo>
                  <a:cubicBezTo>
                    <a:pt x="15526" y="4572"/>
                    <a:pt x="14954" y="4477"/>
                    <a:pt x="14478" y="4286"/>
                  </a:cubicBezTo>
                  <a:cubicBezTo>
                    <a:pt x="14478" y="4286"/>
                    <a:pt x="14478" y="4286"/>
                    <a:pt x="14478" y="4286"/>
                  </a:cubicBezTo>
                  <a:cubicBezTo>
                    <a:pt x="11144" y="3334"/>
                    <a:pt x="7906" y="2381"/>
                    <a:pt x="4667" y="1429"/>
                  </a:cubicBezTo>
                  <a:cubicBezTo>
                    <a:pt x="4286" y="1334"/>
                    <a:pt x="3905" y="1238"/>
                    <a:pt x="3524" y="1048"/>
                  </a:cubicBezTo>
                  <a:cubicBezTo>
                    <a:pt x="2381" y="667"/>
                    <a:pt x="1143" y="381"/>
                    <a:pt x="0" y="0"/>
                  </a:cubicBezTo>
                  <a:cubicBezTo>
                    <a:pt x="5239" y="1715"/>
                    <a:pt x="10573" y="3334"/>
                    <a:pt x="16002" y="4763"/>
                  </a:cubicBezTo>
                  <a:cubicBezTo>
                    <a:pt x="16002" y="4763"/>
                    <a:pt x="16002" y="4763"/>
                    <a:pt x="16002" y="4763"/>
                  </a:cubicBezTo>
                  <a:lnTo>
                    <a:pt x="16002" y="4763"/>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1" name="Freeform: Shape 1210">
              <a:extLst>
                <a:ext uri="{FF2B5EF4-FFF2-40B4-BE49-F238E27FC236}">
                  <a16:creationId xmlns:a16="http://schemas.microsoft.com/office/drawing/2014/main" id="{2F78A07C-5871-4FCC-A9BE-5AF15828B27F}"/>
                </a:ext>
              </a:extLst>
            </p:cNvPr>
            <p:cNvSpPr/>
            <p:nvPr/>
          </p:nvSpPr>
          <p:spPr>
            <a:xfrm>
              <a:off x="5841396" y="3136867"/>
              <a:ext cx="7239" cy="2857"/>
            </a:xfrm>
            <a:custGeom>
              <a:avLst/>
              <a:gdLst>
                <a:gd name="connsiteX0" fmla="*/ 7239 w 7239"/>
                <a:gd name="connsiteY0" fmla="*/ 2857 h 2857"/>
                <a:gd name="connsiteX1" fmla="*/ 0 w 7239"/>
                <a:gd name="connsiteY1" fmla="*/ 0 h 2857"/>
                <a:gd name="connsiteX2" fmla="*/ 7239 w 7239"/>
                <a:gd name="connsiteY2" fmla="*/ 2857 h 2857"/>
              </a:gdLst>
              <a:ahLst/>
              <a:cxnLst>
                <a:cxn ang="0">
                  <a:pos x="connsiteX0" y="connsiteY0"/>
                </a:cxn>
                <a:cxn ang="0">
                  <a:pos x="connsiteX1" y="connsiteY1"/>
                </a:cxn>
                <a:cxn ang="0">
                  <a:pos x="connsiteX2" y="connsiteY2"/>
                </a:cxn>
              </a:cxnLst>
              <a:rect l="l" t="t" r="r" b="b"/>
              <a:pathLst>
                <a:path w="7239" h="2857">
                  <a:moveTo>
                    <a:pt x="7239" y="2857"/>
                  </a:moveTo>
                  <a:cubicBezTo>
                    <a:pt x="4858" y="1905"/>
                    <a:pt x="2381" y="952"/>
                    <a:pt x="0" y="0"/>
                  </a:cubicBezTo>
                  <a:cubicBezTo>
                    <a:pt x="2381" y="1048"/>
                    <a:pt x="4858" y="1905"/>
                    <a:pt x="7239" y="28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2" name="Freeform: Shape 1211">
              <a:extLst>
                <a:ext uri="{FF2B5EF4-FFF2-40B4-BE49-F238E27FC236}">
                  <a16:creationId xmlns:a16="http://schemas.microsoft.com/office/drawing/2014/main" id="{3F2C7A1C-0631-4987-9404-881FA7DC3290}"/>
                </a:ext>
              </a:extLst>
            </p:cNvPr>
            <p:cNvSpPr/>
            <p:nvPr/>
          </p:nvSpPr>
          <p:spPr>
            <a:xfrm>
              <a:off x="5881972" y="3151345"/>
              <a:ext cx="7143" cy="2190"/>
            </a:xfrm>
            <a:custGeom>
              <a:avLst/>
              <a:gdLst>
                <a:gd name="connsiteX0" fmla="*/ 1524 w 7143"/>
                <a:gd name="connsiteY0" fmla="*/ 476 h 2190"/>
                <a:gd name="connsiteX1" fmla="*/ 0 w 7143"/>
                <a:gd name="connsiteY1" fmla="*/ 0 h 2190"/>
                <a:gd name="connsiteX2" fmla="*/ 7144 w 7143"/>
                <a:gd name="connsiteY2" fmla="*/ 2191 h 2190"/>
                <a:gd name="connsiteX3" fmla="*/ 1810 w 7143"/>
                <a:gd name="connsiteY3" fmla="*/ 572 h 2190"/>
                <a:gd name="connsiteX4" fmla="*/ 1524 w 7143"/>
                <a:gd name="connsiteY4" fmla="*/ 476 h 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2190">
                  <a:moveTo>
                    <a:pt x="1524" y="476"/>
                  </a:moveTo>
                  <a:cubicBezTo>
                    <a:pt x="1048" y="286"/>
                    <a:pt x="476" y="191"/>
                    <a:pt x="0" y="0"/>
                  </a:cubicBezTo>
                  <a:cubicBezTo>
                    <a:pt x="2381" y="762"/>
                    <a:pt x="4763" y="1524"/>
                    <a:pt x="7144" y="2191"/>
                  </a:cubicBezTo>
                  <a:cubicBezTo>
                    <a:pt x="5334" y="1619"/>
                    <a:pt x="3620" y="1048"/>
                    <a:pt x="1810" y="572"/>
                  </a:cubicBezTo>
                  <a:cubicBezTo>
                    <a:pt x="1715" y="476"/>
                    <a:pt x="1619" y="476"/>
                    <a:pt x="1524" y="4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3" name="Freeform: Shape 1212">
              <a:extLst>
                <a:ext uri="{FF2B5EF4-FFF2-40B4-BE49-F238E27FC236}">
                  <a16:creationId xmlns:a16="http://schemas.microsoft.com/office/drawing/2014/main" id="{9645C977-A060-4172-AAAB-2E98322200F8}"/>
                </a:ext>
              </a:extLst>
            </p:cNvPr>
            <p:cNvSpPr/>
            <p:nvPr/>
          </p:nvSpPr>
          <p:spPr>
            <a:xfrm>
              <a:off x="5858255" y="3143344"/>
              <a:ext cx="6000" cy="2095"/>
            </a:xfrm>
            <a:custGeom>
              <a:avLst/>
              <a:gdLst>
                <a:gd name="connsiteX0" fmla="*/ 6001 w 6000"/>
                <a:gd name="connsiteY0" fmla="*/ 2096 h 2095"/>
                <a:gd name="connsiteX1" fmla="*/ 0 w 6000"/>
                <a:gd name="connsiteY1" fmla="*/ 0 h 2095"/>
                <a:gd name="connsiteX2" fmla="*/ 6001 w 6000"/>
                <a:gd name="connsiteY2" fmla="*/ 2096 h 2095"/>
              </a:gdLst>
              <a:ahLst/>
              <a:cxnLst>
                <a:cxn ang="0">
                  <a:pos x="connsiteX0" y="connsiteY0"/>
                </a:cxn>
                <a:cxn ang="0">
                  <a:pos x="connsiteX1" y="connsiteY1"/>
                </a:cxn>
                <a:cxn ang="0">
                  <a:pos x="connsiteX2" y="connsiteY2"/>
                </a:cxn>
              </a:cxnLst>
              <a:rect l="l" t="t" r="r" b="b"/>
              <a:pathLst>
                <a:path w="6000" h="2095">
                  <a:moveTo>
                    <a:pt x="6001" y="2096"/>
                  </a:moveTo>
                  <a:cubicBezTo>
                    <a:pt x="4000" y="1429"/>
                    <a:pt x="2000" y="667"/>
                    <a:pt x="0" y="0"/>
                  </a:cubicBezTo>
                  <a:cubicBezTo>
                    <a:pt x="2000" y="667"/>
                    <a:pt x="4000" y="1429"/>
                    <a:pt x="6001"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4" name="Freeform: Shape 1213">
              <a:extLst>
                <a:ext uri="{FF2B5EF4-FFF2-40B4-BE49-F238E27FC236}">
                  <a16:creationId xmlns:a16="http://schemas.microsoft.com/office/drawing/2014/main" id="{B7926F2F-3738-430A-9E67-92F1E43613D9}"/>
                </a:ext>
              </a:extLst>
            </p:cNvPr>
            <p:cNvSpPr/>
            <p:nvPr/>
          </p:nvSpPr>
          <p:spPr>
            <a:xfrm>
              <a:off x="5865589" y="3145916"/>
              <a:ext cx="15430" cy="5143"/>
            </a:xfrm>
            <a:custGeom>
              <a:avLst/>
              <a:gdLst>
                <a:gd name="connsiteX0" fmla="*/ 15431 w 15430"/>
                <a:gd name="connsiteY0" fmla="*/ 5144 h 5143"/>
                <a:gd name="connsiteX1" fmla="*/ 0 w 15430"/>
                <a:gd name="connsiteY1" fmla="*/ 0 h 5143"/>
                <a:gd name="connsiteX2" fmla="*/ 15431 w 15430"/>
                <a:gd name="connsiteY2" fmla="*/ 5144 h 5143"/>
              </a:gdLst>
              <a:ahLst/>
              <a:cxnLst>
                <a:cxn ang="0">
                  <a:pos x="connsiteX0" y="connsiteY0"/>
                </a:cxn>
                <a:cxn ang="0">
                  <a:pos x="connsiteX1" y="connsiteY1"/>
                </a:cxn>
                <a:cxn ang="0">
                  <a:pos x="connsiteX2" y="connsiteY2"/>
                </a:cxn>
              </a:cxnLst>
              <a:rect l="l" t="t" r="r" b="b"/>
              <a:pathLst>
                <a:path w="15430" h="5143">
                  <a:moveTo>
                    <a:pt x="15431" y="5144"/>
                  </a:moveTo>
                  <a:cubicBezTo>
                    <a:pt x="10287" y="3524"/>
                    <a:pt x="5144" y="1810"/>
                    <a:pt x="0" y="0"/>
                  </a:cubicBezTo>
                  <a:cubicBezTo>
                    <a:pt x="5144" y="1810"/>
                    <a:pt x="10287" y="3429"/>
                    <a:pt x="15431" y="514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5" name="Freeform: Shape 1214">
              <a:extLst>
                <a:ext uri="{FF2B5EF4-FFF2-40B4-BE49-F238E27FC236}">
                  <a16:creationId xmlns:a16="http://schemas.microsoft.com/office/drawing/2014/main" id="{C927D4A0-C0AF-49A9-9E5B-82F6F50A1BC9}"/>
                </a:ext>
              </a:extLst>
            </p:cNvPr>
            <p:cNvSpPr/>
            <p:nvPr/>
          </p:nvSpPr>
          <p:spPr>
            <a:xfrm>
              <a:off x="5850730" y="3140487"/>
              <a:ext cx="1238" cy="476"/>
            </a:xfrm>
            <a:custGeom>
              <a:avLst/>
              <a:gdLst>
                <a:gd name="connsiteX0" fmla="*/ 0 w 1238"/>
                <a:gd name="connsiteY0" fmla="*/ 0 h 476"/>
                <a:gd name="connsiteX1" fmla="*/ 1238 w 1238"/>
                <a:gd name="connsiteY1" fmla="*/ 476 h 476"/>
                <a:gd name="connsiteX2" fmla="*/ 762 w 1238"/>
                <a:gd name="connsiteY2" fmla="*/ 286 h 476"/>
                <a:gd name="connsiteX3" fmla="*/ 0 w 1238"/>
                <a:gd name="connsiteY3" fmla="*/ 0 h 476"/>
              </a:gdLst>
              <a:ahLst/>
              <a:cxnLst>
                <a:cxn ang="0">
                  <a:pos x="connsiteX0" y="connsiteY0"/>
                </a:cxn>
                <a:cxn ang="0">
                  <a:pos x="connsiteX1" y="connsiteY1"/>
                </a:cxn>
                <a:cxn ang="0">
                  <a:pos x="connsiteX2" y="connsiteY2"/>
                </a:cxn>
                <a:cxn ang="0">
                  <a:pos x="connsiteX3" y="connsiteY3"/>
                </a:cxn>
              </a:cxnLst>
              <a:rect l="l" t="t" r="r" b="b"/>
              <a:pathLst>
                <a:path w="1238" h="476">
                  <a:moveTo>
                    <a:pt x="0" y="0"/>
                  </a:moveTo>
                  <a:cubicBezTo>
                    <a:pt x="381" y="191"/>
                    <a:pt x="857" y="286"/>
                    <a:pt x="1238" y="476"/>
                  </a:cubicBezTo>
                  <a:cubicBezTo>
                    <a:pt x="1048" y="381"/>
                    <a:pt x="857" y="381"/>
                    <a:pt x="762" y="286"/>
                  </a:cubicBezTo>
                  <a:cubicBezTo>
                    <a:pt x="571"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6" name="Freeform: Shape 1215">
              <a:extLst>
                <a:ext uri="{FF2B5EF4-FFF2-40B4-BE49-F238E27FC236}">
                  <a16:creationId xmlns:a16="http://schemas.microsoft.com/office/drawing/2014/main" id="{110C7C9D-998F-4593-B9D3-421967FDB7CD}"/>
                </a:ext>
              </a:extLst>
            </p:cNvPr>
            <p:cNvSpPr/>
            <p:nvPr/>
          </p:nvSpPr>
          <p:spPr>
            <a:xfrm>
              <a:off x="5852349" y="3141153"/>
              <a:ext cx="3810" cy="1428"/>
            </a:xfrm>
            <a:custGeom>
              <a:avLst/>
              <a:gdLst>
                <a:gd name="connsiteX0" fmla="*/ 0 w 3810"/>
                <a:gd name="connsiteY0" fmla="*/ 0 h 1428"/>
                <a:gd name="connsiteX1" fmla="*/ 3810 w 3810"/>
                <a:gd name="connsiteY1" fmla="*/ 1429 h 1428"/>
                <a:gd name="connsiteX2" fmla="*/ 857 w 3810"/>
                <a:gd name="connsiteY2" fmla="*/ 286 h 1428"/>
                <a:gd name="connsiteX3" fmla="*/ 0 w 3810"/>
                <a:gd name="connsiteY3" fmla="*/ 0 h 1428"/>
              </a:gdLst>
              <a:ahLst/>
              <a:cxnLst>
                <a:cxn ang="0">
                  <a:pos x="connsiteX0" y="connsiteY0"/>
                </a:cxn>
                <a:cxn ang="0">
                  <a:pos x="connsiteX1" y="connsiteY1"/>
                </a:cxn>
                <a:cxn ang="0">
                  <a:pos x="connsiteX2" y="connsiteY2"/>
                </a:cxn>
                <a:cxn ang="0">
                  <a:pos x="connsiteX3" y="connsiteY3"/>
                </a:cxn>
              </a:cxnLst>
              <a:rect l="l" t="t" r="r" b="b"/>
              <a:pathLst>
                <a:path w="3810" h="1428">
                  <a:moveTo>
                    <a:pt x="0" y="0"/>
                  </a:moveTo>
                  <a:cubicBezTo>
                    <a:pt x="1238" y="476"/>
                    <a:pt x="2572" y="952"/>
                    <a:pt x="3810" y="1429"/>
                  </a:cubicBezTo>
                  <a:cubicBezTo>
                    <a:pt x="2858" y="1048"/>
                    <a:pt x="1810" y="667"/>
                    <a:pt x="857" y="286"/>
                  </a:cubicBezTo>
                  <a:cubicBezTo>
                    <a:pt x="572"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7" name="Freeform: Shape 1216">
              <a:extLst>
                <a:ext uri="{FF2B5EF4-FFF2-40B4-BE49-F238E27FC236}">
                  <a16:creationId xmlns:a16="http://schemas.microsoft.com/office/drawing/2014/main" id="{BFF0C7D6-170D-475D-ADE5-B215107ED4BB}"/>
                </a:ext>
              </a:extLst>
            </p:cNvPr>
            <p:cNvSpPr/>
            <p:nvPr/>
          </p:nvSpPr>
          <p:spPr>
            <a:xfrm>
              <a:off x="5475775" y="3580574"/>
              <a:ext cx="1181104" cy="862075"/>
            </a:xfrm>
            <a:custGeom>
              <a:avLst/>
              <a:gdLst>
                <a:gd name="connsiteX0" fmla="*/ 2337 w 1181104"/>
                <a:gd name="connsiteY0" fmla="*/ 382778 h 862075"/>
                <a:gd name="connsiteX1" fmla="*/ 38151 w 1181104"/>
                <a:gd name="connsiteY1" fmla="*/ 479362 h 862075"/>
                <a:gd name="connsiteX2" fmla="*/ 204172 w 1181104"/>
                <a:gd name="connsiteY2" fmla="*/ 590137 h 862075"/>
                <a:gd name="connsiteX3" fmla="*/ 423723 w 1181104"/>
                <a:gd name="connsiteY3" fmla="*/ 648906 h 862075"/>
                <a:gd name="connsiteX4" fmla="*/ 657848 w 1181104"/>
                <a:gd name="connsiteY4" fmla="*/ 686911 h 862075"/>
                <a:gd name="connsiteX5" fmla="*/ 773767 w 1181104"/>
                <a:gd name="connsiteY5" fmla="*/ 705390 h 862075"/>
                <a:gd name="connsiteX6" fmla="*/ 893782 w 1181104"/>
                <a:gd name="connsiteY6" fmla="*/ 727202 h 862075"/>
                <a:gd name="connsiteX7" fmla="*/ 893782 w 1181104"/>
                <a:gd name="connsiteY7" fmla="*/ 727202 h 862075"/>
                <a:gd name="connsiteX8" fmla="*/ 893782 w 1181104"/>
                <a:gd name="connsiteY8" fmla="*/ 727202 h 862075"/>
                <a:gd name="connsiteX9" fmla="*/ 893591 w 1181104"/>
                <a:gd name="connsiteY9" fmla="*/ 727202 h 862075"/>
                <a:gd name="connsiteX10" fmla="*/ 893496 w 1181104"/>
                <a:gd name="connsiteY10" fmla="*/ 727202 h 862075"/>
                <a:gd name="connsiteX11" fmla="*/ 893115 w 1181104"/>
                <a:gd name="connsiteY11" fmla="*/ 727202 h 862075"/>
                <a:gd name="connsiteX12" fmla="*/ 892925 w 1181104"/>
                <a:gd name="connsiteY12" fmla="*/ 727202 h 862075"/>
                <a:gd name="connsiteX13" fmla="*/ 892639 w 1181104"/>
                <a:gd name="connsiteY13" fmla="*/ 727202 h 862075"/>
                <a:gd name="connsiteX14" fmla="*/ 882923 w 1181104"/>
                <a:gd name="connsiteY14" fmla="*/ 726535 h 862075"/>
                <a:gd name="connsiteX15" fmla="*/ 171787 w 1181104"/>
                <a:gd name="connsiteY15" fmla="*/ 783018 h 862075"/>
                <a:gd name="connsiteX16" fmla="*/ 171692 w 1181104"/>
                <a:gd name="connsiteY16" fmla="*/ 783114 h 862075"/>
                <a:gd name="connsiteX17" fmla="*/ 171882 w 1181104"/>
                <a:gd name="connsiteY17" fmla="*/ 791210 h 862075"/>
                <a:gd name="connsiteX18" fmla="*/ 171977 w 1181104"/>
                <a:gd name="connsiteY18" fmla="*/ 793687 h 862075"/>
                <a:gd name="connsiteX19" fmla="*/ 172073 w 1181104"/>
                <a:gd name="connsiteY19" fmla="*/ 796544 h 862075"/>
                <a:gd name="connsiteX20" fmla="*/ 172454 w 1181104"/>
                <a:gd name="connsiteY20" fmla="*/ 802830 h 862075"/>
                <a:gd name="connsiteX21" fmla="*/ 172454 w 1181104"/>
                <a:gd name="connsiteY21" fmla="*/ 802830 h 862075"/>
                <a:gd name="connsiteX22" fmla="*/ 328378 w 1181104"/>
                <a:gd name="connsiteY22" fmla="*/ 842835 h 862075"/>
                <a:gd name="connsiteX23" fmla="*/ 496685 w 1181104"/>
                <a:gd name="connsiteY23" fmla="*/ 854266 h 862075"/>
                <a:gd name="connsiteX24" fmla="*/ 665277 w 1181104"/>
                <a:gd name="connsiteY24" fmla="*/ 855980 h 862075"/>
                <a:gd name="connsiteX25" fmla="*/ 856825 w 1181104"/>
                <a:gd name="connsiteY25" fmla="*/ 862076 h 862075"/>
                <a:gd name="connsiteX26" fmla="*/ 1036657 w 1181104"/>
                <a:gd name="connsiteY26" fmla="*/ 843597 h 862075"/>
                <a:gd name="connsiteX27" fmla="*/ 1158672 w 1181104"/>
                <a:gd name="connsiteY27" fmla="*/ 769112 h 862075"/>
                <a:gd name="connsiteX28" fmla="*/ 1170007 w 1181104"/>
                <a:gd name="connsiteY28" fmla="*/ 624046 h 862075"/>
                <a:gd name="connsiteX29" fmla="*/ 1099046 w 1181104"/>
                <a:gd name="connsiteY29" fmla="*/ 518319 h 862075"/>
                <a:gd name="connsiteX30" fmla="*/ 990651 w 1181104"/>
                <a:gd name="connsiteY30" fmla="*/ 473075 h 862075"/>
                <a:gd name="connsiteX31" fmla="*/ 753002 w 1181104"/>
                <a:gd name="connsiteY31" fmla="*/ 388588 h 862075"/>
                <a:gd name="connsiteX32" fmla="*/ 616223 w 1181104"/>
                <a:gd name="connsiteY32" fmla="*/ 348583 h 862075"/>
                <a:gd name="connsiteX33" fmla="*/ 583267 w 1181104"/>
                <a:gd name="connsiteY33" fmla="*/ 340011 h 862075"/>
                <a:gd name="connsiteX34" fmla="*/ 548501 w 1181104"/>
                <a:gd name="connsiteY34" fmla="*/ 321151 h 862075"/>
                <a:gd name="connsiteX35" fmla="*/ 548310 w 1181104"/>
                <a:gd name="connsiteY35" fmla="*/ 320961 h 862075"/>
                <a:gd name="connsiteX36" fmla="*/ 501352 w 1181104"/>
                <a:gd name="connsiteY36" fmla="*/ 243999 h 862075"/>
                <a:gd name="connsiteX37" fmla="*/ 439058 w 1181104"/>
                <a:gd name="connsiteY37" fmla="*/ 103791 h 862075"/>
                <a:gd name="connsiteX38" fmla="*/ 309042 w 1181104"/>
                <a:gd name="connsiteY38" fmla="*/ 20923 h 862075"/>
                <a:gd name="connsiteX39" fmla="*/ 153023 w 1181104"/>
                <a:gd name="connsiteY39" fmla="*/ 12827 h 862075"/>
                <a:gd name="connsiteX40" fmla="*/ 124543 w 1181104"/>
                <a:gd name="connsiteY40" fmla="*/ 35401 h 862075"/>
                <a:gd name="connsiteX41" fmla="*/ 73108 w 1181104"/>
                <a:gd name="connsiteY41" fmla="*/ 126270 h 862075"/>
                <a:gd name="connsiteX42" fmla="*/ 57677 w 1181104"/>
                <a:gd name="connsiteY42" fmla="*/ 160179 h 862075"/>
                <a:gd name="connsiteX43" fmla="*/ 14815 w 1181104"/>
                <a:gd name="connsiteY43" fmla="*/ 255048 h 862075"/>
                <a:gd name="connsiteX44" fmla="*/ 2337 w 1181104"/>
                <a:gd name="connsiteY44" fmla="*/ 382778 h 862075"/>
                <a:gd name="connsiteX45" fmla="*/ 385623 w 1181104"/>
                <a:gd name="connsiteY45" fmla="*/ 328295 h 862075"/>
                <a:gd name="connsiteX46" fmla="*/ 398387 w 1181104"/>
                <a:gd name="connsiteY46" fmla="*/ 321913 h 862075"/>
                <a:gd name="connsiteX47" fmla="*/ 475253 w 1181104"/>
                <a:gd name="connsiteY47" fmla="*/ 332486 h 862075"/>
                <a:gd name="connsiteX48" fmla="*/ 544595 w 1181104"/>
                <a:gd name="connsiteY48" fmla="*/ 353250 h 862075"/>
                <a:gd name="connsiteX49" fmla="*/ 1052564 w 1181104"/>
                <a:gd name="connsiteY49" fmla="*/ 540893 h 862075"/>
                <a:gd name="connsiteX50" fmla="*/ 1087235 w 1181104"/>
                <a:gd name="connsiteY50" fmla="*/ 565658 h 862075"/>
                <a:gd name="connsiteX51" fmla="*/ 1105237 w 1181104"/>
                <a:gd name="connsiteY51" fmla="*/ 601948 h 862075"/>
                <a:gd name="connsiteX52" fmla="*/ 1082282 w 1181104"/>
                <a:gd name="connsiteY52" fmla="*/ 631762 h 862075"/>
                <a:gd name="connsiteX53" fmla="*/ 1036847 w 1181104"/>
                <a:gd name="connsiteY53" fmla="*/ 633000 h 862075"/>
                <a:gd name="connsiteX54" fmla="*/ 942740 w 1181104"/>
                <a:gd name="connsiteY54" fmla="*/ 612521 h 862075"/>
                <a:gd name="connsiteX55" fmla="*/ 573456 w 1181104"/>
                <a:gd name="connsiteY55" fmla="*/ 514128 h 862075"/>
                <a:gd name="connsiteX56" fmla="*/ 418865 w 1181104"/>
                <a:gd name="connsiteY56" fmla="*/ 440880 h 862075"/>
                <a:gd name="connsiteX57" fmla="*/ 363335 w 1181104"/>
                <a:gd name="connsiteY57" fmla="*/ 380111 h 862075"/>
                <a:gd name="connsiteX58" fmla="*/ 385623 w 1181104"/>
                <a:gd name="connsiteY58" fmla="*/ 328295 h 8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1104" h="862075">
                  <a:moveTo>
                    <a:pt x="2337" y="382778"/>
                  </a:moveTo>
                  <a:cubicBezTo>
                    <a:pt x="7100" y="418116"/>
                    <a:pt x="15863" y="451644"/>
                    <a:pt x="38151" y="479362"/>
                  </a:cubicBezTo>
                  <a:cubicBezTo>
                    <a:pt x="80347" y="531654"/>
                    <a:pt x="142926" y="565277"/>
                    <a:pt x="204172" y="590137"/>
                  </a:cubicBezTo>
                  <a:cubicBezTo>
                    <a:pt x="275038" y="618998"/>
                    <a:pt x="348380" y="636429"/>
                    <a:pt x="423723" y="648906"/>
                  </a:cubicBezTo>
                  <a:cubicBezTo>
                    <a:pt x="501733" y="661765"/>
                    <a:pt x="579743" y="674529"/>
                    <a:pt x="657848" y="686911"/>
                  </a:cubicBezTo>
                  <a:cubicBezTo>
                    <a:pt x="696519" y="693007"/>
                    <a:pt x="735095" y="699103"/>
                    <a:pt x="773767" y="705390"/>
                  </a:cubicBezTo>
                  <a:cubicBezTo>
                    <a:pt x="813962" y="711867"/>
                    <a:pt x="853396" y="722154"/>
                    <a:pt x="893782" y="727202"/>
                  </a:cubicBezTo>
                  <a:cubicBezTo>
                    <a:pt x="893782" y="727202"/>
                    <a:pt x="893782" y="727202"/>
                    <a:pt x="893782" y="727202"/>
                  </a:cubicBezTo>
                  <a:cubicBezTo>
                    <a:pt x="893782" y="727202"/>
                    <a:pt x="893782" y="727202"/>
                    <a:pt x="893782" y="727202"/>
                  </a:cubicBezTo>
                  <a:cubicBezTo>
                    <a:pt x="893782" y="727202"/>
                    <a:pt x="893687" y="727202"/>
                    <a:pt x="893591" y="727202"/>
                  </a:cubicBezTo>
                  <a:cubicBezTo>
                    <a:pt x="893591" y="727202"/>
                    <a:pt x="893591" y="727202"/>
                    <a:pt x="893496" y="727202"/>
                  </a:cubicBezTo>
                  <a:cubicBezTo>
                    <a:pt x="893401" y="727202"/>
                    <a:pt x="893306" y="727202"/>
                    <a:pt x="893115" y="727202"/>
                  </a:cubicBezTo>
                  <a:cubicBezTo>
                    <a:pt x="893020" y="727202"/>
                    <a:pt x="893020" y="727202"/>
                    <a:pt x="892925" y="727202"/>
                  </a:cubicBezTo>
                  <a:cubicBezTo>
                    <a:pt x="892829" y="727202"/>
                    <a:pt x="892734" y="727202"/>
                    <a:pt x="892639" y="727202"/>
                  </a:cubicBezTo>
                  <a:cubicBezTo>
                    <a:pt x="891020" y="727107"/>
                    <a:pt x="887781" y="726821"/>
                    <a:pt x="882923" y="726535"/>
                  </a:cubicBezTo>
                  <a:cubicBezTo>
                    <a:pt x="882638" y="726535"/>
                    <a:pt x="238938" y="735679"/>
                    <a:pt x="171787" y="783018"/>
                  </a:cubicBezTo>
                  <a:cubicBezTo>
                    <a:pt x="171787" y="783018"/>
                    <a:pt x="171692" y="783114"/>
                    <a:pt x="171692" y="783114"/>
                  </a:cubicBezTo>
                  <a:cubicBezTo>
                    <a:pt x="171692" y="785781"/>
                    <a:pt x="171787" y="788448"/>
                    <a:pt x="171882" y="791210"/>
                  </a:cubicBezTo>
                  <a:cubicBezTo>
                    <a:pt x="171882" y="792067"/>
                    <a:pt x="171977" y="792829"/>
                    <a:pt x="171977" y="793687"/>
                  </a:cubicBezTo>
                  <a:cubicBezTo>
                    <a:pt x="171977" y="794639"/>
                    <a:pt x="172073" y="795592"/>
                    <a:pt x="172073" y="796544"/>
                  </a:cubicBezTo>
                  <a:cubicBezTo>
                    <a:pt x="172168" y="798639"/>
                    <a:pt x="172263" y="800735"/>
                    <a:pt x="172454" y="802830"/>
                  </a:cubicBezTo>
                  <a:lnTo>
                    <a:pt x="172454" y="802830"/>
                  </a:lnTo>
                  <a:cubicBezTo>
                    <a:pt x="221984" y="823881"/>
                    <a:pt x="275324" y="835216"/>
                    <a:pt x="328378" y="842835"/>
                  </a:cubicBezTo>
                  <a:cubicBezTo>
                    <a:pt x="384004" y="850837"/>
                    <a:pt x="440487" y="853218"/>
                    <a:pt x="496685" y="854266"/>
                  </a:cubicBezTo>
                  <a:cubicBezTo>
                    <a:pt x="552882" y="855409"/>
                    <a:pt x="609080" y="854551"/>
                    <a:pt x="665277" y="855980"/>
                  </a:cubicBezTo>
                  <a:cubicBezTo>
                    <a:pt x="729095" y="857695"/>
                    <a:pt x="792912" y="862076"/>
                    <a:pt x="856825" y="862076"/>
                  </a:cubicBezTo>
                  <a:cubicBezTo>
                    <a:pt x="917023" y="862076"/>
                    <a:pt x="978078" y="858456"/>
                    <a:pt x="1036657" y="843597"/>
                  </a:cubicBezTo>
                  <a:cubicBezTo>
                    <a:pt x="1082948" y="831882"/>
                    <a:pt x="1131716" y="810641"/>
                    <a:pt x="1158672" y="769112"/>
                  </a:cubicBezTo>
                  <a:cubicBezTo>
                    <a:pt x="1186485" y="726250"/>
                    <a:pt x="1186199" y="671100"/>
                    <a:pt x="1170007" y="624046"/>
                  </a:cubicBezTo>
                  <a:cubicBezTo>
                    <a:pt x="1156005" y="583470"/>
                    <a:pt x="1129907" y="548037"/>
                    <a:pt x="1099046" y="518319"/>
                  </a:cubicBezTo>
                  <a:cubicBezTo>
                    <a:pt x="1063422" y="501936"/>
                    <a:pt x="1026751" y="487458"/>
                    <a:pt x="990651" y="473075"/>
                  </a:cubicBezTo>
                  <a:cubicBezTo>
                    <a:pt x="912546" y="441928"/>
                    <a:pt x="833203" y="413830"/>
                    <a:pt x="753002" y="388588"/>
                  </a:cubicBezTo>
                  <a:cubicBezTo>
                    <a:pt x="707663" y="374301"/>
                    <a:pt x="662134" y="360871"/>
                    <a:pt x="616223" y="348583"/>
                  </a:cubicBezTo>
                  <a:cubicBezTo>
                    <a:pt x="605365" y="345630"/>
                    <a:pt x="594316" y="342678"/>
                    <a:pt x="583267" y="340011"/>
                  </a:cubicBezTo>
                  <a:cubicBezTo>
                    <a:pt x="569837" y="336677"/>
                    <a:pt x="558026" y="330105"/>
                    <a:pt x="548501" y="321151"/>
                  </a:cubicBezTo>
                  <a:cubicBezTo>
                    <a:pt x="548405" y="321056"/>
                    <a:pt x="548310" y="321056"/>
                    <a:pt x="548310" y="320961"/>
                  </a:cubicBezTo>
                  <a:cubicBezTo>
                    <a:pt x="519545" y="294481"/>
                    <a:pt x="510210" y="280384"/>
                    <a:pt x="501352" y="243999"/>
                  </a:cubicBezTo>
                  <a:cubicBezTo>
                    <a:pt x="489255" y="194564"/>
                    <a:pt x="472586" y="143034"/>
                    <a:pt x="439058" y="103791"/>
                  </a:cubicBezTo>
                  <a:cubicBezTo>
                    <a:pt x="404578" y="63500"/>
                    <a:pt x="358763" y="38068"/>
                    <a:pt x="309042" y="20923"/>
                  </a:cubicBezTo>
                  <a:cubicBezTo>
                    <a:pt x="260274" y="4159"/>
                    <a:pt x="201981" y="-12129"/>
                    <a:pt x="153023" y="12827"/>
                  </a:cubicBezTo>
                  <a:cubicBezTo>
                    <a:pt x="141783" y="18542"/>
                    <a:pt x="132258" y="26162"/>
                    <a:pt x="124543" y="35401"/>
                  </a:cubicBezTo>
                  <a:cubicBezTo>
                    <a:pt x="99683" y="71025"/>
                    <a:pt x="83014" y="104934"/>
                    <a:pt x="73108" y="126270"/>
                  </a:cubicBezTo>
                  <a:cubicBezTo>
                    <a:pt x="68345" y="137700"/>
                    <a:pt x="63107" y="149034"/>
                    <a:pt x="57677" y="160179"/>
                  </a:cubicBezTo>
                  <a:cubicBezTo>
                    <a:pt x="42723" y="191135"/>
                    <a:pt x="27864" y="222758"/>
                    <a:pt x="14815" y="255048"/>
                  </a:cubicBezTo>
                  <a:cubicBezTo>
                    <a:pt x="11672" y="279051"/>
                    <a:pt x="-6331" y="318389"/>
                    <a:pt x="2337" y="382778"/>
                  </a:cubicBezTo>
                  <a:close/>
                  <a:moveTo>
                    <a:pt x="385623" y="328295"/>
                  </a:moveTo>
                  <a:cubicBezTo>
                    <a:pt x="388957" y="324675"/>
                    <a:pt x="393719" y="322199"/>
                    <a:pt x="398387" y="321913"/>
                  </a:cubicBezTo>
                  <a:cubicBezTo>
                    <a:pt x="424295" y="320199"/>
                    <a:pt x="450393" y="325533"/>
                    <a:pt x="475253" y="332486"/>
                  </a:cubicBezTo>
                  <a:cubicBezTo>
                    <a:pt x="498494" y="338963"/>
                    <a:pt x="521545" y="346297"/>
                    <a:pt x="544595" y="353250"/>
                  </a:cubicBezTo>
                  <a:cubicBezTo>
                    <a:pt x="628034" y="378587"/>
                    <a:pt x="1027608" y="526510"/>
                    <a:pt x="1052564" y="540893"/>
                  </a:cubicBezTo>
                  <a:cubicBezTo>
                    <a:pt x="1064851" y="547942"/>
                    <a:pt x="1076567" y="556324"/>
                    <a:pt x="1087235" y="565658"/>
                  </a:cubicBezTo>
                  <a:cubicBezTo>
                    <a:pt x="1097807" y="574993"/>
                    <a:pt x="1106761" y="587184"/>
                    <a:pt x="1105237" y="601948"/>
                  </a:cubicBezTo>
                  <a:cubicBezTo>
                    <a:pt x="1103808" y="615283"/>
                    <a:pt x="1094283" y="626332"/>
                    <a:pt x="1082282" y="631762"/>
                  </a:cubicBezTo>
                  <a:cubicBezTo>
                    <a:pt x="1067804" y="638334"/>
                    <a:pt x="1051992" y="636143"/>
                    <a:pt x="1036847" y="633000"/>
                  </a:cubicBezTo>
                  <a:cubicBezTo>
                    <a:pt x="1005415" y="626427"/>
                    <a:pt x="974078" y="619379"/>
                    <a:pt x="942740" y="612521"/>
                  </a:cubicBezTo>
                  <a:cubicBezTo>
                    <a:pt x="879971" y="598710"/>
                    <a:pt x="770147" y="573183"/>
                    <a:pt x="573456" y="514128"/>
                  </a:cubicBezTo>
                  <a:cubicBezTo>
                    <a:pt x="518878" y="497745"/>
                    <a:pt x="465443" y="474123"/>
                    <a:pt x="418865" y="440880"/>
                  </a:cubicBezTo>
                  <a:cubicBezTo>
                    <a:pt x="396958" y="425259"/>
                    <a:pt x="372574" y="406305"/>
                    <a:pt x="363335" y="380111"/>
                  </a:cubicBezTo>
                  <a:cubicBezTo>
                    <a:pt x="355810" y="358775"/>
                    <a:pt x="365906" y="336772"/>
                    <a:pt x="385623" y="328295"/>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8" name="Freeform: Shape 1217">
              <a:extLst>
                <a:ext uri="{FF2B5EF4-FFF2-40B4-BE49-F238E27FC236}">
                  <a16:creationId xmlns:a16="http://schemas.microsoft.com/office/drawing/2014/main" id="{B043B92E-5EA7-4ED6-9BF1-51F601241CD2}"/>
                </a:ext>
              </a:extLst>
            </p:cNvPr>
            <p:cNvSpPr/>
            <p:nvPr/>
          </p:nvSpPr>
          <p:spPr>
            <a:xfrm>
              <a:off x="5647618" y="4284439"/>
              <a:ext cx="711271" cy="79152"/>
            </a:xfrm>
            <a:custGeom>
              <a:avLst/>
              <a:gdLst>
                <a:gd name="connsiteX0" fmla="*/ 992 w 711271"/>
                <a:gd name="connsiteY0" fmla="*/ 46482 h 79152"/>
                <a:gd name="connsiteX1" fmla="*/ 706 w 711271"/>
                <a:gd name="connsiteY1" fmla="*/ 51245 h 79152"/>
                <a:gd name="connsiteX2" fmla="*/ 516 w 711271"/>
                <a:gd name="connsiteY2" fmla="*/ 55150 h 79152"/>
                <a:gd name="connsiteX3" fmla="*/ 325 w 711271"/>
                <a:gd name="connsiteY3" fmla="*/ 58865 h 79152"/>
                <a:gd name="connsiteX4" fmla="*/ 135 w 711271"/>
                <a:gd name="connsiteY4" fmla="*/ 62960 h 79152"/>
                <a:gd name="connsiteX5" fmla="*/ 135 w 711271"/>
                <a:gd name="connsiteY5" fmla="*/ 64579 h 79152"/>
                <a:gd name="connsiteX6" fmla="*/ 39 w 711271"/>
                <a:gd name="connsiteY6" fmla="*/ 79153 h 79152"/>
                <a:gd name="connsiteX7" fmla="*/ 135 w 711271"/>
                <a:gd name="connsiteY7" fmla="*/ 79058 h 79152"/>
                <a:gd name="connsiteX8" fmla="*/ 711271 w 711271"/>
                <a:gd name="connsiteY8" fmla="*/ 22574 h 79152"/>
                <a:gd name="connsiteX9" fmla="*/ 613831 w 711271"/>
                <a:gd name="connsiteY9" fmla="*/ 15907 h 79152"/>
                <a:gd name="connsiteX10" fmla="*/ 613735 w 711271"/>
                <a:gd name="connsiteY10" fmla="*/ 15907 h 79152"/>
                <a:gd name="connsiteX11" fmla="*/ 608306 w 711271"/>
                <a:gd name="connsiteY11" fmla="*/ 15526 h 79152"/>
                <a:gd name="connsiteX12" fmla="*/ 608020 w 711271"/>
                <a:gd name="connsiteY12" fmla="*/ 15526 h 79152"/>
                <a:gd name="connsiteX13" fmla="*/ 602781 w 711271"/>
                <a:gd name="connsiteY13" fmla="*/ 15240 h 79152"/>
                <a:gd name="connsiteX14" fmla="*/ 602305 w 711271"/>
                <a:gd name="connsiteY14" fmla="*/ 15240 h 79152"/>
                <a:gd name="connsiteX15" fmla="*/ 591066 w 711271"/>
                <a:gd name="connsiteY15" fmla="*/ 14573 h 79152"/>
                <a:gd name="connsiteX16" fmla="*/ 590875 w 711271"/>
                <a:gd name="connsiteY16" fmla="*/ 14573 h 79152"/>
                <a:gd name="connsiteX17" fmla="*/ 553918 w 711271"/>
                <a:gd name="connsiteY17" fmla="*/ 12383 h 79152"/>
                <a:gd name="connsiteX18" fmla="*/ 553442 w 711271"/>
                <a:gd name="connsiteY18" fmla="*/ 12383 h 79152"/>
                <a:gd name="connsiteX19" fmla="*/ 547537 w 711271"/>
                <a:gd name="connsiteY19" fmla="*/ 12002 h 79152"/>
                <a:gd name="connsiteX20" fmla="*/ 546870 w 711271"/>
                <a:gd name="connsiteY20" fmla="*/ 12002 h 79152"/>
                <a:gd name="connsiteX21" fmla="*/ 541060 w 711271"/>
                <a:gd name="connsiteY21" fmla="*/ 11716 h 79152"/>
                <a:gd name="connsiteX22" fmla="*/ 540298 w 711271"/>
                <a:gd name="connsiteY22" fmla="*/ 11716 h 79152"/>
                <a:gd name="connsiteX23" fmla="*/ 534773 w 711271"/>
                <a:gd name="connsiteY23" fmla="*/ 11430 h 79152"/>
                <a:gd name="connsiteX24" fmla="*/ 533535 w 711271"/>
                <a:gd name="connsiteY24" fmla="*/ 11335 h 79152"/>
                <a:gd name="connsiteX25" fmla="*/ 528201 w 711271"/>
                <a:gd name="connsiteY25" fmla="*/ 11049 h 79152"/>
                <a:gd name="connsiteX26" fmla="*/ 526962 w 711271"/>
                <a:gd name="connsiteY26" fmla="*/ 10954 h 79152"/>
                <a:gd name="connsiteX27" fmla="*/ 520866 w 711271"/>
                <a:gd name="connsiteY27" fmla="*/ 10573 h 79152"/>
                <a:gd name="connsiteX28" fmla="*/ 520581 w 711271"/>
                <a:gd name="connsiteY28" fmla="*/ 10573 h 79152"/>
                <a:gd name="connsiteX29" fmla="*/ 492958 w 711271"/>
                <a:gd name="connsiteY29" fmla="*/ 9049 h 79152"/>
                <a:gd name="connsiteX30" fmla="*/ 492863 w 711271"/>
                <a:gd name="connsiteY30" fmla="*/ 9049 h 79152"/>
                <a:gd name="connsiteX31" fmla="*/ 486100 w 711271"/>
                <a:gd name="connsiteY31" fmla="*/ 8668 h 79152"/>
                <a:gd name="connsiteX32" fmla="*/ 485243 w 711271"/>
                <a:gd name="connsiteY32" fmla="*/ 8668 h 79152"/>
                <a:gd name="connsiteX33" fmla="*/ 479242 w 711271"/>
                <a:gd name="connsiteY33" fmla="*/ 8382 h 79152"/>
                <a:gd name="connsiteX34" fmla="*/ 477718 w 711271"/>
                <a:gd name="connsiteY34" fmla="*/ 8287 h 79152"/>
                <a:gd name="connsiteX35" fmla="*/ 472384 w 711271"/>
                <a:gd name="connsiteY35" fmla="*/ 8001 h 79152"/>
                <a:gd name="connsiteX36" fmla="*/ 470479 w 711271"/>
                <a:gd name="connsiteY36" fmla="*/ 7906 h 79152"/>
                <a:gd name="connsiteX37" fmla="*/ 465240 w 711271"/>
                <a:gd name="connsiteY37" fmla="*/ 7620 h 79152"/>
                <a:gd name="connsiteX38" fmla="*/ 463431 w 711271"/>
                <a:gd name="connsiteY38" fmla="*/ 7525 h 79152"/>
                <a:gd name="connsiteX39" fmla="*/ 458097 w 711271"/>
                <a:gd name="connsiteY39" fmla="*/ 7239 h 79152"/>
                <a:gd name="connsiteX40" fmla="*/ 456287 w 711271"/>
                <a:gd name="connsiteY40" fmla="*/ 7144 h 79152"/>
                <a:gd name="connsiteX41" fmla="*/ 450762 w 711271"/>
                <a:gd name="connsiteY41" fmla="*/ 6858 h 79152"/>
                <a:gd name="connsiteX42" fmla="*/ 449143 w 711271"/>
                <a:gd name="connsiteY42" fmla="*/ 6763 h 79152"/>
                <a:gd name="connsiteX43" fmla="*/ 443238 w 711271"/>
                <a:gd name="connsiteY43" fmla="*/ 6477 h 79152"/>
                <a:gd name="connsiteX44" fmla="*/ 441999 w 711271"/>
                <a:gd name="connsiteY44" fmla="*/ 6382 h 79152"/>
                <a:gd name="connsiteX45" fmla="*/ 435141 w 711271"/>
                <a:gd name="connsiteY45" fmla="*/ 6096 h 79152"/>
                <a:gd name="connsiteX46" fmla="*/ 434856 w 711271"/>
                <a:gd name="connsiteY46" fmla="*/ 6096 h 79152"/>
                <a:gd name="connsiteX47" fmla="*/ 412758 w 711271"/>
                <a:gd name="connsiteY47" fmla="*/ 5144 h 79152"/>
                <a:gd name="connsiteX48" fmla="*/ 411900 w 711271"/>
                <a:gd name="connsiteY48" fmla="*/ 5144 h 79152"/>
                <a:gd name="connsiteX49" fmla="*/ 405519 w 711271"/>
                <a:gd name="connsiteY49" fmla="*/ 4858 h 79152"/>
                <a:gd name="connsiteX50" fmla="*/ 403899 w 711271"/>
                <a:gd name="connsiteY50" fmla="*/ 4763 h 79152"/>
                <a:gd name="connsiteX51" fmla="*/ 398280 w 711271"/>
                <a:gd name="connsiteY51" fmla="*/ 4572 h 79152"/>
                <a:gd name="connsiteX52" fmla="*/ 396279 w 711271"/>
                <a:gd name="connsiteY52" fmla="*/ 4477 h 79152"/>
                <a:gd name="connsiteX53" fmla="*/ 391041 w 711271"/>
                <a:gd name="connsiteY53" fmla="*/ 4286 h 79152"/>
                <a:gd name="connsiteX54" fmla="*/ 388850 w 711271"/>
                <a:gd name="connsiteY54" fmla="*/ 4191 h 79152"/>
                <a:gd name="connsiteX55" fmla="*/ 383516 w 711271"/>
                <a:gd name="connsiteY55" fmla="*/ 4000 h 79152"/>
                <a:gd name="connsiteX56" fmla="*/ 381516 w 711271"/>
                <a:gd name="connsiteY56" fmla="*/ 3905 h 79152"/>
                <a:gd name="connsiteX57" fmla="*/ 376087 w 711271"/>
                <a:gd name="connsiteY57" fmla="*/ 3715 h 79152"/>
                <a:gd name="connsiteX58" fmla="*/ 374086 w 711271"/>
                <a:gd name="connsiteY58" fmla="*/ 3620 h 79152"/>
                <a:gd name="connsiteX59" fmla="*/ 368466 w 711271"/>
                <a:gd name="connsiteY59" fmla="*/ 3429 h 79152"/>
                <a:gd name="connsiteX60" fmla="*/ 366657 w 711271"/>
                <a:gd name="connsiteY60" fmla="*/ 3334 h 79152"/>
                <a:gd name="connsiteX61" fmla="*/ 360656 w 711271"/>
                <a:gd name="connsiteY61" fmla="*/ 3143 h 79152"/>
                <a:gd name="connsiteX62" fmla="*/ 359322 w 711271"/>
                <a:gd name="connsiteY62" fmla="*/ 3048 h 79152"/>
                <a:gd name="connsiteX63" fmla="*/ 352369 w 711271"/>
                <a:gd name="connsiteY63" fmla="*/ 2762 h 79152"/>
                <a:gd name="connsiteX64" fmla="*/ 351988 w 711271"/>
                <a:gd name="connsiteY64" fmla="*/ 2762 h 79152"/>
                <a:gd name="connsiteX65" fmla="*/ 337034 w 711271"/>
                <a:gd name="connsiteY65" fmla="*/ 2286 h 79152"/>
                <a:gd name="connsiteX66" fmla="*/ 335796 w 711271"/>
                <a:gd name="connsiteY66" fmla="*/ 2286 h 79152"/>
                <a:gd name="connsiteX67" fmla="*/ 329700 w 711271"/>
                <a:gd name="connsiteY67" fmla="*/ 2096 h 79152"/>
                <a:gd name="connsiteX68" fmla="*/ 327890 w 711271"/>
                <a:gd name="connsiteY68" fmla="*/ 2000 h 79152"/>
                <a:gd name="connsiteX69" fmla="*/ 322365 w 711271"/>
                <a:gd name="connsiteY69" fmla="*/ 1810 h 79152"/>
                <a:gd name="connsiteX70" fmla="*/ 320270 w 711271"/>
                <a:gd name="connsiteY70" fmla="*/ 1715 h 79152"/>
                <a:gd name="connsiteX71" fmla="*/ 315031 w 711271"/>
                <a:gd name="connsiteY71" fmla="*/ 1524 h 79152"/>
                <a:gd name="connsiteX72" fmla="*/ 312745 w 711271"/>
                <a:gd name="connsiteY72" fmla="*/ 1429 h 79152"/>
                <a:gd name="connsiteX73" fmla="*/ 307697 w 711271"/>
                <a:gd name="connsiteY73" fmla="*/ 1333 h 79152"/>
                <a:gd name="connsiteX74" fmla="*/ 305220 w 711271"/>
                <a:gd name="connsiteY74" fmla="*/ 1238 h 79152"/>
                <a:gd name="connsiteX75" fmla="*/ 300363 w 711271"/>
                <a:gd name="connsiteY75" fmla="*/ 1143 h 79152"/>
                <a:gd name="connsiteX76" fmla="*/ 297886 w 711271"/>
                <a:gd name="connsiteY76" fmla="*/ 1048 h 79152"/>
                <a:gd name="connsiteX77" fmla="*/ 292933 w 711271"/>
                <a:gd name="connsiteY77" fmla="*/ 953 h 79152"/>
                <a:gd name="connsiteX78" fmla="*/ 290552 w 711271"/>
                <a:gd name="connsiteY78" fmla="*/ 857 h 79152"/>
                <a:gd name="connsiteX79" fmla="*/ 285504 w 711271"/>
                <a:gd name="connsiteY79" fmla="*/ 762 h 79152"/>
                <a:gd name="connsiteX80" fmla="*/ 283313 w 711271"/>
                <a:gd name="connsiteY80" fmla="*/ 667 h 79152"/>
                <a:gd name="connsiteX81" fmla="*/ 277693 w 711271"/>
                <a:gd name="connsiteY81" fmla="*/ 571 h 79152"/>
                <a:gd name="connsiteX82" fmla="*/ 276074 w 711271"/>
                <a:gd name="connsiteY82" fmla="*/ 571 h 79152"/>
                <a:gd name="connsiteX83" fmla="*/ 269025 w 711271"/>
                <a:gd name="connsiteY83" fmla="*/ 476 h 79152"/>
                <a:gd name="connsiteX84" fmla="*/ 268835 w 711271"/>
                <a:gd name="connsiteY84" fmla="*/ 476 h 79152"/>
                <a:gd name="connsiteX85" fmla="*/ 261405 w 711271"/>
                <a:gd name="connsiteY85" fmla="*/ 381 h 79152"/>
                <a:gd name="connsiteX86" fmla="*/ 261215 w 711271"/>
                <a:gd name="connsiteY86" fmla="*/ 381 h 79152"/>
                <a:gd name="connsiteX87" fmla="*/ 254262 w 711271"/>
                <a:gd name="connsiteY87" fmla="*/ 286 h 79152"/>
                <a:gd name="connsiteX88" fmla="*/ 252547 w 711271"/>
                <a:gd name="connsiteY88" fmla="*/ 286 h 79152"/>
                <a:gd name="connsiteX89" fmla="*/ 247213 w 711271"/>
                <a:gd name="connsiteY89" fmla="*/ 191 h 79152"/>
                <a:gd name="connsiteX90" fmla="*/ 244832 w 711271"/>
                <a:gd name="connsiteY90" fmla="*/ 191 h 79152"/>
                <a:gd name="connsiteX91" fmla="*/ 240069 w 711271"/>
                <a:gd name="connsiteY91" fmla="*/ 95 h 79152"/>
                <a:gd name="connsiteX92" fmla="*/ 237593 w 711271"/>
                <a:gd name="connsiteY92" fmla="*/ 95 h 79152"/>
                <a:gd name="connsiteX93" fmla="*/ 233116 w 711271"/>
                <a:gd name="connsiteY93" fmla="*/ 0 h 79152"/>
                <a:gd name="connsiteX94" fmla="*/ 230449 w 711271"/>
                <a:gd name="connsiteY94" fmla="*/ 0 h 79152"/>
                <a:gd name="connsiteX95" fmla="*/ 225972 w 711271"/>
                <a:gd name="connsiteY95" fmla="*/ 0 h 79152"/>
                <a:gd name="connsiteX96" fmla="*/ 223401 w 711271"/>
                <a:gd name="connsiteY96" fmla="*/ 0 h 79152"/>
                <a:gd name="connsiteX97" fmla="*/ 219019 w 711271"/>
                <a:gd name="connsiteY97" fmla="*/ 0 h 79152"/>
                <a:gd name="connsiteX98" fmla="*/ 216352 w 711271"/>
                <a:gd name="connsiteY98" fmla="*/ 0 h 79152"/>
                <a:gd name="connsiteX99" fmla="*/ 211875 w 711271"/>
                <a:gd name="connsiteY99" fmla="*/ 0 h 79152"/>
                <a:gd name="connsiteX100" fmla="*/ 209399 w 711271"/>
                <a:gd name="connsiteY100" fmla="*/ 0 h 79152"/>
                <a:gd name="connsiteX101" fmla="*/ 204637 w 711271"/>
                <a:gd name="connsiteY101" fmla="*/ 0 h 79152"/>
                <a:gd name="connsiteX102" fmla="*/ 202541 w 711271"/>
                <a:gd name="connsiteY102" fmla="*/ 0 h 79152"/>
                <a:gd name="connsiteX103" fmla="*/ 197397 w 711271"/>
                <a:gd name="connsiteY103" fmla="*/ 0 h 79152"/>
                <a:gd name="connsiteX104" fmla="*/ 195683 w 711271"/>
                <a:gd name="connsiteY104" fmla="*/ 0 h 79152"/>
                <a:gd name="connsiteX105" fmla="*/ 182062 w 711271"/>
                <a:gd name="connsiteY105" fmla="*/ 0 h 79152"/>
                <a:gd name="connsiteX106" fmla="*/ 180633 w 711271"/>
                <a:gd name="connsiteY106" fmla="*/ 0 h 79152"/>
                <a:gd name="connsiteX107" fmla="*/ 175490 w 711271"/>
                <a:gd name="connsiteY107" fmla="*/ 0 h 79152"/>
                <a:gd name="connsiteX108" fmla="*/ 173299 w 711271"/>
                <a:gd name="connsiteY108" fmla="*/ 0 h 79152"/>
                <a:gd name="connsiteX109" fmla="*/ 168822 w 711271"/>
                <a:gd name="connsiteY109" fmla="*/ 0 h 79152"/>
                <a:gd name="connsiteX110" fmla="*/ 166441 w 711271"/>
                <a:gd name="connsiteY110" fmla="*/ 0 h 79152"/>
                <a:gd name="connsiteX111" fmla="*/ 162345 w 711271"/>
                <a:gd name="connsiteY111" fmla="*/ 0 h 79152"/>
                <a:gd name="connsiteX112" fmla="*/ 159869 w 711271"/>
                <a:gd name="connsiteY112" fmla="*/ 0 h 79152"/>
                <a:gd name="connsiteX113" fmla="*/ 155868 w 711271"/>
                <a:gd name="connsiteY113" fmla="*/ 95 h 79152"/>
                <a:gd name="connsiteX114" fmla="*/ 153297 w 711271"/>
                <a:gd name="connsiteY114" fmla="*/ 95 h 79152"/>
                <a:gd name="connsiteX115" fmla="*/ 149391 w 711271"/>
                <a:gd name="connsiteY115" fmla="*/ 191 h 79152"/>
                <a:gd name="connsiteX116" fmla="*/ 146915 w 711271"/>
                <a:gd name="connsiteY116" fmla="*/ 191 h 79152"/>
                <a:gd name="connsiteX117" fmla="*/ 143010 w 711271"/>
                <a:gd name="connsiteY117" fmla="*/ 286 h 79152"/>
                <a:gd name="connsiteX118" fmla="*/ 140533 w 711271"/>
                <a:gd name="connsiteY118" fmla="*/ 381 h 79152"/>
                <a:gd name="connsiteX119" fmla="*/ 136628 w 711271"/>
                <a:gd name="connsiteY119" fmla="*/ 476 h 79152"/>
                <a:gd name="connsiteX120" fmla="*/ 134247 w 711271"/>
                <a:gd name="connsiteY120" fmla="*/ 571 h 79152"/>
                <a:gd name="connsiteX121" fmla="*/ 130151 w 711271"/>
                <a:gd name="connsiteY121" fmla="*/ 667 h 79152"/>
                <a:gd name="connsiteX122" fmla="*/ 128151 w 711271"/>
                <a:gd name="connsiteY122" fmla="*/ 762 h 79152"/>
                <a:gd name="connsiteX123" fmla="*/ 123293 w 711271"/>
                <a:gd name="connsiteY123" fmla="*/ 953 h 79152"/>
                <a:gd name="connsiteX124" fmla="*/ 122055 w 711271"/>
                <a:gd name="connsiteY124" fmla="*/ 953 h 79152"/>
                <a:gd name="connsiteX125" fmla="*/ 115959 w 711271"/>
                <a:gd name="connsiteY125" fmla="*/ 1143 h 79152"/>
                <a:gd name="connsiteX126" fmla="*/ 115482 w 711271"/>
                <a:gd name="connsiteY126" fmla="*/ 1143 h 79152"/>
                <a:gd name="connsiteX127" fmla="*/ 110053 w 711271"/>
                <a:gd name="connsiteY127" fmla="*/ 1333 h 79152"/>
                <a:gd name="connsiteX128" fmla="*/ 108243 w 711271"/>
                <a:gd name="connsiteY128" fmla="*/ 1429 h 79152"/>
                <a:gd name="connsiteX129" fmla="*/ 104243 w 711271"/>
                <a:gd name="connsiteY129" fmla="*/ 1619 h 79152"/>
                <a:gd name="connsiteX130" fmla="*/ 102147 w 711271"/>
                <a:gd name="connsiteY130" fmla="*/ 1715 h 79152"/>
                <a:gd name="connsiteX131" fmla="*/ 98528 w 711271"/>
                <a:gd name="connsiteY131" fmla="*/ 1905 h 79152"/>
                <a:gd name="connsiteX132" fmla="*/ 96242 w 711271"/>
                <a:gd name="connsiteY132" fmla="*/ 2000 h 79152"/>
                <a:gd name="connsiteX133" fmla="*/ 92813 w 711271"/>
                <a:gd name="connsiteY133" fmla="*/ 2191 h 79152"/>
                <a:gd name="connsiteX134" fmla="*/ 90527 w 711271"/>
                <a:gd name="connsiteY134" fmla="*/ 2286 h 79152"/>
                <a:gd name="connsiteX135" fmla="*/ 87193 w 711271"/>
                <a:gd name="connsiteY135" fmla="*/ 2477 h 79152"/>
                <a:gd name="connsiteX136" fmla="*/ 84907 w 711271"/>
                <a:gd name="connsiteY136" fmla="*/ 2572 h 79152"/>
                <a:gd name="connsiteX137" fmla="*/ 81669 w 711271"/>
                <a:gd name="connsiteY137" fmla="*/ 2762 h 79152"/>
                <a:gd name="connsiteX138" fmla="*/ 79383 w 711271"/>
                <a:gd name="connsiteY138" fmla="*/ 2858 h 79152"/>
                <a:gd name="connsiteX139" fmla="*/ 76239 w 711271"/>
                <a:gd name="connsiteY139" fmla="*/ 3048 h 79152"/>
                <a:gd name="connsiteX140" fmla="*/ 74049 w 711271"/>
                <a:gd name="connsiteY140" fmla="*/ 3143 h 79152"/>
                <a:gd name="connsiteX141" fmla="*/ 70810 w 711271"/>
                <a:gd name="connsiteY141" fmla="*/ 3334 h 79152"/>
                <a:gd name="connsiteX142" fmla="*/ 68810 w 711271"/>
                <a:gd name="connsiteY142" fmla="*/ 3429 h 79152"/>
                <a:gd name="connsiteX143" fmla="*/ 65381 w 711271"/>
                <a:gd name="connsiteY143" fmla="*/ 3715 h 79152"/>
                <a:gd name="connsiteX144" fmla="*/ 63666 w 711271"/>
                <a:gd name="connsiteY144" fmla="*/ 3810 h 79152"/>
                <a:gd name="connsiteX145" fmla="*/ 59571 w 711271"/>
                <a:gd name="connsiteY145" fmla="*/ 4096 h 79152"/>
                <a:gd name="connsiteX146" fmla="*/ 58618 w 711271"/>
                <a:gd name="connsiteY146" fmla="*/ 4191 h 79152"/>
                <a:gd name="connsiteX147" fmla="*/ 53665 w 711271"/>
                <a:gd name="connsiteY147" fmla="*/ 4667 h 79152"/>
                <a:gd name="connsiteX148" fmla="*/ 52427 w 711271"/>
                <a:gd name="connsiteY148" fmla="*/ 4763 h 79152"/>
                <a:gd name="connsiteX149" fmla="*/ 48807 w 711271"/>
                <a:gd name="connsiteY149" fmla="*/ 5144 h 79152"/>
                <a:gd name="connsiteX150" fmla="*/ 47093 w 711271"/>
                <a:gd name="connsiteY150" fmla="*/ 5334 h 79152"/>
                <a:gd name="connsiteX151" fmla="*/ 44045 w 711271"/>
                <a:gd name="connsiteY151" fmla="*/ 5620 h 79152"/>
                <a:gd name="connsiteX152" fmla="*/ 42235 w 711271"/>
                <a:gd name="connsiteY152" fmla="*/ 5810 h 79152"/>
                <a:gd name="connsiteX153" fmla="*/ 39473 w 711271"/>
                <a:gd name="connsiteY153" fmla="*/ 6096 h 79152"/>
                <a:gd name="connsiteX154" fmla="*/ 37568 w 711271"/>
                <a:gd name="connsiteY154" fmla="*/ 6287 h 79152"/>
                <a:gd name="connsiteX155" fmla="*/ 34996 w 711271"/>
                <a:gd name="connsiteY155" fmla="*/ 6572 h 79152"/>
                <a:gd name="connsiteX156" fmla="*/ 33091 w 711271"/>
                <a:gd name="connsiteY156" fmla="*/ 6763 h 79152"/>
                <a:gd name="connsiteX157" fmla="*/ 30615 w 711271"/>
                <a:gd name="connsiteY157" fmla="*/ 7049 h 79152"/>
                <a:gd name="connsiteX158" fmla="*/ 28805 w 711271"/>
                <a:gd name="connsiteY158" fmla="*/ 7334 h 79152"/>
                <a:gd name="connsiteX159" fmla="*/ 26424 w 711271"/>
                <a:gd name="connsiteY159" fmla="*/ 7620 h 79152"/>
                <a:gd name="connsiteX160" fmla="*/ 24614 w 711271"/>
                <a:gd name="connsiteY160" fmla="*/ 7906 h 79152"/>
                <a:gd name="connsiteX161" fmla="*/ 22233 w 711271"/>
                <a:gd name="connsiteY161" fmla="*/ 8287 h 79152"/>
                <a:gd name="connsiteX162" fmla="*/ 20518 w 711271"/>
                <a:gd name="connsiteY162" fmla="*/ 8573 h 79152"/>
                <a:gd name="connsiteX163" fmla="*/ 18137 w 711271"/>
                <a:gd name="connsiteY163" fmla="*/ 8954 h 79152"/>
                <a:gd name="connsiteX164" fmla="*/ 16613 w 711271"/>
                <a:gd name="connsiteY164" fmla="*/ 9239 h 79152"/>
                <a:gd name="connsiteX165" fmla="*/ 14041 w 711271"/>
                <a:gd name="connsiteY165" fmla="*/ 9716 h 79152"/>
                <a:gd name="connsiteX166" fmla="*/ 12803 w 711271"/>
                <a:gd name="connsiteY166" fmla="*/ 9906 h 79152"/>
                <a:gd name="connsiteX167" fmla="*/ 9088 w 711271"/>
                <a:gd name="connsiteY167" fmla="*/ 10573 h 79152"/>
                <a:gd name="connsiteX168" fmla="*/ 5564 w 711271"/>
                <a:gd name="connsiteY168" fmla="*/ 21717 h 79152"/>
                <a:gd name="connsiteX169" fmla="*/ 2421 w 711271"/>
                <a:gd name="connsiteY169" fmla="*/ 34195 h 79152"/>
                <a:gd name="connsiteX170" fmla="*/ 2040 w 711271"/>
                <a:gd name="connsiteY170" fmla="*/ 37719 h 79152"/>
                <a:gd name="connsiteX171" fmla="*/ 2040 w 711271"/>
                <a:gd name="connsiteY171" fmla="*/ 37719 h 79152"/>
                <a:gd name="connsiteX172" fmla="*/ 1468 w 711271"/>
                <a:gd name="connsiteY172" fmla="*/ 44291 h 79152"/>
                <a:gd name="connsiteX173" fmla="*/ 992 w 711271"/>
                <a:gd name="connsiteY173" fmla="*/ 46482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711271" h="79152">
                  <a:moveTo>
                    <a:pt x="992" y="46482"/>
                  </a:moveTo>
                  <a:cubicBezTo>
                    <a:pt x="897" y="48101"/>
                    <a:pt x="801" y="49625"/>
                    <a:pt x="706" y="51245"/>
                  </a:cubicBezTo>
                  <a:cubicBezTo>
                    <a:pt x="611" y="52578"/>
                    <a:pt x="516" y="53912"/>
                    <a:pt x="516" y="55150"/>
                  </a:cubicBezTo>
                  <a:cubicBezTo>
                    <a:pt x="420" y="56388"/>
                    <a:pt x="420" y="57626"/>
                    <a:pt x="325" y="58865"/>
                  </a:cubicBezTo>
                  <a:cubicBezTo>
                    <a:pt x="230" y="60198"/>
                    <a:pt x="230" y="61532"/>
                    <a:pt x="135" y="62960"/>
                  </a:cubicBezTo>
                  <a:cubicBezTo>
                    <a:pt x="135" y="63532"/>
                    <a:pt x="135" y="64008"/>
                    <a:pt x="135" y="64579"/>
                  </a:cubicBezTo>
                  <a:cubicBezTo>
                    <a:pt x="39" y="69437"/>
                    <a:pt x="-56" y="74295"/>
                    <a:pt x="39" y="79153"/>
                  </a:cubicBezTo>
                  <a:cubicBezTo>
                    <a:pt x="39" y="79153"/>
                    <a:pt x="135" y="79058"/>
                    <a:pt x="135" y="79058"/>
                  </a:cubicBezTo>
                  <a:cubicBezTo>
                    <a:pt x="67286" y="31718"/>
                    <a:pt x="710985" y="22574"/>
                    <a:pt x="711271" y="22574"/>
                  </a:cubicBezTo>
                  <a:cubicBezTo>
                    <a:pt x="694602" y="21336"/>
                    <a:pt x="659836" y="18859"/>
                    <a:pt x="613831" y="15907"/>
                  </a:cubicBezTo>
                  <a:cubicBezTo>
                    <a:pt x="613831" y="15907"/>
                    <a:pt x="613735" y="15907"/>
                    <a:pt x="613735" y="15907"/>
                  </a:cubicBezTo>
                  <a:cubicBezTo>
                    <a:pt x="611925" y="15812"/>
                    <a:pt x="610116" y="15716"/>
                    <a:pt x="608306" y="15526"/>
                  </a:cubicBezTo>
                  <a:cubicBezTo>
                    <a:pt x="608211" y="15526"/>
                    <a:pt x="608115" y="15526"/>
                    <a:pt x="608020" y="15526"/>
                  </a:cubicBezTo>
                  <a:cubicBezTo>
                    <a:pt x="606306" y="15430"/>
                    <a:pt x="604496" y="15335"/>
                    <a:pt x="602781" y="15240"/>
                  </a:cubicBezTo>
                  <a:cubicBezTo>
                    <a:pt x="602591" y="15240"/>
                    <a:pt x="602496" y="15240"/>
                    <a:pt x="602305" y="15240"/>
                  </a:cubicBezTo>
                  <a:cubicBezTo>
                    <a:pt x="598590" y="15050"/>
                    <a:pt x="594876" y="14764"/>
                    <a:pt x="591066" y="14573"/>
                  </a:cubicBezTo>
                  <a:cubicBezTo>
                    <a:pt x="590971" y="14573"/>
                    <a:pt x="590875" y="14573"/>
                    <a:pt x="590875" y="14573"/>
                  </a:cubicBezTo>
                  <a:cubicBezTo>
                    <a:pt x="579064" y="13811"/>
                    <a:pt x="566777" y="13145"/>
                    <a:pt x="553918" y="12383"/>
                  </a:cubicBezTo>
                  <a:cubicBezTo>
                    <a:pt x="553728" y="12383"/>
                    <a:pt x="553633" y="12383"/>
                    <a:pt x="553442" y="12383"/>
                  </a:cubicBezTo>
                  <a:cubicBezTo>
                    <a:pt x="551537" y="12287"/>
                    <a:pt x="549537" y="12192"/>
                    <a:pt x="547537" y="12002"/>
                  </a:cubicBezTo>
                  <a:cubicBezTo>
                    <a:pt x="547346" y="12002"/>
                    <a:pt x="547060" y="12002"/>
                    <a:pt x="546870" y="12002"/>
                  </a:cubicBezTo>
                  <a:cubicBezTo>
                    <a:pt x="544965" y="11906"/>
                    <a:pt x="542964" y="11811"/>
                    <a:pt x="541060" y="11716"/>
                  </a:cubicBezTo>
                  <a:cubicBezTo>
                    <a:pt x="540774" y="11716"/>
                    <a:pt x="540488" y="11716"/>
                    <a:pt x="540298" y="11716"/>
                  </a:cubicBezTo>
                  <a:cubicBezTo>
                    <a:pt x="538488" y="11621"/>
                    <a:pt x="536678" y="11525"/>
                    <a:pt x="534773" y="11430"/>
                  </a:cubicBezTo>
                  <a:cubicBezTo>
                    <a:pt x="534392" y="11430"/>
                    <a:pt x="533916" y="11335"/>
                    <a:pt x="533535" y="11335"/>
                  </a:cubicBezTo>
                  <a:cubicBezTo>
                    <a:pt x="531725" y="11240"/>
                    <a:pt x="530010" y="11144"/>
                    <a:pt x="528201" y="11049"/>
                  </a:cubicBezTo>
                  <a:cubicBezTo>
                    <a:pt x="527820" y="11049"/>
                    <a:pt x="527344" y="11049"/>
                    <a:pt x="526962" y="10954"/>
                  </a:cubicBezTo>
                  <a:cubicBezTo>
                    <a:pt x="524962" y="10858"/>
                    <a:pt x="522867" y="10763"/>
                    <a:pt x="520866" y="10573"/>
                  </a:cubicBezTo>
                  <a:cubicBezTo>
                    <a:pt x="520771" y="10573"/>
                    <a:pt x="520676" y="10573"/>
                    <a:pt x="520581" y="10573"/>
                  </a:cubicBezTo>
                  <a:cubicBezTo>
                    <a:pt x="511532" y="10096"/>
                    <a:pt x="502293" y="9620"/>
                    <a:pt x="492958" y="9049"/>
                  </a:cubicBezTo>
                  <a:cubicBezTo>
                    <a:pt x="492958" y="9049"/>
                    <a:pt x="492863" y="9049"/>
                    <a:pt x="492863" y="9049"/>
                  </a:cubicBezTo>
                  <a:cubicBezTo>
                    <a:pt x="490577" y="8954"/>
                    <a:pt x="488386" y="8858"/>
                    <a:pt x="486100" y="8668"/>
                  </a:cubicBezTo>
                  <a:cubicBezTo>
                    <a:pt x="485814" y="8668"/>
                    <a:pt x="485529" y="8668"/>
                    <a:pt x="485243" y="8668"/>
                  </a:cubicBezTo>
                  <a:cubicBezTo>
                    <a:pt x="483243" y="8573"/>
                    <a:pt x="481242" y="8477"/>
                    <a:pt x="479242" y="8382"/>
                  </a:cubicBezTo>
                  <a:cubicBezTo>
                    <a:pt x="478766" y="8382"/>
                    <a:pt x="478194" y="8287"/>
                    <a:pt x="477718" y="8287"/>
                  </a:cubicBezTo>
                  <a:cubicBezTo>
                    <a:pt x="475908" y="8192"/>
                    <a:pt x="474194" y="8096"/>
                    <a:pt x="472384" y="8001"/>
                  </a:cubicBezTo>
                  <a:cubicBezTo>
                    <a:pt x="471813" y="8001"/>
                    <a:pt x="471146" y="7906"/>
                    <a:pt x="470479" y="7906"/>
                  </a:cubicBezTo>
                  <a:cubicBezTo>
                    <a:pt x="468765" y="7811"/>
                    <a:pt x="466955" y="7715"/>
                    <a:pt x="465240" y="7620"/>
                  </a:cubicBezTo>
                  <a:cubicBezTo>
                    <a:pt x="464669" y="7620"/>
                    <a:pt x="464002" y="7525"/>
                    <a:pt x="463431" y="7525"/>
                  </a:cubicBezTo>
                  <a:cubicBezTo>
                    <a:pt x="461621" y="7429"/>
                    <a:pt x="459906" y="7334"/>
                    <a:pt x="458097" y="7239"/>
                  </a:cubicBezTo>
                  <a:cubicBezTo>
                    <a:pt x="457525" y="7239"/>
                    <a:pt x="456954" y="7144"/>
                    <a:pt x="456287" y="7144"/>
                  </a:cubicBezTo>
                  <a:cubicBezTo>
                    <a:pt x="454477" y="7049"/>
                    <a:pt x="452572" y="6953"/>
                    <a:pt x="450762" y="6858"/>
                  </a:cubicBezTo>
                  <a:cubicBezTo>
                    <a:pt x="450191" y="6858"/>
                    <a:pt x="449715" y="6763"/>
                    <a:pt x="449143" y="6763"/>
                  </a:cubicBezTo>
                  <a:cubicBezTo>
                    <a:pt x="447238" y="6667"/>
                    <a:pt x="445238" y="6572"/>
                    <a:pt x="443238" y="6477"/>
                  </a:cubicBezTo>
                  <a:cubicBezTo>
                    <a:pt x="442857" y="6477"/>
                    <a:pt x="442381" y="6477"/>
                    <a:pt x="441999" y="6382"/>
                  </a:cubicBezTo>
                  <a:cubicBezTo>
                    <a:pt x="439713" y="6287"/>
                    <a:pt x="437427" y="6191"/>
                    <a:pt x="435141" y="6096"/>
                  </a:cubicBezTo>
                  <a:cubicBezTo>
                    <a:pt x="435046" y="6096"/>
                    <a:pt x="434951" y="6096"/>
                    <a:pt x="434856" y="6096"/>
                  </a:cubicBezTo>
                  <a:cubicBezTo>
                    <a:pt x="427521" y="5810"/>
                    <a:pt x="420092" y="5429"/>
                    <a:pt x="412758" y="5144"/>
                  </a:cubicBezTo>
                  <a:cubicBezTo>
                    <a:pt x="412472" y="5144"/>
                    <a:pt x="412186" y="5144"/>
                    <a:pt x="411900" y="5144"/>
                  </a:cubicBezTo>
                  <a:cubicBezTo>
                    <a:pt x="409805" y="5048"/>
                    <a:pt x="407710" y="4953"/>
                    <a:pt x="405519" y="4858"/>
                  </a:cubicBezTo>
                  <a:cubicBezTo>
                    <a:pt x="404947" y="4858"/>
                    <a:pt x="404471" y="4858"/>
                    <a:pt x="403899" y="4763"/>
                  </a:cubicBezTo>
                  <a:cubicBezTo>
                    <a:pt x="401994" y="4667"/>
                    <a:pt x="400185" y="4572"/>
                    <a:pt x="398280" y="4572"/>
                  </a:cubicBezTo>
                  <a:cubicBezTo>
                    <a:pt x="397613" y="4572"/>
                    <a:pt x="396946" y="4477"/>
                    <a:pt x="396279" y="4477"/>
                  </a:cubicBezTo>
                  <a:cubicBezTo>
                    <a:pt x="394565" y="4382"/>
                    <a:pt x="392755" y="4382"/>
                    <a:pt x="391041" y="4286"/>
                  </a:cubicBezTo>
                  <a:cubicBezTo>
                    <a:pt x="390279" y="4286"/>
                    <a:pt x="389612" y="4191"/>
                    <a:pt x="388850" y="4191"/>
                  </a:cubicBezTo>
                  <a:cubicBezTo>
                    <a:pt x="387040" y="4096"/>
                    <a:pt x="385326" y="4096"/>
                    <a:pt x="383516" y="4000"/>
                  </a:cubicBezTo>
                  <a:cubicBezTo>
                    <a:pt x="382849" y="4000"/>
                    <a:pt x="382183" y="3905"/>
                    <a:pt x="381516" y="3905"/>
                  </a:cubicBezTo>
                  <a:cubicBezTo>
                    <a:pt x="379706" y="3810"/>
                    <a:pt x="377896" y="3810"/>
                    <a:pt x="376087" y="3715"/>
                  </a:cubicBezTo>
                  <a:cubicBezTo>
                    <a:pt x="375420" y="3715"/>
                    <a:pt x="374753" y="3620"/>
                    <a:pt x="374086" y="3620"/>
                  </a:cubicBezTo>
                  <a:cubicBezTo>
                    <a:pt x="372276" y="3524"/>
                    <a:pt x="370371" y="3524"/>
                    <a:pt x="368466" y="3429"/>
                  </a:cubicBezTo>
                  <a:cubicBezTo>
                    <a:pt x="367895" y="3429"/>
                    <a:pt x="367323" y="3429"/>
                    <a:pt x="366657" y="3334"/>
                  </a:cubicBezTo>
                  <a:cubicBezTo>
                    <a:pt x="364656" y="3238"/>
                    <a:pt x="362656" y="3143"/>
                    <a:pt x="360656" y="3143"/>
                  </a:cubicBezTo>
                  <a:cubicBezTo>
                    <a:pt x="360180" y="3143"/>
                    <a:pt x="359799" y="3143"/>
                    <a:pt x="359322" y="3048"/>
                  </a:cubicBezTo>
                  <a:cubicBezTo>
                    <a:pt x="357037" y="2953"/>
                    <a:pt x="354655" y="2858"/>
                    <a:pt x="352369" y="2762"/>
                  </a:cubicBezTo>
                  <a:cubicBezTo>
                    <a:pt x="352274" y="2762"/>
                    <a:pt x="352083" y="2762"/>
                    <a:pt x="351988" y="2762"/>
                  </a:cubicBezTo>
                  <a:cubicBezTo>
                    <a:pt x="347035" y="2572"/>
                    <a:pt x="341987" y="2381"/>
                    <a:pt x="337034" y="2286"/>
                  </a:cubicBezTo>
                  <a:cubicBezTo>
                    <a:pt x="336653" y="2286"/>
                    <a:pt x="336177" y="2286"/>
                    <a:pt x="335796" y="2286"/>
                  </a:cubicBezTo>
                  <a:cubicBezTo>
                    <a:pt x="333795" y="2191"/>
                    <a:pt x="331700" y="2191"/>
                    <a:pt x="329700" y="2096"/>
                  </a:cubicBezTo>
                  <a:cubicBezTo>
                    <a:pt x="329128" y="2096"/>
                    <a:pt x="328557" y="2096"/>
                    <a:pt x="327890" y="2000"/>
                  </a:cubicBezTo>
                  <a:cubicBezTo>
                    <a:pt x="326080" y="1905"/>
                    <a:pt x="324175" y="1905"/>
                    <a:pt x="322365" y="1810"/>
                  </a:cubicBezTo>
                  <a:cubicBezTo>
                    <a:pt x="321699" y="1810"/>
                    <a:pt x="320937" y="1810"/>
                    <a:pt x="320270" y="1715"/>
                  </a:cubicBezTo>
                  <a:cubicBezTo>
                    <a:pt x="318556" y="1619"/>
                    <a:pt x="316746" y="1619"/>
                    <a:pt x="315031" y="1524"/>
                  </a:cubicBezTo>
                  <a:cubicBezTo>
                    <a:pt x="314269" y="1524"/>
                    <a:pt x="313507" y="1524"/>
                    <a:pt x="312745" y="1429"/>
                  </a:cubicBezTo>
                  <a:cubicBezTo>
                    <a:pt x="311031" y="1429"/>
                    <a:pt x="309412" y="1333"/>
                    <a:pt x="307697" y="1333"/>
                  </a:cubicBezTo>
                  <a:cubicBezTo>
                    <a:pt x="306840" y="1333"/>
                    <a:pt x="305983" y="1333"/>
                    <a:pt x="305220" y="1238"/>
                  </a:cubicBezTo>
                  <a:cubicBezTo>
                    <a:pt x="303601" y="1238"/>
                    <a:pt x="301982" y="1143"/>
                    <a:pt x="300363" y="1143"/>
                  </a:cubicBezTo>
                  <a:cubicBezTo>
                    <a:pt x="299506" y="1143"/>
                    <a:pt x="298743" y="1143"/>
                    <a:pt x="297886" y="1048"/>
                  </a:cubicBezTo>
                  <a:cubicBezTo>
                    <a:pt x="296267" y="1048"/>
                    <a:pt x="294552" y="953"/>
                    <a:pt x="292933" y="953"/>
                  </a:cubicBezTo>
                  <a:cubicBezTo>
                    <a:pt x="292171" y="953"/>
                    <a:pt x="291314" y="953"/>
                    <a:pt x="290552" y="857"/>
                  </a:cubicBezTo>
                  <a:cubicBezTo>
                    <a:pt x="288837" y="857"/>
                    <a:pt x="287123" y="762"/>
                    <a:pt x="285504" y="762"/>
                  </a:cubicBezTo>
                  <a:cubicBezTo>
                    <a:pt x="284742" y="762"/>
                    <a:pt x="284075" y="762"/>
                    <a:pt x="283313" y="667"/>
                  </a:cubicBezTo>
                  <a:cubicBezTo>
                    <a:pt x="281408" y="667"/>
                    <a:pt x="279503" y="571"/>
                    <a:pt x="277693" y="571"/>
                  </a:cubicBezTo>
                  <a:cubicBezTo>
                    <a:pt x="277122" y="571"/>
                    <a:pt x="276645" y="571"/>
                    <a:pt x="276074" y="571"/>
                  </a:cubicBezTo>
                  <a:cubicBezTo>
                    <a:pt x="273693" y="476"/>
                    <a:pt x="271407" y="476"/>
                    <a:pt x="269025" y="476"/>
                  </a:cubicBezTo>
                  <a:cubicBezTo>
                    <a:pt x="268930" y="476"/>
                    <a:pt x="268930" y="476"/>
                    <a:pt x="268835" y="476"/>
                  </a:cubicBezTo>
                  <a:cubicBezTo>
                    <a:pt x="266358" y="476"/>
                    <a:pt x="263882" y="381"/>
                    <a:pt x="261405" y="381"/>
                  </a:cubicBezTo>
                  <a:cubicBezTo>
                    <a:pt x="261310" y="381"/>
                    <a:pt x="261215" y="381"/>
                    <a:pt x="261215" y="381"/>
                  </a:cubicBezTo>
                  <a:cubicBezTo>
                    <a:pt x="258929" y="381"/>
                    <a:pt x="256548" y="286"/>
                    <a:pt x="254262" y="286"/>
                  </a:cubicBezTo>
                  <a:cubicBezTo>
                    <a:pt x="253690" y="286"/>
                    <a:pt x="253119" y="286"/>
                    <a:pt x="252547" y="286"/>
                  </a:cubicBezTo>
                  <a:cubicBezTo>
                    <a:pt x="250737" y="286"/>
                    <a:pt x="249023" y="191"/>
                    <a:pt x="247213" y="191"/>
                  </a:cubicBezTo>
                  <a:cubicBezTo>
                    <a:pt x="246451" y="191"/>
                    <a:pt x="245689" y="191"/>
                    <a:pt x="244832" y="191"/>
                  </a:cubicBezTo>
                  <a:cubicBezTo>
                    <a:pt x="243213" y="191"/>
                    <a:pt x="241689" y="191"/>
                    <a:pt x="240069" y="95"/>
                  </a:cubicBezTo>
                  <a:cubicBezTo>
                    <a:pt x="239212" y="95"/>
                    <a:pt x="238355" y="95"/>
                    <a:pt x="237593" y="95"/>
                  </a:cubicBezTo>
                  <a:cubicBezTo>
                    <a:pt x="236069" y="95"/>
                    <a:pt x="234545" y="95"/>
                    <a:pt x="233116" y="0"/>
                  </a:cubicBezTo>
                  <a:cubicBezTo>
                    <a:pt x="232259" y="0"/>
                    <a:pt x="231402" y="0"/>
                    <a:pt x="230449" y="0"/>
                  </a:cubicBezTo>
                  <a:cubicBezTo>
                    <a:pt x="228925" y="0"/>
                    <a:pt x="227496" y="0"/>
                    <a:pt x="225972" y="0"/>
                  </a:cubicBezTo>
                  <a:cubicBezTo>
                    <a:pt x="225115" y="0"/>
                    <a:pt x="224258" y="0"/>
                    <a:pt x="223401" y="0"/>
                  </a:cubicBezTo>
                  <a:cubicBezTo>
                    <a:pt x="221972" y="0"/>
                    <a:pt x="220448" y="0"/>
                    <a:pt x="219019" y="0"/>
                  </a:cubicBezTo>
                  <a:cubicBezTo>
                    <a:pt x="218162" y="0"/>
                    <a:pt x="217305" y="0"/>
                    <a:pt x="216352" y="0"/>
                  </a:cubicBezTo>
                  <a:cubicBezTo>
                    <a:pt x="214828" y="0"/>
                    <a:pt x="213399" y="0"/>
                    <a:pt x="211875" y="0"/>
                  </a:cubicBezTo>
                  <a:cubicBezTo>
                    <a:pt x="211018" y="0"/>
                    <a:pt x="210256" y="0"/>
                    <a:pt x="209399" y="0"/>
                  </a:cubicBezTo>
                  <a:cubicBezTo>
                    <a:pt x="207780" y="0"/>
                    <a:pt x="206256" y="0"/>
                    <a:pt x="204637" y="0"/>
                  </a:cubicBezTo>
                  <a:cubicBezTo>
                    <a:pt x="203970" y="0"/>
                    <a:pt x="203208" y="0"/>
                    <a:pt x="202541" y="0"/>
                  </a:cubicBezTo>
                  <a:cubicBezTo>
                    <a:pt x="200826" y="0"/>
                    <a:pt x="199112" y="0"/>
                    <a:pt x="197397" y="0"/>
                  </a:cubicBezTo>
                  <a:cubicBezTo>
                    <a:pt x="196826" y="0"/>
                    <a:pt x="196254" y="0"/>
                    <a:pt x="195683" y="0"/>
                  </a:cubicBezTo>
                  <a:cubicBezTo>
                    <a:pt x="191111" y="0"/>
                    <a:pt x="186539" y="0"/>
                    <a:pt x="182062" y="0"/>
                  </a:cubicBezTo>
                  <a:cubicBezTo>
                    <a:pt x="181586" y="0"/>
                    <a:pt x="181110" y="0"/>
                    <a:pt x="180633" y="0"/>
                  </a:cubicBezTo>
                  <a:cubicBezTo>
                    <a:pt x="178919" y="0"/>
                    <a:pt x="177204" y="0"/>
                    <a:pt x="175490" y="0"/>
                  </a:cubicBezTo>
                  <a:cubicBezTo>
                    <a:pt x="174728" y="0"/>
                    <a:pt x="174061" y="0"/>
                    <a:pt x="173299" y="0"/>
                  </a:cubicBezTo>
                  <a:cubicBezTo>
                    <a:pt x="171775" y="0"/>
                    <a:pt x="170346" y="0"/>
                    <a:pt x="168822" y="0"/>
                  </a:cubicBezTo>
                  <a:cubicBezTo>
                    <a:pt x="168060" y="0"/>
                    <a:pt x="167203" y="0"/>
                    <a:pt x="166441" y="0"/>
                  </a:cubicBezTo>
                  <a:cubicBezTo>
                    <a:pt x="165012" y="0"/>
                    <a:pt x="163679" y="0"/>
                    <a:pt x="162345" y="0"/>
                  </a:cubicBezTo>
                  <a:cubicBezTo>
                    <a:pt x="161488" y="0"/>
                    <a:pt x="160726" y="0"/>
                    <a:pt x="159869" y="0"/>
                  </a:cubicBezTo>
                  <a:cubicBezTo>
                    <a:pt x="158535" y="0"/>
                    <a:pt x="157202" y="0"/>
                    <a:pt x="155868" y="95"/>
                  </a:cubicBezTo>
                  <a:cubicBezTo>
                    <a:pt x="155011" y="95"/>
                    <a:pt x="154154" y="95"/>
                    <a:pt x="153297" y="95"/>
                  </a:cubicBezTo>
                  <a:cubicBezTo>
                    <a:pt x="151963" y="95"/>
                    <a:pt x="150725" y="95"/>
                    <a:pt x="149391" y="191"/>
                  </a:cubicBezTo>
                  <a:cubicBezTo>
                    <a:pt x="148534" y="191"/>
                    <a:pt x="147677" y="191"/>
                    <a:pt x="146915" y="191"/>
                  </a:cubicBezTo>
                  <a:cubicBezTo>
                    <a:pt x="145581" y="191"/>
                    <a:pt x="144343" y="286"/>
                    <a:pt x="143010" y="286"/>
                  </a:cubicBezTo>
                  <a:cubicBezTo>
                    <a:pt x="142152" y="286"/>
                    <a:pt x="141390" y="286"/>
                    <a:pt x="140533" y="381"/>
                  </a:cubicBezTo>
                  <a:cubicBezTo>
                    <a:pt x="139200" y="381"/>
                    <a:pt x="137962" y="476"/>
                    <a:pt x="136628" y="476"/>
                  </a:cubicBezTo>
                  <a:cubicBezTo>
                    <a:pt x="135866" y="476"/>
                    <a:pt x="135009" y="476"/>
                    <a:pt x="134247" y="571"/>
                  </a:cubicBezTo>
                  <a:cubicBezTo>
                    <a:pt x="132818" y="571"/>
                    <a:pt x="131485" y="667"/>
                    <a:pt x="130151" y="667"/>
                  </a:cubicBezTo>
                  <a:cubicBezTo>
                    <a:pt x="129484" y="667"/>
                    <a:pt x="128817" y="667"/>
                    <a:pt x="128151" y="762"/>
                  </a:cubicBezTo>
                  <a:cubicBezTo>
                    <a:pt x="126531" y="762"/>
                    <a:pt x="124912" y="857"/>
                    <a:pt x="123293" y="953"/>
                  </a:cubicBezTo>
                  <a:cubicBezTo>
                    <a:pt x="122912" y="953"/>
                    <a:pt x="122436" y="953"/>
                    <a:pt x="122055" y="953"/>
                  </a:cubicBezTo>
                  <a:cubicBezTo>
                    <a:pt x="120054" y="1048"/>
                    <a:pt x="117959" y="1048"/>
                    <a:pt x="115959" y="1143"/>
                  </a:cubicBezTo>
                  <a:cubicBezTo>
                    <a:pt x="115768" y="1143"/>
                    <a:pt x="115673" y="1143"/>
                    <a:pt x="115482" y="1143"/>
                  </a:cubicBezTo>
                  <a:cubicBezTo>
                    <a:pt x="113673" y="1238"/>
                    <a:pt x="111863" y="1238"/>
                    <a:pt x="110053" y="1333"/>
                  </a:cubicBezTo>
                  <a:cubicBezTo>
                    <a:pt x="109386" y="1333"/>
                    <a:pt x="108815" y="1429"/>
                    <a:pt x="108243" y="1429"/>
                  </a:cubicBezTo>
                  <a:cubicBezTo>
                    <a:pt x="106910" y="1524"/>
                    <a:pt x="105576" y="1524"/>
                    <a:pt x="104243" y="1619"/>
                  </a:cubicBezTo>
                  <a:cubicBezTo>
                    <a:pt x="103481" y="1619"/>
                    <a:pt x="102814" y="1715"/>
                    <a:pt x="102147" y="1715"/>
                  </a:cubicBezTo>
                  <a:cubicBezTo>
                    <a:pt x="100909" y="1810"/>
                    <a:pt x="99671" y="1810"/>
                    <a:pt x="98528" y="1905"/>
                  </a:cubicBezTo>
                  <a:cubicBezTo>
                    <a:pt x="97766" y="1905"/>
                    <a:pt x="97004" y="2000"/>
                    <a:pt x="96242" y="2000"/>
                  </a:cubicBezTo>
                  <a:cubicBezTo>
                    <a:pt x="95099" y="2096"/>
                    <a:pt x="93956" y="2096"/>
                    <a:pt x="92813" y="2191"/>
                  </a:cubicBezTo>
                  <a:cubicBezTo>
                    <a:pt x="92051" y="2191"/>
                    <a:pt x="91289" y="2286"/>
                    <a:pt x="90527" y="2286"/>
                  </a:cubicBezTo>
                  <a:cubicBezTo>
                    <a:pt x="89384" y="2381"/>
                    <a:pt x="88336" y="2381"/>
                    <a:pt x="87193" y="2477"/>
                  </a:cubicBezTo>
                  <a:cubicBezTo>
                    <a:pt x="86431" y="2477"/>
                    <a:pt x="85669" y="2572"/>
                    <a:pt x="84907" y="2572"/>
                  </a:cubicBezTo>
                  <a:cubicBezTo>
                    <a:pt x="83859" y="2667"/>
                    <a:pt x="82716" y="2667"/>
                    <a:pt x="81669" y="2762"/>
                  </a:cubicBezTo>
                  <a:cubicBezTo>
                    <a:pt x="80907" y="2762"/>
                    <a:pt x="80145" y="2858"/>
                    <a:pt x="79383" y="2858"/>
                  </a:cubicBezTo>
                  <a:cubicBezTo>
                    <a:pt x="78335" y="2953"/>
                    <a:pt x="77287" y="2953"/>
                    <a:pt x="76239" y="3048"/>
                  </a:cubicBezTo>
                  <a:cubicBezTo>
                    <a:pt x="75477" y="3143"/>
                    <a:pt x="74811" y="3143"/>
                    <a:pt x="74049" y="3143"/>
                  </a:cubicBezTo>
                  <a:cubicBezTo>
                    <a:pt x="73001" y="3238"/>
                    <a:pt x="71858" y="3334"/>
                    <a:pt x="70810" y="3334"/>
                  </a:cubicBezTo>
                  <a:cubicBezTo>
                    <a:pt x="70143" y="3429"/>
                    <a:pt x="69477" y="3429"/>
                    <a:pt x="68810" y="3429"/>
                  </a:cubicBezTo>
                  <a:cubicBezTo>
                    <a:pt x="67667" y="3524"/>
                    <a:pt x="66524" y="3620"/>
                    <a:pt x="65381" y="3715"/>
                  </a:cubicBezTo>
                  <a:cubicBezTo>
                    <a:pt x="64809" y="3715"/>
                    <a:pt x="64238" y="3810"/>
                    <a:pt x="63666" y="3810"/>
                  </a:cubicBezTo>
                  <a:cubicBezTo>
                    <a:pt x="62238" y="3905"/>
                    <a:pt x="60904" y="4000"/>
                    <a:pt x="59571" y="4096"/>
                  </a:cubicBezTo>
                  <a:cubicBezTo>
                    <a:pt x="59285" y="4096"/>
                    <a:pt x="58999" y="4191"/>
                    <a:pt x="58618" y="4191"/>
                  </a:cubicBezTo>
                  <a:cubicBezTo>
                    <a:pt x="56904" y="4286"/>
                    <a:pt x="55284" y="4477"/>
                    <a:pt x="53665" y="4667"/>
                  </a:cubicBezTo>
                  <a:cubicBezTo>
                    <a:pt x="53284" y="4667"/>
                    <a:pt x="52903" y="4763"/>
                    <a:pt x="52427" y="4763"/>
                  </a:cubicBezTo>
                  <a:cubicBezTo>
                    <a:pt x="51189" y="4858"/>
                    <a:pt x="50046" y="4953"/>
                    <a:pt x="48807" y="5144"/>
                  </a:cubicBezTo>
                  <a:cubicBezTo>
                    <a:pt x="48236" y="5239"/>
                    <a:pt x="47664" y="5239"/>
                    <a:pt x="47093" y="5334"/>
                  </a:cubicBezTo>
                  <a:cubicBezTo>
                    <a:pt x="46045" y="5429"/>
                    <a:pt x="45093" y="5525"/>
                    <a:pt x="44045" y="5620"/>
                  </a:cubicBezTo>
                  <a:cubicBezTo>
                    <a:pt x="43473" y="5715"/>
                    <a:pt x="42807" y="5715"/>
                    <a:pt x="42235" y="5810"/>
                  </a:cubicBezTo>
                  <a:cubicBezTo>
                    <a:pt x="41283" y="5905"/>
                    <a:pt x="40330" y="6001"/>
                    <a:pt x="39473" y="6096"/>
                  </a:cubicBezTo>
                  <a:cubicBezTo>
                    <a:pt x="38806" y="6191"/>
                    <a:pt x="38235" y="6191"/>
                    <a:pt x="37568" y="6287"/>
                  </a:cubicBezTo>
                  <a:cubicBezTo>
                    <a:pt x="36711" y="6382"/>
                    <a:pt x="35853" y="6477"/>
                    <a:pt x="34996" y="6572"/>
                  </a:cubicBezTo>
                  <a:cubicBezTo>
                    <a:pt x="34329" y="6667"/>
                    <a:pt x="33758" y="6763"/>
                    <a:pt x="33091" y="6763"/>
                  </a:cubicBezTo>
                  <a:cubicBezTo>
                    <a:pt x="32234" y="6858"/>
                    <a:pt x="31377" y="6953"/>
                    <a:pt x="30615" y="7049"/>
                  </a:cubicBezTo>
                  <a:cubicBezTo>
                    <a:pt x="29948" y="7144"/>
                    <a:pt x="29376" y="7239"/>
                    <a:pt x="28805" y="7334"/>
                  </a:cubicBezTo>
                  <a:cubicBezTo>
                    <a:pt x="27948" y="7429"/>
                    <a:pt x="27186" y="7525"/>
                    <a:pt x="26424" y="7620"/>
                  </a:cubicBezTo>
                  <a:cubicBezTo>
                    <a:pt x="25852" y="7715"/>
                    <a:pt x="25185" y="7811"/>
                    <a:pt x="24614" y="7906"/>
                  </a:cubicBezTo>
                  <a:cubicBezTo>
                    <a:pt x="23852" y="8001"/>
                    <a:pt x="22995" y="8096"/>
                    <a:pt x="22233" y="8287"/>
                  </a:cubicBezTo>
                  <a:cubicBezTo>
                    <a:pt x="21661" y="8382"/>
                    <a:pt x="21090" y="8477"/>
                    <a:pt x="20518" y="8573"/>
                  </a:cubicBezTo>
                  <a:cubicBezTo>
                    <a:pt x="19661" y="8668"/>
                    <a:pt x="18899" y="8858"/>
                    <a:pt x="18137" y="8954"/>
                  </a:cubicBezTo>
                  <a:cubicBezTo>
                    <a:pt x="17661" y="9049"/>
                    <a:pt x="17089" y="9144"/>
                    <a:pt x="16613" y="9239"/>
                  </a:cubicBezTo>
                  <a:cubicBezTo>
                    <a:pt x="15756" y="9334"/>
                    <a:pt x="14898" y="9525"/>
                    <a:pt x="14041" y="9716"/>
                  </a:cubicBezTo>
                  <a:cubicBezTo>
                    <a:pt x="13660" y="9811"/>
                    <a:pt x="13184" y="9811"/>
                    <a:pt x="12803" y="9906"/>
                  </a:cubicBezTo>
                  <a:cubicBezTo>
                    <a:pt x="11565" y="10096"/>
                    <a:pt x="10326" y="10382"/>
                    <a:pt x="9088" y="10573"/>
                  </a:cubicBezTo>
                  <a:cubicBezTo>
                    <a:pt x="7564" y="14097"/>
                    <a:pt x="6612" y="17907"/>
                    <a:pt x="5564" y="21717"/>
                  </a:cubicBezTo>
                  <a:cubicBezTo>
                    <a:pt x="4421" y="25813"/>
                    <a:pt x="3373" y="30004"/>
                    <a:pt x="2421" y="34195"/>
                  </a:cubicBezTo>
                  <a:cubicBezTo>
                    <a:pt x="2325" y="35338"/>
                    <a:pt x="2230" y="36481"/>
                    <a:pt x="2040" y="37719"/>
                  </a:cubicBezTo>
                  <a:cubicBezTo>
                    <a:pt x="2040" y="37719"/>
                    <a:pt x="2040" y="37719"/>
                    <a:pt x="2040" y="37719"/>
                  </a:cubicBezTo>
                  <a:cubicBezTo>
                    <a:pt x="1849" y="39910"/>
                    <a:pt x="1659" y="42100"/>
                    <a:pt x="1468" y="44291"/>
                  </a:cubicBezTo>
                  <a:cubicBezTo>
                    <a:pt x="1087" y="45053"/>
                    <a:pt x="1087" y="45815"/>
                    <a:pt x="992" y="4648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9" name="Freeform: Shape 1218">
              <a:extLst>
                <a:ext uri="{FF2B5EF4-FFF2-40B4-BE49-F238E27FC236}">
                  <a16:creationId xmlns:a16="http://schemas.microsoft.com/office/drawing/2014/main" id="{772BFA5D-8750-4AD6-9D8C-AE8E752FCD5F}"/>
                </a:ext>
              </a:extLst>
            </p:cNvPr>
            <p:cNvSpPr/>
            <p:nvPr/>
          </p:nvSpPr>
          <p:spPr>
            <a:xfrm>
              <a:off x="5157965" y="4420170"/>
              <a:ext cx="520457" cy="105396"/>
            </a:xfrm>
            <a:custGeom>
              <a:avLst/>
              <a:gdLst>
                <a:gd name="connsiteX0" fmla="*/ 495693 w 520457"/>
                <a:gd name="connsiteY0" fmla="*/ 0 h 105396"/>
                <a:gd name="connsiteX1" fmla="*/ 476357 w 520457"/>
                <a:gd name="connsiteY1" fmla="*/ 1524 h 105396"/>
                <a:gd name="connsiteX2" fmla="*/ 457021 w 520457"/>
                <a:gd name="connsiteY2" fmla="*/ 3620 h 105396"/>
                <a:gd name="connsiteX3" fmla="*/ 446353 w 520457"/>
                <a:gd name="connsiteY3" fmla="*/ 4953 h 105396"/>
                <a:gd name="connsiteX4" fmla="*/ 382536 w 520457"/>
                <a:gd name="connsiteY4" fmla="*/ 15430 h 105396"/>
                <a:gd name="connsiteX5" fmla="*/ 371963 w 520457"/>
                <a:gd name="connsiteY5" fmla="*/ 17526 h 105396"/>
                <a:gd name="connsiteX6" fmla="*/ 319290 w 520457"/>
                <a:gd name="connsiteY6" fmla="*/ 29242 h 105396"/>
                <a:gd name="connsiteX7" fmla="*/ 308812 w 520457"/>
                <a:gd name="connsiteY7" fmla="*/ 31813 h 105396"/>
                <a:gd name="connsiteX8" fmla="*/ 287857 w 520457"/>
                <a:gd name="connsiteY8" fmla="*/ 37052 h 105396"/>
                <a:gd name="connsiteX9" fmla="*/ 267855 w 520457"/>
                <a:gd name="connsiteY9" fmla="*/ 42196 h 105396"/>
                <a:gd name="connsiteX10" fmla="*/ 262807 w 520457"/>
                <a:gd name="connsiteY10" fmla="*/ 43434 h 105396"/>
                <a:gd name="connsiteX11" fmla="*/ 252805 w 520457"/>
                <a:gd name="connsiteY11" fmla="*/ 46006 h 105396"/>
                <a:gd name="connsiteX12" fmla="*/ 227659 w 520457"/>
                <a:gd name="connsiteY12" fmla="*/ 52007 h 105396"/>
                <a:gd name="connsiteX13" fmla="*/ 217563 w 520457"/>
                <a:gd name="connsiteY13" fmla="*/ 54197 h 105396"/>
                <a:gd name="connsiteX14" fmla="*/ 125551 w 520457"/>
                <a:gd name="connsiteY14" fmla="*/ 64770 h 105396"/>
                <a:gd name="connsiteX15" fmla="*/ 120789 w 520457"/>
                <a:gd name="connsiteY15" fmla="*/ 64770 h 105396"/>
                <a:gd name="connsiteX16" fmla="*/ 116122 w 520457"/>
                <a:gd name="connsiteY16" fmla="*/ 64865 h 105396"/>
                <a:gd name="connsiteX17" fmla="*/ 106882 w 520457"/>
                <a:gd name="connsiteY17" fmla="*/ 65246 h 105396"/>
                <a:gd name="connsiteX18" fmla="*/ 97834 w 520457"/>
                <a:gd name="connsiteY18" fmla="*/ 65723 h 105396"/>
                <a:gd name="connsiteX19" fmla="*/ 86689 w 520457"/>
                <a:gd name="connsiteY19" fmla="*/ 66008 h 105396"/>
                <a:gd name="connsiteX20" fmla="*/ 84499 w 520457"/>
                <a:gd name="connsiteY20" fmla="*/ 66008 h 105396"/>
                <a:gd name="connsiteX21" fmla="*/ 53257 w 520457"/>
                <a:gd name="connsiteY21" fmla="*/ 61150 h 105396"/>
                <a:gd name="connsiteX22" fmla="*/ 1822 w 520457"/>
                <a:gd name="connsiteY22" fmla="*/ 38386 h 105396"/>
                <a:gd name="connsiteX23" fmla="*/ 6965 w 520457"/>
                <a:gd name="connsiteY23" fmla="*/ 68104 h 105396"/>
                <a:gd name="connsiteX24" fmla="*/ 179653 w 520457"/>
                <a:gd name="connsiteY24" fmla="*/ 104870 h 105396"/>
                <a:gd name="connsiteX25" fmla="*/ 379107 w 520457"/>
                <a:gd name="connsiteY25" fmla="*/ 80105 h 105396"/>
                <a:gd name="connsiteX26" fmla="*/ 520458 w 520457"/>
                <a:gd name="connsiteY26" fmla="*/ 71247 h 105396"/>
                <a:gd name="connsiteX27" fmla="*/ 508647 w 520457"/>
                <a:gd name="connsiteY27" fmla="*/ 42958 h 105396"/>
                <a:gd name="connsiteX28" fmla="*/ 495693 w 520457"/>
                <a:gd name="connsiteY28" fmla="*/ 0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0457" h="105396">
                  <a:moveTo>
                    <a:pt x="495693" y="0"/>
                  </a:moveTo>
                  <a:cubicBezTo>
                    <a:pt x="489216" y="476"/>
                    <a:pt x="482739" y="953"/>
                    <a:pt x="476357" y="1524"/>
                  </a:cubicBezTo>
                  <a:cubicBezTo>
                    <a:pt x="469880" y="2096"/>
                    <a:pt x="463498" y="2858"/>
                    <a:pt x="457021" y="3620"/>
                  </a:cubicBezTo>
                  <a:cubicBezTo>
                    <a:pt x="453497" y="4096"/>
                    <a:pt x="449878" y="4477"/>
                    <a:pt x="446353" y="4953"/>
                  </a:cubicBezTo>
                  <a:cubicBezTo>
                    <a:pt x="425017" y="7811"/>
                    <a:pt x="403681" y="11335"/>
                    <a:pt x="382536" y="15430"/>
                  </a:cubicBezTo>
                  <a:cubicBezTo>
                    <a:pt x="379012" y="16097"/>
                    <a:pt x="375487" y="16859"/>
                    <a:pt x="371963" y="17526"/>
                  </a:cubicBezTo>
                  <a:cubicBezTo>
                    <a:pt x="354342" y="21146"/>
                    <a:pt x="336816" y="25051"/>
                    <a:pt x="319290" y="29242"/>
                  </a:cubicBezTo>
                  <a:cubicBezTo>
                    <a:pt x="315766" y="30099"/>
                    <a:pt x="312241" y="30956"/>
                    <a:pt x="308812" y="31813"/>
                  </a:cubicBezTo>
                  <a:cubicBezTo>
                    <a:pt x="301859" y="33528"/>
                    <a:pt x="294811" y="35242"/>
                    <a:pt x="287857" y="37052"/>
                  </a:cubicBezTo>
                  <a:cubicBezTo>
                    <a:pt x="281190" y="38767"/>
                    <a:pt x="274522" y="40481"/>
                    <a:pt x="267855" y="42196"/>
                  </a:cubicBezTo>
                  <a:cubicBezTo>
                    <a:pt x="266140" y="42577"/>
                    <a:pt x="264521" y="43053"/>
                    <a:pt x="262807" y="43434"/>
                  </a:cubicBezTo>
                  <a:cubicBezTo>
                    <a:pt x="259473" y="44291"/>
                    <a:pt x="256139" y="45149"/>
                    <a:pt x="252805" y="46006"/>
                  </a:cubicBezTo>
                  <a:cubicBezTo>
                    <a:pt x="244423" y="48101"/>
                    <a:pt x="236041" y="50102"/>
                    <a:pt x="227659" y="52007"/>
                  </a:cubicBezTo>
                  <a:cubicBezTo>
                    <a:pt x="224326" y="52769"/>
                    <a:pt x="220897" y="53530"/>
                    <a:pt x="217563" y="54197"/>
                  </a:cubicBezTo>
                  <a:cubicBezTo>
                    <a:pt x="187178" y="60674"/>
                    <a:pt x="156603" y="65246"/>
                    <a:pt x="125551" y="64770"/>
                  </a:cubicBezTo>
                  <a:cubicBezTo>
                    <a:pt x="123932" y="64770"/>
                    <a:pt x="122408" y="64770"/>
                    <a:pt x="120789" y="64770"/>
                  </a:cubicBezTo>
                  <a:cubicBezTo>
                    <a:pt x="119170" y="64770"/>
                    <a:pt x="117646" y="64770"/>
                    <a:pt x="116122" y="64865"/>
                  </a:cubicBezTo>
                  <a:cubicBezTo>
                    <a:pt x="112978" y="64961"/>
                    <a:pt x="109930" y="65056"/>
                    <a:pt x="106882" y="65246"/>
                  </a:cubicBezTo>
                  <a:cubicBezTo>
                    <a:pt x="103834" y="65437"/>
                    <a:pt x="100882" y="65532"/>
                    <a:pt x="97834" y="65723"/>
                  </a:cubicBezTo>
                  <a:cubicBezTo>
                    <a:pt x="94119" y="65913"/>
                    <a:pt x="90404" y="66008"/>
                    <a:pt x="86689" y="66008"/>
                  </a:cubicBezTo>
                  <a:cubicBezTo>
                    <a:pt x="85927" y="66008"/>
                    <a:pt x="85261" y="66008"/>
                    <a:pt x="84499" y="66008"/>
                  </a:cubicBezTo>
                  <a:cubicBezTo>
                    <a:pt x="74212" y="65913"/>
                    <a:pt x="63925" y="64865"/>
                    <a:pt x="53257" y="61150"/>
                  </a:cubicBezTo>
                  <a:cubicBezTo>
                    <a:pt x="35921" y="55245"/>
                    <a:pt x="18109" y="48101"/>
                    <a:pt x="1822" y="38386"/>
                  </a:cubicBezTo>
                  <a:cubicBezTo>
                    <a:pt x="-1703" y="48101"/>
                    <a:pt x="-179" y="59627"/>
                    <a:pt x="6965" y="68104"/>
                  </a:cubicBezTo>
                  <a:cubicBezTo>
                    <a:pt x="16776" y="79629"/>
                    <a:pt x="72211" y="109728"/>
                    <a:pt x="179653" y="104870"/>
                  </a:cubicBezTo>
                  <a:cubicBezTo>
                    <a:pt x="260616" y="101155"/>
                    <a:pt x="350818" y="84392"/>
                    <a:pt x="379107" y="80105"/>
                  </a:cubicBezTo>
                  <a:cubicBezTo>
                    <a:pt x="425875" y="72962"/>
                    <a:pt x="473214" y="69723"/>
                    <a:pt x="520458" y="71247"/>
                  </a:cubicBezTo>
                  <a:cubicBezTo>
                    <a:pt x="516172" y="62008"/>
                    <a:pt x="512266" y="52673"/>
                    <a:pt x="508647" y="42958"/>
                  </a:cubicBezTo>
                  <a:cubicBezTo>
                    <a:pt x="503218" y="28766"/>
                    <a:pt x="498836" y="14573"/>
                    <a:pt x="495693"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0" name="Freeform: Shape 1219">
              <a:extLst>
                <a:ext uri="{FF2B5EF4-FFF2-40B4-BE49-F238E27FC236}">
                  <a16:creationId xmlns:a16="http://schemas.microsoft.com/office/drawing/2014/main" id="{C321B57A-CA41-42E3-9499-874FD1DC2B8B}"/>
                </a:ext>
              </a:extLst>
            </p:cNvPr>
            <p:cNvSpPr/>
            <p:nvPr/>
          </p:nvSpPr>
          <p:spPr>
            <a:xfrm>
              <a:off x="5632894" y="4288725"/>
              <a:ext cx="22002" cy="6381"/>
            </a:xfrm>
            <a:custGeom>
              <a:avLst/>
              <a:gdLst>
                <a:gd name="connsiteX0" fmla="*/ 0 w 22002"/>
                <a:gd name="connsiteY0" fmla="*/ 0 h 6381"/>
                <a:gd name="connsiteX1" fmla="*/ 22003 w 22002"/>
                <a:gd name="connsiteY1" fmla="*/ 6382 h 6381"/>
                <a:gd name="connsiteX2" fmla="*/ 18193 w 22002"/>
                <a:gd name="connsiteY2" fmla="*/ 5144 h 6381"/>
                <a:gd name="connsiteX3" fmla="*/ 17812 w 22002"/>
                <a:gd name="connsiteY3" fmla="*/ 4858 h 6381"/>
                <a:gd name="connsiteX4" fmla="*/ 10573 w 22002"/>
                <a:gd name="connsiteY4" fmla="*/ 2762 h 6381"/>
                <a:gd name="connsiteX5" fmla="*/ 0 w 22002"/>
                <a:gd name="connsiteY5" fmla="*/ 0 h 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 h="6381">
                  <a:moveTo>
                    <a:pt x="0" y="0"/>
                  </a:moveTo>
                  <a:cubicBezTo>
                    <a:pt x="7144" y="2667"/>
                    <a:pt x="14478" y="4763"/>
                    <a:pt x="22003" y="6382"/>
                  </a:cubicBezTo>
                  <a:cubicBezTo>
                    <a:pt x="20765" y="6001"/>
                    <a:pt x="19431" y="5525"/>
                    <a:pt x="18193" y="5144"/>
                  </a:cubicBezTo>
                  <a:cubicBezTo>
                    <a:pt x="18097" y="5048"/>
                    <a:pt x="17907" y="4953"/>
                    <a:pt x="17812" y="4858"/>
                  </a:cubicBezTo>
                  <a:cubicBezTo>
                    <a:pt x="15430" y="4191"/>
                    <a:pt x="13049" y="3524"/>
                    <a:pt x="10573" y="2762"/>
                  </a:cubicBezTo>
                  <a:cubicBezTo>
                    <a:pt x="7144" y="1810"/>
                    <a:pt x="3524" y="953"/>
                    <a:pt x="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1" name="Freeform: Shape 1220">
              <a:extLst>
                <a:ext uri="{FF2B5EF4-FFF2-40B4-BE49-F238E27FC236}">
                  <a16:creationId xmlns:a16="http://schemas.microsoft.com/office/drawing/2014/main" id="{6A335BC1-C53F-4368-8630-5014857A9E33}"/>
                </a:ext>
              </a:extLst>
            </p:cNvPr>
            <p:cNvSpPr/>
            <p:nvPr/>
          </p:nvSpPr>
          <p:spPr>
            <a:xfrm>
              <a:off x="6437185" y="2746914"/>
              <a:ext cx="9620" cy="13620"/>
            </a:xfrm>
            <a:custGeom>
              <a:avLst/>
              <a:gdLst>
                <a:gd name="connsiteX0" fmla="*/ 4858 w 9620"/>
                <a:gd name="connsiteY0" fmla="*/ 5239 h 13620"/>
                <a:gd name="connsiteX1" fmla="*/ 0 w 9620"/>
                <a:gd name="connsiteY1" fmla="*/ 13621 h 13620"/>
                <a:gd name="connsiteX2" fmla="*/ 9620 w 9620"/>
                <a:gd name="connsiteY2" fmla="*/ 0 h 13620"/>
                <a:gd name="connsiteX3" fmla="*/ 4858 w 9620"/>
                <a:gd name="connsiteY3" fmla="*/ 5239 h 13620"/>
              </a:gdLst>
              <a:ahLst/>
              <a:cxnLst>
                <a:cxn ang="0">
                  <a:pos x="connsiteX0" y="connsiteY0"/>
                </a:cxn>
                <a:cxn ang="0">
                  <a:pos x="connsiteX1" y="connsiteY1"/>
                </a:cxn>
                <a:cxn ang="0">
                  <a:pos x="connsiteX2" y="connsiteY2"/>
                </a:cxn>
                <a:cxn ang="0">
                  <a:pos x="connsiteX3" y="connsiteY3"/>
                </a:cxn>
              </a:cxnLst>
              <a:rect l="l" t="t" r="r" b="b"/>
              <a:pathLst>
                <a:path w="9620" h="13620">
                  <a:moveTo>
                    <a:pt x="4858" y="5239"/>
                  </a:moveTo>
                  <a:cubicBezTo>
                    <a:pt x="3048" y="7906"/>
                    <a:pt x="1429" y="10668"/>
                    <a:pt x="0" y="13621"/>
                  </a:cubicBezTo>
                  <a:cubicBezTo>
                    <a:pt x="2953" y="8858"/>
                    <a:pt x="6191" y="4286"/>
                    <a:pt x="9620" y="0"/>
                  </a:cubicBezTo>
                  <a:cubicBezTo>
                    <a:pt x="7810" y="1429"/>
                    <a:pt x="6191" y="3143"/>
                    <a:pt x="4858" y="523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2" name="Freeform: Shape 1221">
              <a:extLst>
                <a:ext uri="{FF2B5EF4-FFF2-40B4-BE49-F238E27FC236}">
                  <a16:creationId xmlns:a16="http://schemas.microsoft.com/office/drawing/2014/main" id="{48F8C12E-A1DC-4B05-8AFF-543EAF7D2FB1}"/>
                </a:ext>
              </a:extLst>
            </p:cNvPr>
            <p:cNvSpPr/>
            <p:nvPr/>
          </p:nvSpPr>
          <p:spPr>
            <a:xfrm>
              <a:off x="6403543" y="2713672"/>
              <a:ext cx="69520" cy="147065"/>
            </a:xfrm>
            <a:custGeom>
              <a:avLst/>
              <a:gdLst>
                <a:gd name="connsiteX0" fmla="*/ 59454 w 69520"/>
                <a:gd name="connsiteY0" fmla="*/ 5715 h 147065"/>
                <a:gd name="connsiteX1" fmla="*/ 58216 w 69520"/>
                <a:gd name="connsiteY1" fmla="*/ 6286 h 147065"/>
                <a:gd name="connsiteX2" fmla="*/ 53072 w 69520"/>
                <a:gd name="connsiteY2" fmla="*/ 8287 h 147065"/>
                <a:gd name="connsiteX3" fmla="*/ 49167 w 69520"/>
                <a:gd name="connsiteY3" fmla="*/ 9811 h 147065"/>
                <a:gd name="connsiteX4" fmla="*/ 41547 w 69520"/>
                <a:gd name="connsiteY4" fmla="*/ 13525 h 147065"/>
                <a:gd name="connsiteX5" fmla="*/ 29069 w 69520"/>
                <a:gd name="connsiteY5" fmla="*/ 23813 h 147065"/>
                <a:gd name="connsiteX6" fmla="*/ 25640 w 69520"/>
                <a:gd name="connsiteY6" fmla="*/ 28003 h 147065"/>
                <a:gd name="connsiteX7" fmla="*/ 18687 w 69520"/>
                <a:gd name="connsiteY7" fmla="*/ 40100 h 147065"/>
                <a:gd name="connsiteX8" fmla="*/ 14020 w 69520"/>
                <a:gd name="connsiteY8" fmla="*/ 51816 h 147065"/>
                <a:gd name="connsiteX9" fmla="*/ 5542 w 69520"/>
                <a:gd name="connsiteY9" fmla="*/ 82391 h 147065"/>
                <a:gd name="connsiteX10" fmla="*/ 4209 w 69520"/>
                <a:gd name="connsiteY10" fmla="*/ 88582 h 147065"/>
                <a:gd name="connsiteX11" fmla="*/ 3542 w 69520"/>
                <a:gd name="connsiteY11" fmla="*/ 92012 h 147065"/>
                <a:gd name="connsiteX12" fmla="*/ 2304 w 69520"/>
                <a:gd name="connsiteY12" fmla="*/ 98869 h 147065"/>
                <a:gd name="connsiteX13" fmla="*/ 1732 w 69520"/>
                <a:gd name="connsiteY13" fmla="*/ 102298 h 147065"/>
                <a:gd name="connsiteX14" fmla="*/ 875 w 69520"/>
                <a:gd name="connsiteY14" fmla="*/ 109252 h 147065"/>
                <a:gd name="connsiteX15" fmla="*/ 18 w 69520"/>
                <a:gd name="connsiteY15" fmla="*/ 126587 h 147065"/>
                <a:gd name="connsiteX16" fmla="*/ 1828 w 69520"/>
                <a:gd name="connsiteY16" fmla="*/ 143827 h 147065"/>
                <a:gd name="connsiteX17" fmla="*/ 1828 w 69520"/>
                <a:gd name="connsiteY17" fmla="*/ 143827 h 147065"/>
                <a:gd name="connsiteX18" fmla="*/ 2113 w 69520"/>
                <a:gd name="connsiteY18" fmla="*/ 144685 h 147065"/>
                <a:gd name="connsiteX19" fmla="*/ 2209 w 69520"/>
                <a:gd name="connsiteY19" fmla="*/ 144875 h 147065"/>
                <a:gd name="connsiteX20" fmla="*/ 2590 w 69520"/>
                <a:gd name="connsiteY20" fmla="*/ 145447 h 147065"/>
                <a:gd name="connsiteX21" fmla="*/ 2685 w 69520"/>
                <a:gd name="connsiteY21" fmla="*/ 145637 h 147065"/>
                <a:gd name="connsiteX22" fmla="*/ 3256 w 69520"/>
                <a:gd name="connsiteY22" fmla="*/ 146209 h 147065"/>
                <a:gd name="connsiteX23" fmla="*/ 3352 w 69520"/>
                <a:gd name="connsiteY23" fmla="*/ 146304 h 147065"/>
                <a:gd name="connsiteX24" fmla="*/ 3923 w 69520"/>
                <a:gd name="connsiteY24" fmla="*/ 146685 h 147065"/>
                <a:gd name="connsiteX25" fmla="*/ 4114 w 69520"/>
                <a:gd name="connsiteY25" fmla="*/ 146780 h 147065"/>
                <a:gd name="connsiteX26" fmla="*/ 4780 w 69520"/>
                <a:gd name="connsiteY26" fmla="*/ 146971 h 147065"/>
                <a:gd name="connsiteX27" fmla="*/ 4876 w 69520"/>
                <a:gd name="connsiteY27" fmla="*/ 146971 h 147065"/>
                <a:gd name="connsiteX28" fmla="*/ 5733 w 69520"/>
                <a:gd name="connsiteY28" fmla="*/ 147066 h 147065"/>
                <a:gd name="connsiteX29" fmla="*/ 5923 w 69520"/>
                <a:gd name="connsiteY29" fmla="*/ 147066 h 147065"/>
                <a:gd name="connsiteX30" fmla="*/ 6590 w 69520"/>
                <a:gd name="connsiteY30" fmla="*/ 147066 h 147065"/>
                <a:gd name="connsiteX31" fmla="*/ 6781 w 69520"/>
                <a:gd name="connsiteY31" fmla="*/ 147066 h 147065"/>
                <a:gd name="connsiteX32" fmla="*/ 7638 w 69520"/>
                <a:gd name="connsiteY32" fmla="*/ 146875 h 147065"/>
                <a:gd name="connsiteX33" fmla="*/ 8400 w 69520"/>
                <a:gd name="connsiteY33" fmla="*/ 146590 h 147065"/>
                <a:gd name="connsiteX34" fmla="*/ 8590 w 69520"/>
                <a:gd name="connsiteY34" fmla="*/ 146494 h 147065"/>
                <a:gd name="connsiteX35" fmla="*/ 9067 w 69520"/>
                <a:gd name="connsiteY35" fmla="*/ 146209 h 147065"/>
                <a:gd name="connsiteX36" fmla="*/ 9257 w 69520"/>
                <a:gd name="connsiteY36" fmla="*/ 146018 h 147065"/>
                <a:gd name="connsiteX37" fmla="*/ 9638 w 69520"/>
                <a:gd name="connsiteY37" fmla="*/ 145637 h 147065"/>
                <a:gd name="connsiteX38" fmla="*/ 9829 w 69520"/>
                <a:gd name="connsiteY38" fmla="*/ 145447 h 147065"/>
                <a:gd name="connsiteX39" fmla="*/ 10305 w 69520"/>
                <a:gd name="connsiteY39" fmla="*/ 144780 h 147065"/>
                <a:gd name="connsiteX40" fmla="*/ 11067 w 69520"/>
                <a:gd name="connsiteY40" fmla="*/ 143542 h 147065"/>
                <a:gd name="connsiteX41" fmla="*/ 11257 w 69520"/>
                <a:gd name="connsiteY41" fmla="*/ 143161 h 147065"/>
                <a:gd name="connsiteX42" fmla="*/ 9067 w 69520"/>
                <a:gd name="connsiteY42" fmla="*/ 145066 h 147065"/>
                <a:gd name="connsiteX43" fmla="*/ 6400 w 69520"/>
                <a:gd name="connsiteY43" fmla="*/ 146875 h 147065"/>
                <a:gd name="connsiteX44" fmla="*/ 12591 w 69520"/>
                <a:gd name="connsiteY44" fmla="*/ 96869 h 147065"/>
                <a:gd name="connsiteX45" fmla="*/ 33451 w 69520"/>
                <a:gd name="connsiteY45" fmla="*/ 46863 h 147065"/>
                <a:gd name="connsiteX46" fmla="*/ 38308 w 69520"/>
                <a:gd name="connsiteY46" fmla="*/ 38481 h 147065"/>
                <a:gd name="connsiteX47" fmla="*/ 42976 w 69520"/>
                <a:gd name="connsiteY47" fmla="*/ 33147 h 147065"/>
                <a:gd name="connsiteX48" fmla="*/ 66502 w 69520"/>
                <a:gd name="connsiteY48" fmla="*/ 9525 h 147065"/>
                <a:gd name="connsiteX49" fmla="*/ 68407 w 69520"/>
                <a:gd name="connsiteY49" fmla="*/ 0 h 147065"/>
                <a:gd name="connsiteX50" fmla="*/ 61740 w 69520"/>
                <a:gd name="connsiteY50" fmla="*/ 4572 h 147065"/>
                <a:gd name="connsiteX51" fmla="*/ 59454 w 69520"/>
                <a:gd name="connsiteY51" fmla="*/ 5715 h 14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20" h="147065">
                  <a:moveTo>
                    <a:pt x="59454" y="5715"/>
                  </a:moveTo>
                  <a:cubicBezTo>
                    <a:pt x="59073" y="5905"/>
                    <a:pt x="58597" y="6096"/>
                    <a:pt x="58216" y="6286"/>
                  </a:cubicBezTo>
                  <a:cubicBezTo>
                    <a:pt x="56501" y="6953"/>
                    <a:pt x="54787" y="7620"/>
                    <a:pt x="53072" y="8287"/>
                  </a:cubicBezTo>
                  <a:cubicBezTo>
                    <a:pt x="51739" y="8763"/>
                    <a:pt x="50500" y="9239"/>
                    <a:pt x="49167" y="9811"/>
                  </a:cubicBezTo>
                  <a:cubicBezTo>
                    <a:pt x="46500" y="10858"/>
                    <a:pt x="43928" y="12192"/>
                    <a:pt x="41547" y="13525"/>
                  </a:cubicBezTo>
                  <a:cubicBezTo>
                    <a:pt x="36784" y="16383"/>
                    <a:pt x="32593" y="19717"/>
                    <a:pt x="29069" y="23813"/>
                  </a:cubicBezTo>
                  <a:cubicBezTo>
                    <a:pt x="27831" y="25146"/>
                    <a:pt x="26783" y="26575"/>
                    <a:pt x="25640" y="28003"/>
                  </a:cubicBezTo>
                  <a:cubicBezTo>
                    <a:pt x="22973" y="31623"/>
                    <a:pt x="20687" y="35719"/>
                    <a:pt x="18687" y="40100"/>
                  </a:cubicBezTo>
                  <a:cubicBezTo>
                    <a:pt x="16972" y="43910"/>
                    <a:pt x="15448" y="47815"/>
                    <a:pt x="14020" y="51816"/>
                  </a:cubicBezTo>
                  <a:cubicBezTo>
                    <a:pt x="10495" y="61817"/>
                    <a:pt x="7828" y="72104"/>
                    <a:pt x="5542" y="82391"/>
                  </a:cubicBezTo>
                  <a:cubicBezTo>
                    <a:pt x="5066" y="84487"/>
                    <a:pt x="4685" y="86487"/>
                    <a:pt x="4209" y="88582"/>
                  </a:cubicBezTo>
                  <a:cubicBezTo>
                    <a:pt x="4018" y="89725"/>
                    <a:pt x="3733" y="90868"/>
                    <a:pt x="3542" y="92012"/>
                  </a:cubicBezTo>
                  <a:cubicBezTo>
                    <a:pt x="3066" y="94297"/>
                    <a:pt x="2685" y="96583"/>
                    <a:pt x="2304" y="98869"/>
                  </a:cubicBezTo>
                  <a:cubicBezTo>
                    <a:pt x="2113" y="100013"/>
                    <a:pt x="1923" y="101155"/>
                    <a:pt x="1732" y="102298"/>
                  </a:cubicBezTo>
                  <a:cubicBezTo>
                    <a:pt x="1351" y="104584"/>
                    <a:pt x="1066" y="106870"/>
                    <a:pt x="875" y="109252"/>
                  </a:cubicBezTo>
                  <a:cubicBezTo>
                    <a:pt x="208" y="115062"/>
                    <a:pt x="-77" y="120872"/>
                    <a:pt x="18" y="126587"/>
                  </a:cubicBezTo>
                  <a:cubicBezTo>
                    <a:pt x="113" y="132397"/>
                    <a:pt x="685" y="138113"/>
                    <a:pt x="1828" y="143827"/>
                  </a:cubicBezTo>
                  <a:lnTo>
                    <a:pt x="1828" y="143827"/>
                  </a:lnTo>
                  <a:cubicBezTo>
                    <a:pt x="1923" y="144113"/>
                    <a:pt x="2018" y="144399"/>
                    <a:pt x="2113" y="144685"/>
                  </a:cubicBezTo>
                  <a:cubicBezTo>
                    <a:pt x="2113" y="144780"/>
                    <a:pt x="2209" y="144875"/>
                    <a:pt x="2209" y="144875"/>
                  </a:cubicBezTo>
                  <a:cubicBezTo>
                    <a:pt x="2304" y="145066"/>
                    <a:pt x="2399" y="145256"/>
                    <a:pt x="2590" y="145447"/>
                  </a:cubicBezTo>
                  <a:cubicBezTo>
                    <a:pt x="2590" y="145542"/>
                    <a:pt x="2685" y="145542"/>
                    <a:pt x="2685" y="145637"/>
                  </a:cubicBezTo>
                  <a:cubicBezTo>
                    <a:pt x="2875" y="145828"/>
                    <a:pt x="3066" y="146018"/>
                    <a:pt x="3256" y="146209"/>
                  </a:cubicBezTo>
                  <a:cubicBezTo>
                    <a:pt x="3256" y="146209"/>
                    <a:pt x="3352" y="146209"/>
                    <a:pt x="3352" y="146304"/>
                  </a:cubicBezTo>
                  <a:cubicBezTo>
                    <a:pt x="3542" y="146399"/>
                    <a:pt x="3733" y="146590"/>
                    <a:pt x="3923" y="146685"/>
                  </a:cubicBezTo>
                  <a:cubicBezTo>
                    <a:pt x="4018" y="146685"/>
                    <a:pt x="4018" y="146780"/>
                    <a:pt x="4114" y="146780"/>
                  </a:cubicBezTo>
                  <a:cubicBezTo>
                    <a:pt x="4304" y="146875"/>
                    <a:pt x="4495" y="146971"/>
                    <a:pt x="4780" y="146971"/>
                  </a:cubicBezTo>
                  <a:cubicBezTo>
                    <a:pt x="4780" y="146971"/>
                    <a:pt x="4876" y="146971"/>
                    <a:pt x="4876" y="146971"/>
                  </a:cubicBezTo>
                  <a:cubicBezTo>
                    <a:pt x="5161" y="147066"/>
                    <a:pt x="5447" y="147066"/>
                    <a:pt x="5733" y="147066"/>
                  </a:cubicBezTo>
                  <a:cubicBezTo>
                    <a:pt x="5828" y="147066"/>
                    <a:pt x="5828" y="147066"/>
                    <a:pt x="5923" y="147066"/>
                  </a:cubicBezTo>
                  <a:cubicBezTo>
                    <a:pt x="6114" y="147066"/>
                    <a:pt x="6400" y="147066"/>
                    <a:pt x="6590" y="147066"/>
                  </a:cubicBezTo>
                  <a:cubicBezTo>
                    <a:pt x="6685" y="147066"/>
                    <a:pt x="6685" y="147066"/>
                    <a:pt x="6781" y="147066"/>
                  </a:cubicBezTo>
                  <a:cubicBezTo>
                    <a:pt x="7066" y="147066"/>
                    <a:pt x="7352" y="146971"/>
                    <a:pt x="7638" y="146875"/>
                  </a:cubicBezTo>
                  <a:cubicBezTo>
                    <a:pt x="7924" y="146780"/>
                    <a:pt x="8114" y="146685"/>
                    <a:pt x="8400" y="146590"/>
                  </a:cubicBezTo>
                  <a:cubicBezTo>
                    <a:pt x="8495" y="146590"/>
                    <a:pt x="8495" y="146494"/>
                    <a:pt x="8590" y="146494"/>
                  </a:cubicBezTo>
                  <a:cubicBezTo>
                    <a:pt x="8781" y="146399"/>
                    <a:pt x="8971" y="146304"/>
                    <a:pt x="9067" y="146209"/>
                  </a:cubicBezTo>
                  <a:cubicBezTo>
                    <a:pt x="9162" y="146209"/>
                    <a:pt x="9162" y="146114"/>
                    <a:pt x="9257" y="146018"/>
                  </a:cubicBezTo>
                  <a:cubicBezTo>
                    <a:pt x="9448" y="145923"/>
                    <a:pt x="9543" y="145828"/>
                    <a:pt x="9638" y="145637"/>
                  </a:cubicBezTo>
                  <a:cubicBezTo>
                    <a:pt x="9733" y="145542"/>
                    <a:pt x="9733" y="145542"/>
                    <a:pt x="9829" y="145447"/>
                  </a:cubicBezTo>
                  <a:cubicBezTo>
                    <a:pt x="10019" y="145256"/>
                    <a:pt x="10210" y="145066"/>
                    <a:pt x="10305" y="144780"/>
                  </a:cubicBezTo>
                  <a:cubicBezTo>
                    <a:pt x="10591" y="144304"/>
                    <a:pt x="10781" y="143923"/>
                    <a:pt x="11067" y="143542"/>
                  </a:cubicBezTo>
                  <a:cubicBezTo>
                    <a:pt x="11162" y="143446"/>
                    <a:pt x="11257" y="143256"/>
                    <a:pt x="11257" y="143161"/>
                  </a:cubicBezTo>
                  <a:cubicBezTo>
                    <a:pt x="10591" y="143827"/>
                    <a:pt x="9829" y="144494"/>
                    <a:pt x="9067" y="145066"/>
                  </a:cubicBezTo>
                  <a:cubicBezTo>
                    <a:pt x="8686" y="145351"/>
                    <a:pt x="7638" y="146018"/>
                    <a:pt x="6400" y="146875"/>
                  </a:cubicBezTo>
                  <a:cubicBezTo>
                    <a:pt x="6971" y="130016"/>
                    <a:pt x="8686" y="113252"/>
                    <a:pt x="12591" y="96869"/>
                  </a:cubicBezTo>
                  <a:cubicBezTo>
                    <a:pt x="16782" y="79343"/>
                    <a:pt x="23830" y="62293"/>
                    <a:pt x="33451" y="46863"/>
                  </a:cubicBezTo>
                  <a:cubicBezTo>
                    <a:pt x="34879" y="44005"/>
                    <a:pt x="36499" y="41148"/>
                    <a:pt x="38308" y="38481"/>
                  </a:cubicBezTo>
                  <a:cubicBezTo>
                    <a:pt x="39737" y="36385"/>
                    <a:pt x="41356" y="34671"/>
                    <a:pt x="42976" y="33147"/>
                  </a:cubicBezTo>
                  <a:cubicBezTo>
                    <a:pt x="49834" y="24384"/>
                    <a:pt x="57739" y="16383"/>
                    <a:pt x="66502" y="9525"/>
                  </a:cubicBezTo>
                  <a:cubicBezTo>
                    <a:pt x="70122" y="6667"/>
                    <a:pt x="70122" y="3048"/>
                    <a:pt x="68407" y="0"/>
                  </a:cubicBezTo>
                  <a:cubicBezTo>
                    <a:pt x="66407" y="1905"/>
                    <a:pt x="64121" y="3334"/>
                    <a:pt x="61740" y="4572"/>
                  </a:cubicBezTo>
                  <a:cubicBezTo>
                    <a:pt x="61073" y="4953"/>
                    <a:pt x="60216" y="5334"/>
                    <a:pt x="59454" y="571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3" name="Freeform: Shape 1222">
              <a:extLst>
                <a:ext uri="{FF2B5EF4-FFF2-40B4-BE49-F238E27FC236}">
                  <a16:creationId xmlns:a16="http://schemas.microsoft.com/office/drawing/2014/main" id="{4C6C7E22-42D6-440B-8DD5-3C34DC6CDE56}"/>
                </a:ext>
              </a:extLst>
            </p:cNvPr>
            <p:cNvSpPr/>
            <p:nvPr/>
          </p:nvSpPr>
          <p:spPr>
            <a:xfrm>
              <a:off x="6442519" y="2706600"/>
              <a:ext cx="2612" cy="1832"/>
            </a:xfrm>
            <a:custGeom>
              <a:avLst/>
              <a:gdLst>
                <a:gd name="connsiteX0" fmla="*/ 2572 w 2612"/>
                <a:gd name="connsiteY0" fmla="*/ 118 h 1832"/>
                <a:gd name="connsiteX1" fmla="*/ 0 w 2612"/>
                <a:gd name="connsiteY1" fmla="*/ 1832 h 1832"/>
                <a:gd name="connsiteX2" fmla="*/ 2572 w 2612"/>
                <a:gd name="connsiteY2" fmla="*/ 118 h 1832"/>
                <a:gd name="connsiteX3" fmla="*/ 2572 w 2612"/>
                <a:gd name="connsiteY3" fmla="*/ 118 h 1832"/>
              </a:gdLst>
              <a:ahLst/>
              <a:cxnLst>
                <a:cxn ang="0">
                  <a:pos x="connsiteX0" y="connsiteY0"/>
                </a:cxn>
                <a:cxn ang="0">
                  <a:pos x="connsiteX1" y="connsiteY1"/>
                </a:cxn>
                <a:cxn ang="0">
                  <a:pos x="connsiteX2" y="connsiteY2"/>
                </a:cxn>
                <a:cxn ang="0">
                  <a:pos x="connsiteX3" y="connsiteY3"/>
                </a:cxn>
              </a:cxnLst>
              <a:rect l="l" t="t" r="r" b="b"/>
              <a:pathLst>
                <a:path w="2612" h="1832">
                  <a:moveTo>
                    <a:pt x="2572" y="118"/>
                  </a:moveTo>
                  <a:cubicBezTo>
                    <a:pt x="2857" y="-358"/>
                    <a:pt x="1619" y="689"/>
                    <a:pt x="0" y="1832"/>
                  </a:cubicBezTo>
                  <a:cubicBezTo>
                    <a:pt x="857" y="1261"/>
                    <a:pt x="1714" y="689"/>
                    <a:pt x="2572" y="118"/>
                  </a:cubicBezTo>
                  <a:lnTo>
                    <a:pt x="2572" y="118"/>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4" name="Freeform: Shape 1223">
              <a:extLst>
                <a:ext uri="{FF2B5EF4-FFF2-40B4-BE49-F238E27FC236}">
                  <a16:creationId xmlns:a16="http://schemas.microsoft.com/office/drawing/2014/main" id="{54CF76B8-E996-46F3-A5C1-A8DDD90AB841}"/>
                </a:ext>
              </a:extLst>
            </p:cNvPr>
            <p:cNvSpPr/>
            <p:nvPr/>
          </p:nvSpPr>
          <p:spPr>
            <a:xfrm>
              <a:off x="6374986" y="2670333"/>
              <a:ext cx="82019" cy="153352"/>
            </a:xfrm>
            <a:custGeom>
              <a:avLst/>
              <a:gdLst>
                <a:gd name="connsiteX0" fmla="*/ 75057 w 82019"/>
                <a:gd name="connsiteY0" fmla="*/ 9525 h 153352"/>
                <a:gd name="connsiteX1" fmla="*/ 70771 w 82019"/>
                <a:gd name="connsiteY1" fmla="*/ 15526 h 153352"/>
                <a:gd name="connsiteX2" fmla="*/ 69056 w 82019"/>
                <a:gd name="connsiteY2" fmla="*/ 17335 h 153352"/>
                <a:gd name="connsiteX3" fmla="*/ 64294 w 82019"/>
                <a:gd name="connsiteY3" fmla="*/ 21622 h 153352"/>
                <a:gd name="connsiteX4" fmla="*/ 61912 w 82019"/>
                <a:gd name="connsiteY4" fmla="*/ 23622 h 153352"/>
                <a:gd name="connsiteX5" fmla="*/ 56960 w 82019"/>
                <a:gd name="connsiteY5" fmla="*/ 27527 h 153352"/>
                <a:gd name="connsiteX6" fmla="*/ 29813 w 82019"/>
                <a:gd name="connsiteY6" fmla="*/ 49435 h 153352"/>
                <a:gd name="connsiteX7" fmla="*/ 27527 w 82019"/>
                <a:gd name="connsiteY7" fmla="*/ 51911 h 153352"/>
                <a:gd name="connsiteX8" fmla="*/ 25336 w 82019"/>
                <a:gd name="connsiteY8" fmla="*/ 54674 h 153352"/>
                <a:gd name="connsiteX9" fmla="*/ 23241 w 82019"/>
                <a:gd name="connsiteY9" fmla="*/ 57626 h 153352"/>
                <a:gd name="connsiteX10" fmla="*/ 22289 w 82019"/>
                <a:gd name="connsiteY10" fmla="*/ 59246 h 153352"/>
                <a:gd name="connsiteX11" fmla="*/ 20383 w 82019"/>
                <a:gd name="connsiteY11" fmla="*/ 62579 h 153352"/>
                <a:gd name="connsiteX12" fmla="*/ 19431 w 82019"/>
                <a:gd name="connsiteY12" fmla="*/ 64294 h 153352"/>
                <a:gd name="connsiteX13" fmla="*/ 17716 w 82019"/>
                <a:gd name="connsiteY13" fmla="*/ 67818 h 153352"/>
                <a:gd name="connsiteX14" fmla="*/ 16859 w 82019"/>
                <a:gd name="connsiteY14" fmla="*/ 69628 h 153352"/>
                <a:gd name="connsiteX15" fmla="*/ 15240 w 82019"/>
                <a:gd name="connsiteY15" fmla="*/ 73438 h 153352"/>
                <a:gd name="connsiteX16" fmla="*/ 14478 w 82019"/>
                <a:gd name="connsiteY16" fmla="*/ 75343 h 153352"/>
                <a:gd name="connsiteX17" fmla="*/ 13049 w 82019"/>
                <a:gd name="connsiteY17" fmla="*/ 79343 h 153352"/>
                <a:gd name="connsiteX18" fmla="*/ 11716 w 82019"/>
                <a:gd name="connsiteY18" fmla="*/ 83344 h 153352"/>
                <a:gd name="connsiteX19" fmla="*/ 11049 w 82019"/>
                <a:gd name="connsiteY19" fmla="*/ 85344 h 153352"/>
                <a:gd name="connsiteX20" fmla="*/ 8191 w 82019"/>
                <a:gd name="connsiteY20" fmla="*/ 95726 h 153352"/>
                <a:gd name="connsiteX21" fmla="*/ 6763 w 82019"/>
                <a:gd name="connsiteY21" fmla="*/ 102013 h 153352"/>
                <a:gd name="connsiteX22" fmla="*/ 5906 w 82019"/>
                <a:gd name="connsiteY22" fmla="*/ 106204 h 153352"/>
                <a:gd name="connsiteX23" fmla="*/ 3429 w 82019"/>
                <a:gd name="connsiteY23" fmla="*/ 120206 h 153352"/>
                <a:gd name="connsiteX24" fmla="*/ 2857 w 82019"/>
                <a:gd name="connsiteY24" fmla="*/ 124016 h 153352"/>
                <a:gd name="connsiteX25" fmla="*/ 2572 w 82019"/>
                <a:gd name="connsiteY25" fmla="*/ 125825 h 153352"/>
                <a:gd name="connsiteX26" fmla="*/ 2095 w 82019"/>
                <a:gd name="connsiteY26" fmla="*/ 129350 h 153352"/>
                <a:gd name="connsiteX27" fmla="*/ 762 w 82019"/>
                <a:gd name="connsiteY27" fmla="*/ 141732 h 153352"/>
                <a:gd name="connsiteX28" fmla="*/ 571 w 82019"/>
                <a:gd name="connsiteY28" fmla="*/ 144209 h 153352"/>
                <a:gd name="connsiteX29" fmla="*/ 0 w 82019"/>
                <a:gd name="connsiteY29" fmla="*/ 152591 h 153352"/>
                <a:gd name="connsiteX30" fmla="*/ 857 w 82019"/>
                <a:gd name="connsiteY30" fmla="*/ 153353 h 153352"/>
                <a:gd name="connsiteX31" fmla="*/ 2191 w 82019"/>
                <a:gd name="connsiteY31" fmla="*/ 147066 h 153352"/>
                <a:gd name="connsiteX32" fmla="*/ 2667 w 82019"/>
                <a:gd name="connsiteY32" fmla="*/ 144971 h 153352"/>
                <a:gd name="connsiteX33" fmla="*/ 4572 w 82019"/>
                <a:gd name="connsiteY33" fmla="*/ 137446 h 153352"/>
                <a:gd name="connsiteX34" fmla="*/ 7620 w 82019"/>
                <a:gd name="connsiteY34" fmla="*/ 126683 h 153352"/>
                <a:gd name="connsiteX35" fmla="*/ 8668 w 82019"/>
                <a:gd name="connsiteY35" fmla="*/ 123349 h 153352"/>
                <a:gd name="connsiteX36" fmla="*/ 12002 w 82019"/>
                <a:gd name="connsiteY36" fmla="*/ 112967 h 153352"/>
                <a:gd name="connsiteX37" fmla="*/ 14478 w 82019"/>
                <a:gd name="connsiteY37" fmla="*/ 105918 h 153352"/>
                <a:gd name="connsiteX38" fmla="*/ 35909 w 82019"/>
                <a:gd name="connsiteY38" fmla="*/ 67532 h 153352"/>
                <a:gd name="connsiteX39" fmla="*/ 35909 w 82019"/>
                <a:gd name="connsiteY39" fmla="*/ 67532 h 153352"/>
                <a:gd name="connsiteX40" fmla="*/ 74676 w 82019"/>
                <a:gd name="connsiteY40" fmla="*/ 22955 h 153352"/>
                <a:gd name="connsiteX41" fmla="*/ 80772 w 82019"/>
                <a:gd name="connsiteY41" fmla="*/ 4382 h 153352"/>
                <a:gd name="connsiteX42" fmla="*/ 77819 w 82019"/>
                <a:gd name="connsiteY42" fmla="*/ 0 h 153352"/>
                <a:gd name="connsiteX43" fmla="*/ 76867 w 82019"/>
                <a:gd name="connsiteY43" fmla="*/ 4858 h 153352"/>
                <a:gd name="connsiteX44" fmla="*/ 75057 w 82019"/>
                <a:gd name="connsiteY44" fmla="*/ 9525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019" h="153352">
                  <a:moveTo>
                    <a:pt x="75057" y="9525"/>
                  </a:moveTo>
                  <a:cubicBezTo>
                    <a:pt x="73914" y="11716"/>
                    <a:pt x="72485" y="13716"/>
                    <a:pt x="70771" y="15526"/>
                  </a:cubicBezTo>
                  <a:cubicBezTo>
                    <a:pt x="70199" y="16097"/>
                    <a:pt x="69628" y="16764"/>
                    <a:pt x="69056" y="17335"/>
                  </a:cubicBezTo>
                  <a:cubicBezTo>
                    <a:pt x="67532" y="18860"/>
                    <a:pt x="65913" y="20288"/>
                    <a:pt x="64294" y="21622"/>
                  </a:cubicBezTo>
                  <a:cubicBezTo>
                    <a:pt x="63532" y="22289"/>
                    <a:pt x="62674" y="22955"/>
                    <a:pt x="61912" y="23622"/>
                  </a:cubicBezTo>
                  <a:cubicBezTo>
                    <a:pt x="60293" y="24956"/>
                    <a:pt x="58674" y="26289"/>
                    <a:pt x="56960" y="27527"/>
                  </a:cubicBezTo>
                  <a:cubicBezTo>
                    <a:pt x="47815" y="34481"/>
                    <a:pt x="38290" y="40862"/>
                    <a:pt x="29813" y="49435"/>
                  </a:cubicBezTo>
                  <a:cubicBezTo>
                    <a:pt x="29051" y="50197"/>
                    <a:pt x="28289" y="51054"/>
                    <a:pt x="27527" y="51911"/>
                  </a:cubicBezTo>
                  <a:cubicBezTo>
                    <a:pt x="26765" y="52769"/>
                    <a:pt x="26098" y="53721"/>
                    <a:pt x="25336" y="54674"/>
                  </a:cubicBezTo>
                  <a:cubicBezTo>
                    <a:pt x="24670" y="55626"/>
                    <a:pt x="23908" y="56674"/>
                    <a:pt x="23241" y="57626"/>
                  </a:cubicBezTo>
                  <a:cubicBezTo>
                    <a:pt x="22860" y="58103"/>
                    <a:pt x="22574" y="58674"/>
                    <a:pt x="22289" y="59246"/>
                  </a:cubicBezTo>
                  <a:cubicBezTo>
                    <a:pt x="21622" y="60293"/>
                    <a:pt x="21050" y="61436"/>
                    <a:pt x="20383" y="62579"/>
                  </a:cubicBezTo>
                  <a:cubicBezTo>
                    <a:pt x="20098" y="63151"/>
                    <a:pt x="19812" y="63722"/>
                    <a:pt x="19431" y="64294"/>
                  </a:cubicBezTo>
                  <a:cubicBezTo>
                    <a:pt x="18860" y="65437"/>
                    <a:pt x="18288" y="66675"/>
                    <a:pt x="17716" y="67818"/>
                  </a:cubicBezTo>
                  <a:cubicBezTo>
                    <a:pt x="17431" y="68390"/>
                    <a:pt x="17145" y="69056"/>
                    <a:pt x="16859" y="69628"/>
                  </a:cubicBezTo>
                  <a:cubicBezTo>
                    <a:pt x="16288" y="70866"/>
                    <a:pt x="15811" y="72104"/>
                    <a:pt x="15240" y="73438"/>
                  </a:cubicBezTo>
                  <a:cubicBezTo>
                    <a:pt x="14954" y="74105"/>
                    <a:pt x="14764" y="74771"/>
                    <a:pt x="14478" y="75343"/>
                  </a:cubicBezTo>
                  <a:cubicBezTo>
                    <a:pt x="14002" y="76676"/>
                    <a:pt x="13526" y="77915"/>
                    <a:pt x="13049" y="79343"/>
                  </a:cubicBezTo>
                  <a:cubicBezTo>
                    <a:pt x="12573" y="80677"/>
                    <a:pt x="12097" y="82010"/>
                    <a:pt x="11716" y="83344"/>
                  </a:cubicBezTo>
                  <a:cubicBezTo>
                    <a:pt x="11525" y="84011"/>
                    <a:pt x="11335" y="84677"/>
                    <a:pt x="11049" y="85344"/>
                  </a:cubicBezTo>
                  <a:cubicBezTo>
                    <a:pt x="10001" y="88773"/>
                    <a:pt x="9049" y="92202"/>
                    <a:pt x="8191" y="95726"/>
                  </a:cubicBezTo>
                  <a:cubicBezTo>
                    <a:pt x="7715" y="97822"/>
                    <a:pt x="7144" y="99917"/>
                    <a:pt x="6763" y="102013"/>
                  </a:cubicBezTo>
                  <a:cubicBezTo>
                    <a:pt x="6477" y="103442"/>
                    <a:pt x="6191" y="104775"/>
                    <a:pt x="5906" y="106204"/>
                  </a:cubicBezTo>
                  <a:cubicBezTo>
                    <a:pt x="4953" y="111062"/>
                    <a:pt x="4096" y="115729"/>
                    <a:pt x="3429" y="120206"/>
                  </a:cubicBezTo>
                  <a:cubicBezTo>
                    <a:pt x="3239" y="121444"/>
                    <a:pt x="3048" y="122777"/>
                    <a:pt x="2857" y="124016"/>
                  </a:cubicBezTo>
                  <a:cubicBezTo>
                    <a:pt x="2762" y="124682"/>
                    <a:pt x="2667" y="125254"/>
                    <a:pt x="2572" y="125825"/>
                  </a:cubicBezTo>
                  <a:cubicBezTo>
                    <a:pt x="2381" y="127064"/>
                    <a:pt x="2286" y="128207"/>
                    <a:pt x="2095" y="129350"/>
                  </a:cubicBezTo>
                  <a:cubicBezTo>
                    <a:pt x="1524" y="134017"/>
                    <a:pt x="1048" y="138208"/>
                    <a:pt x="762" y="141732"/>
                  </a:cubicBezTo>
                  <a:cubicBezTo>
                    <a:pt x="667" y="142589"/>
                    <a:pt x="571" y="143447"/>
                    <a:pt x="571" y="144209"/>
                  </a:cubicBezTo>
                  <a:cubicBezTo>
                    <a:pt x="190" y="148590"/>
                    <a:pt x="95" y="151543"/>
                    <a:pt x="0" y="152591"/>
                  </a:cubicBezTo>
                  <a:cubicBezTo>
                    <a:pt x="0" y="153067"/>
                    <a:pt x="476" y="153353"/>
                    <a:pt x="857" y="153353"/>
                  </a:cubicBezTo>
                  <a:cubicBezTo>
                    <a:pt x="952" y="152591"/>
                    <a:pt x="1429" y="150400"/>
                    <a:pt x="2191" y="147066"/>
                  </a:cubicBezTo>
                  <a:cubicBezTo>
                    <a:pt x="2381" y="146399"/>
                    <a:pt x="2477" y="145733"/>
                    <a:pt x="2667" y="144971"/>
                  </a:cubicBezTo>
                  <a:cubicBezTo>
                    <a:pt x="3239" y="142780"/>
                    <a:pt x="3905" y="140208"/>
                    <a:pt x="4572" y="137446"/>
                  </a:cubicBezTo>
                  <a:cubicBezTo>
                    <a:pt x="5429" y="134207"/>
                    <a:pt x="6477" y="130588"/>
                    <a:pt x="7620" y="126683"/>
                  </a:cubicBezTo>
                  <a:cubicBezTo>
                    <a:pt x="7906" y="125635"/>
                    <a:pt x="8287" y="124492"/>
                    <a:pt x="8668" y="123349"/>
                  </a:cubicBezTo>
                  <a:cubicBezTo>
                    <a:pt x="9715" y="120015"/>
                    <a:pt x="10858" y="116491"/>
                    <a:pt x="12002" y="112967"/>
                  </a:cubicBezTo>
                  <a:cubicBezTo>
                    <a:pt x="12764" y="110585"/>
                    <a:pt x="13621" y="108204"/>
                    <a:pt x="14478" y="105918"/>
                  </a:cubicBezTo>
                  <a:cubicBezTo>
                    <a:pt x="20383" y="90011"/>
                    <a:pt x="27718" y="74486"/>
                    <a:pt x="35909" y="67532"/>
                  </a:cubicBezTo>
                  <a:lnTo>
                    <a:pt x="35909" y="67532"/>
                  </a:lnTo>
                  <a:cubicBezTo>
                    <a:pt x="45339" y="50578"/>
                    <a:pt x="58102" y="35528"/>
                    <a:pt x="74676" y="22955"/>
                  </a:cubicBezTo>
                  <a:cubicBezTo>
                    <a:pt x="80581" y="18479"/>
                    <a:pt x="84011" y="11716"/>
                    <a:pt x="80772" y="4382"/>
                  </a:cubicBezTo>
                  <a:cubicBezTo>
                    <a:pt x="80010" y="2762"/>
                    <a:pt x="79057" y="1238"/>
                    <a:pt x="77819" y="0"/>
                  </a:cubicBezTo>
                  <a:cubicBezTo>
                    <a:pt x="77629" y="1715"/>
                    <a:pt x="77343" y="3334"/>
                    <a:pt x="76867" y="4858"/>
                  </a:cubicBezTo>
                  <a:cubicBezTo>
                    <a:pt x="76486" y="6572"/>
                    <a:pt x="75819" y="8096"/>
                    <a:pt x="75057"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5" name="Freeform: Shape 1224">
              <a:extLst>
                <a:ext uri="{FF2B5EF4-FFF2-40B4-BE49-F238E27FC236}">
                  <a16:creationId xmlns:a16="http://schemas.microsoft.com/office/drawing/2014/main" id="{56CF4789-2041-4430-AFD4-524F0C652EFF}"/>
                </a:ext>
              </a:extLst>
            </p:cNvPr>
            <p:cNvSpPr/>
            <p:nvPr/>
          </p:nvSpPr>
          <p:spPr>
            <a:xfrm>
              <a:off x="6410991" y="2729769"/>
              <a:ext cx="8096" cy="8382"/>
            </a:xfrm>
            <a:custGeom>
              <a:avLst/>
              <a:gdLst>
                <a:gd name="connsiteX0" fmla="*/ 2476 w 8096"/>
                <a:gd name="connsiteY0" fmla="*/ 5810 h 8382"/>
                <a:gd name="connsiteX1" fmla="*/ 5810 w 8096"/>
                <a:gd name="connsiteY1" fmla="*/ 2381 h 8382"/>
                <a:gd name="connsiteX2" fmla="*/ 8096 w 8096"/>
                <a:gd name="connsiteY2" fmla="*/ 0 h 8382"/>
                <a:gd name="connsiteX3" fmla="*/ 0 w 8096"/>
                <a:gd name="connsiteY3" fmla="*/ 8382 h 8382"/>
                <a:gd name="connsiteX4" fmla="*/ 2476 w 8096"/>
                <a:gd name="connsiteY4" fmla="*/ 581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 h="8382">
                  <a:moveTo>
                    <a:pt x="2476" y="5810"/>
                  </a:moveTo>
                  <a:cubicBezTo>
                    <a:pt x="3429" y="4858"/>
                    <a:pt x="4572" y="3715"/>
                    <a:pt x="5810" y="2381"/>
                  </a:cubicBezTo>
                  <a:cubicBezTo>
                    <a:pt x="6572" y="1619"/>
                    <a:pt x="7334" y="762"/>
                    <a:pt x="8096" y="0"/>
                  </a:cubicBezTo>
                  <a:cubicBezTo>
                    <a:pt x="5239" y="2667"/>
                    <a:pt x="2572" y="5429"/>
                    <a:pt x="0" y="8382"/>
                  </a:cubicBezTo>
                  <a:cubicBezTo>
                    <a:pt x="95" y="8287"/>
                    <a:pt x="1048" y="7334"/>
                    <a:pt x="2476" y="581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6" name="Freeform: Shape 1225">
              <a:extLst>
                <a:ext uri="{FF2B5EF4-FFF2-40B4-BE49-F238E27FC236}">
                  <a16:creationId xmlns:a16="http://schemas.microsoft.com/office/drawing/2014/main" id="{CE510541-BD6B-41BD-A00B-51F0D3D39A6F}"/>
                </a:ext>
              </a:extLst>
            </p:cNvPr>
            <p:cNvSpPr/>
            <p:nvPr/>
          </p:nvSpPr>
          <p:spPr>
            <a:xfrm>
              <a:off x="6359556" y="2630614"/>
              <a:ext cx="77653" cy="154305"/>
            </a:xfrm>
            <a:custGeom>
              <a:avLst/>
              <a:gdLst>
                <a:gd name="connsiteX0" fmla="*/ 70199 w 77653"/>
                <a:gd name="connsiteY0" fmla="*/ 9525 h 154305"/>
                <a:gd name="connsiteX1" fmla="*/ 68390 w 77653"/>
                <a:gd name="connsiteY1" fmla="*/ 15907 h 154305"/>
                <a:gd name="connsiteX2" fmla="*/ 66770 w 77653"/>
                <a:gd name="connsiteY2" fmla="*/ 18383 h 154305"/>
                <a:gd name="connsiteX3" fmla="*/ 63532 w 77653"/>
                <a:gd name="connsiteY3" fmla="*/ 21526 h 154305"/>
                <a:gd name="connsiteX4" fmla="*/ 53816 w 77653"/>
                <a:gd name="connsiteY4" fmla="*/ 27242 h 154305"/>
                <a:gd name="connsiteX5" fmla="*/ 50768 w 77653"/>
                <a:gd name="connsiteY5" fmla="*/ 28861 h 154305"/>
                <a:gd name="connsiteX6" fmla="*/ 36290 w 77653"/>
                <a:gd name="connsiteY6" fmla="*/ 37624 h 154305"/>
                <a:gd name="connsiteX7" fmla="*/ 30956 w 77653"/>
                <a:gd name="connsiteY7" fmla="*/ 41910 h 154305"/>
                <a:gd name="connsiteX8" fmla="*/ 20574 w 77653"/>
                <a:gd name="connsiteY8" fmla="*/ 53149 h 154305"/>
                <a:gd name="connsiteX9" fmla="*/ 2286 w 77653"/>
                <a:gd name="connsiteY9" fmla="*/ 100965 h 154305"/>
                <a:gd name="connsiteX10" fmla="*/ 1048 w 77653"/>
                <a:gd name="connsiteY10" fmla="*/ 112204 h 154305"/>
                <a:gd name="connsiteX11" fmla="*/ 476 w 77653"/>
                <a:gd name="connsiteY11" fmla="*/ 119729 h 154305"/>
                <a:gd name="connsiteX12" fmla="*/ 0 w 77653"/>
                <a:gd name="connsiteY12" fmla="*/ 138589 h 154305"/>
                <a:gd name="connsiteX13" fmla="*/ 0 w 77653"/>
                <a:gd name="connsiteY13" fmla="*/ 146018 h 154305"/>
                <a:gd name="connsiteX14" fmla="*/ 0 w 77653"/>
                <a:gd name="connsiteY14" fmla="*/ 153352 h 154305"/>
                <a:gd name="connsiteX15" fmla="*/ 572 w 77653"/>
                <a:gd name="connsiteY15" fmla="*/ 154210 h 154305"/>
                <a:gd name="connsiteX16" fmla="*/ 952 w 77653"/>
                <a:gd name="connsiteY16" fmla="*/ 154305 h 154305"/>
                <a:gd name="connsiteX17" fmla="*/ 1333 w 77653"/>
                <a:gd name="connsiteY17" fmla="*/ 154210 h 154305"/>
                <a:gd name="connsiteX18" fmla="*/ 1905 w 77653"/>
                <a:gd name="connsiteY18" fmla="*/ 153352 h 154305"/>
                <a:gd name="connsiteX19" fmla="*/ 3429 w 77653"/>
                <a:gd name="connsiteY19" fmla="*/ 129540 h 154305"/>
                <a:gd name="connsiteX20" fmla="*/ 4763 w 77653"/>
                <a:gd name="connsiteY20" fmla="*/ 120205 h 154305"/>
                <a:gd name="connsiteX21" fmla="*/ 5620 w 77653"/>
                <a:gd name="connsiteY21" fmla="*/ 115538 h 154305"/>
                <a:gd name="connsiteX22" fmla="*/ 9239 w 77653"/>
                <a:gd name="connsiteY22" fmla="*/ 101918 h 154305"/>
                <a:gd name="connsiteX23" fmla="*/ 16478 w 77653"/>
                <a:gd name="connsiteY23" fmla="*/ 84296 h 154305"/>
                <a:gd name="connsiteX24" fmla="*/ 18764 w 77653"/>
                <a:gd name="connsiteY24" fmla="*/ 80010 h 154305"/>
                <a:gd name="connsiteX25" fmla="*/ 20765 w 77653"/>
                <a:gd name="connsiteY25" fmla="*/ 76676 h 154305"/>
                <a:gd name="connsiteX26" fmla="*/ 32195 w 77653"/>
                <a:gd name="connsiteY26" fmla="*/ 60865 h 154305"/>
                <a:gd name="connsiteX27" fmla="*/ 37624 w 77653"/>
                <a:gd name="connsiteY27" fmla="*/ 55245 h 154305"/>
                <a:gd name="connsiteX28" fmla="*/ 42672 w 77653"/>
                <a:gd name="connsiteY28" fmla="*/ 51340 h 154305"/>
                <a:gd name="connsiteX29" fmla="*/ 54674 w 77653"/>
                <a:gd name="connsiteY29" fmla="*/ 45053 h 154305"/>
                <a:gd name="connsiteX30" fmla="*/ 60960 w 77653"/>
                <a:gd name="connsiteY30" fmla="*/ 42386 h 154305"/>
                <a:gd name="connsiteX31" fmla="*/ 63055 w 77653"/>
                <a:gd name="connsiteY31" fmla="*/ 41529 h 154305"/>
                <a:gd name="connsiteX32" fmla="*/ 68961 w 77653"/>
                <a:gd name="connsiteY32" fmla="*/ 39052 h 154305"/>
                <a:gd name="connsiteX33" fmla="*/ 76771 w 77653"/>
                <a:gd name="connsiteY33" fmla="*/ 11430 h 154305"/>
                <a:gd name="connsiteX34" fmla="*/ 69342 w 77653"/>
                <a:gd name="connsiteY34" fmla="*/ 0 h 154305"/>
                <a:gd name="connsiteX35" fmla="*/ 70199 w 77653"/>
                <a:gd name="connsiteY35" fmla="*/ 4763 h 154305"/>
                <a:gd name="connsiteX36" fmla="*/ 70199 w 77653"/>
                <a:gd name="connsiteY36" fmla="*/ 9525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7653" h="154305">
                  <a:moveTo>
                    <a:pt x="70199" y="9525"/>
                  </a:moveTo>
                  <a:cubicBezTo>
                    <a:pt x="70009" y="12001"/>
                    <a:pt x="69342" y="14097"/>
                    <a:pt x="68390" y="15907"/>
                  </a:cubicBezTo>
                  <a:cubicBezTo>
                    <a:pt x="67913" y="16764"/>
                    <a:pt x="67342" y="17621"/>
                    <a:pt x="66770" y="18383"/>
                  </a:cubicBezTo>
                  <a:cubicBezTo>
                    <a:pt x="65818" y="19526"/>
                    <a:pt x="64770" y="20574"/>
                    <a:pt x="63532" y="21526"/>
                  </a:cubicBezTo>
                  <a:cubicBezTo>
                    <a:pt x="60770" y="23717"/>
                    <a:pt x="57341" y="25432"/>
                    <a:pt x="53816" y="27242"/>
                  </a:cubicBezTo>
                  <a:cubicBezTo>
                    <a:pt x="52769" y="27718"/>
                    <a:pt x="51816" y="28289"/>
                    <a:pt x="50768" y="28861"/>
                  </a:cubicBezTo>
                  <a:cubicBezTo>
                    <a:pt x="45720" y="31528"/>
                    <a:pt x="40862" y="34290"/>
                    <a:pt x="36290" y="37624"/>
                  </a:cubicBezTo>
                  <a:cubicBezTo>
                    <a:pt x="34480" y="38957"/>
                    <a:pt x="32671" y="40386"/>
                    <a:pt x="30956" y="41910"/>
                  </a:cubicBezTo>
                  <a:cubicBezTo>
                    <a:pt x="26956" y="45434"/>
                    <a:pt x="23527" y="49149"/>
                    <a:pt x="20574" y="53149"/>
                  </a:cubicBezTo>
                  <a:cubicBezTo>
                    <a:pt x="10001" y="67056"/>
                    <a:pt x="4858" y="83629"/>
                    <a:pt x="2286" y="100965"/>
                  </a:cubicBezTo>
                  <a:cubicBezTo>
                    <a:pt x="1715" y="104680"/>
                    <a:pt x="1333" y="108395"/>
                    <a:pt x="1048" y="112204"/>
                  </a:cubicBezTo>
                  <a:cubicBezTo>
                    <a:pt x="857" y="114681"/>
                    <a:pt x="667" y="117253"/>
                    <a:pt x="476" y="119729"/>
                  </a:cubicBezTo>
                  <a:cubicBezTo>
                    <a:pt x="95" y="126016"/>
                    <a:pt x="0" y="132302"/>
                    <a:pt x="0" y="138589"/>
                  </a:cubicBezTo>
                  <a:cubicBezTo>
                    <a:pt x="0" y="141065"/>
                    <a:pt x="0" y="143542"/>
                    <a:pt x="0" y="146018"/>
                  </a:cubicBezTo>
                  <a:cubicBezTo>
                    <a:pt x="0" y="148495"/>
                    <a:pt x="0" y="150971"/>
                    <a:pt x="0" y="153352"/>
                  </a:cubicBezTo>
                  <a:cubicBezTo>
                    <a:pt x="0" y="153829"/>
                    <a:pt x="286" y="154115"/>
                    <a:pt x="572" y="154210"/>
                  </a:cubicBezTo>
                  <a:cubicBezTo>
                    <a:pt x="667" y="154210"/>
                    <a:pt x="762" y="154305"/>
                    <a:pt x="952" y="154305"/>
                  </a:cubicBezTo>
                  <a:cubicBezTo>
                    <a:pt x="1048" y="154305"/>
                    <a:pt x="1143" y="154305"/>
                    <a:pt x="1333" y="154210"/>
                  </a:cubicBezTo>
                  <a:cubicBezTo>
                    <a:pt x="1619" y="154115"/>
                    <a:pt x="1905" y="153829"/>
                    <a:pt x="1905" y="153352"/>
                  </a:cubicBezTo>
                  <a:cubicBezTo>
                    <a:pt x="2096" y="145351"/>
                    <a:pt x="2477" y="137350"/>
                    <a:pt x="3429" y="129540"/>
                  </a:cubicBezTo>
                  <a:cubicBezTo>
                    <a:pt x="3810" y="126397"/>
                    <a:pt x="4286" y="123253"/>
                    <a:pt x="4763" y="120205"/>
                  </a:cubicBezTo>
                  <a:cubicBezTo>
                    <a:pt x="5048" y="118681"/>
                    <a:pt x="5334" y="117157"/>
                    <a:pt x="5620" y="115538"/>
                  </a:cubicBezTo>
                  <a:cubicBezTo>
                    <a:pt x="6572" y="110966"/>
                    <a:pt x="7715" y="106394"/>
                    <a:pt x="9239" y="101918"/>
                  </a:cubicBezTo>
                  <a:cubicBezTo>
                    <a:pt x="11144" y="95917"/>
                    <a:pt x="13525" y="90106"/>
                    <a:pt x="16478" y="84296"/>
                  </a:cubicBezTo>
                  <a:cubicBezTo>
                    <a:pt x="17240" y="82868"/>
                    <a:pt x="18002" y="81439"/>
                    <a:pt x="18764" y="80010"/>
                  </a:cubicBezTo>
                  <a:cubicBezTo>
                    <a:pt x="19431" y="78867"/>
                    <a:pt x="20098" y="77724"/>
                    <a:pt x="20765" y="76676"/>
                  </a:cubicBezTo>
                  <a:cubicBezTo>
                    <a:pt x="24098" y="71056"/>
                    <a:pt x="27908" y="65723"/>
                    <a:pt x="32195" y="60865"/>
                  </a:cubicBezTo>
                  <a:cubicBezTo>
                    <a:pt x="33909" y="58865"/>
                    <a:pt x="35719" y="57055"/>
                    <a:pt x="37624" y="55245"/>
                  </a:cubicBezTo>
                  <a:cubicBezTo>
                    <a:pt x="39148" y="53816"/>
                    <a:pt x="40862" y="52578"/>
                    <a:pt x="42672" y="51340"/>
                  </a:cubicBezTo>
                  <a:cubicBezTo>
                    <a:pt x="46292" y="48958"/>
                    <a:pt x="50483" y="46863"/>
                    <a:pt x="54674" y="45053"/>
                  </a:cubicBezTo>
                  <a:cubicBezTo>
                    <a:pt x="56769" y="44101"/>
                    <a:pt x="58865" y="43244"/>
                    <a:pt x="60960" y="42386"/>
                  </a:cubicBezTo>
                  <a:cubicBezTo>
                    <a:pt x="61627" y="42100"/>
                    <a:pt x="62294" y="41815"/>
                    <a:pt x="63055" y="41529"/>
                  </a:cubicBezTo>
                  <a:cubicBezTo>
                    <a:pt x="65056" y="40672"/>
                    <a:pt x="67056" y="39910"/>
                    <a:pt x="68961" y="39052"/>
                  </a:cubicBezTo>
                  <a:cubicBezTo>
                    <a:pt x="75152" y="30956"/>
                    <a:pt x="79629" y="22003"/>
                    <a:pt x="76771" y="11430"/>
                  </a:cubicBezTo>
                  <a:cubicBezTo>
                    <a:pt x="75343" y="6286"/>
                    <a:pt x="72771" y="2572"/>
                    <a:pt x="69342" y="0"/>
                  </a:cubicBezTo>
                  <a:cubicBezTo>
                    <a:pt x="69723" y="1524"/>
                    <a:pt x="70009" y="3143"/>
                    <a:pt x="70199" y="4763"/>
                  </a:cubicBezTo>
                  <a:cubicBezTo>
                    <a:pt x="70295" y="6286"/>
                    <a:pt x="70295" y="7906"/>
                    <a:pt x="70199"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7" name="Freeform: Shape 1226">
              <a:extLst>
                <a:ext uri="{FF2B5EF4-FFF2-40B4-BE49-F238E27FC236}">
                  <a16:creationId xmlns:a16="http://schemas.microsoft.com/office/drawing/2014/main" id="{60643826-DF8A-4D2D-ACB2-D05E3ED86882}"/>
                </a:ext>
              </a:extLst>
            </p:cNvPr>
            <p:cNvSpPr/>
            <p:nvPr/>
          </p:nvSpPr>
          <p:spPr>
            <a:xfrm>
              <a:off x="5648419" y="4098702"/>
              <a:ext cx="1153622" cy="422623"/>
            </a:xfrm>
            <a:custGeom>
              <a:avLst/>
              <a:gdLst>
                <a:gd name="connsiteX0" fmla="*/ 1016699 w 1153622"/>
                <a:gd name="connsiteY0" fmla="*/ 57626 h 422623"/>
                <a:gd name="connsiteX1" fmla="*/ 1019842 w 1153622"/>
                <a:gd name="connsiteY1" fmla="*/ 51245 h 422623"/>
                <a:gd name="connsiteX2" fmla="*/ 1019651 w 1153622"/>
                <a:gd name="connsiteY2" fmla="*/ 51149 h 422623"/>
                <a:gd name="connsiteX3" fmla="*/ 1015460 w 1153622"/>
                <a:gd name="connsiteY3" fmla="*/ 50483 h 422623"/>
                <a:gd name="connsiteX4" fmla="*/ 1011365 w 1153622"/>
                <a:gd name="connsiteY4" fmla="*/ 49625 h 422623"/>
                <a:gd name="connsiteX5" fmla="*/ 1001268 w 1153622"/>
                <a:gd name="connsiteY5" fmla="*/ 46482 h 422623"/>
                <a:gd name="connsiteX6" fmla="*/ 997363 w 1153622"/>
                <a:gd name="connsiteY6" fmla="*/ 44767 h 422623"/>
                <a:gd name="connsiteX7" fmla="*/ 993553 w 1153622"/>
                <a:gd name="connsiteY7" fmla="*/ 42767 h 422623"/>
                <a:gd name="connsiteX8" fmla="*/ 989838 w 1153622"/>
                <a:gd name="connsiteY8" fmla="*/ 40386 h 422623"/>
                <a:gd name="connsiteX9" fmla="*/ 988028 w 1153622"/>
                <a:gd name="connsiteY9" fmla="*/ 39053 h 422623"/>
                <a:gd name="connsiteX10" fmla="*/ 984885 w 1153622"/>
                <a:gd name="connsiteY10" fmla="*/ 36671 h 422623"/>
                <a:gd name="connsiteX11" fmla="*/ 981551 w 1153622"/>
                <a:gd name="connsiteY11" fmla="*/ 32861 h 422623"/>
                <a:gd name="connsiteX12" fmla="*/ 974598 w 1153622"/>
                <a:gd name="connsiteY12" fmla="*/ 25527 h 422623"/>
                <a:gd name="connsiteX13" fmla="*/ 970979 w 1153622"/>
                <a:gd name="connsiteY13" fmla="*/ 22003 h 422623"/>
                <a:gd name="connsiteX14" fmla="*/ 970979 w 1153622"/>
                <a:gd name="connsiteY14" fmla="*/ 22003 h 422623"/>
                <a:gd name="connsiteX15" fmla="*/ 926592 w 1153622"/>
                <a:gd name="connsiteY15" fmla="*/ 0 h 422623"/>
                <a:gd name="connsiteX16" fmla="*/ 997553 w 1153622"/>
                <a:gd name="connsiteY16" fmla="*/ 105728 h 422623"/>
                <a:gd name="connsiteX17" fmla="*/ 986219 w 1153622"/>
                <a:gd name="connsiteY17" fmla="*/ 250793 h 422623"/>
                <a:gd name="connsiteX18" fmla="*/ 864203 w 1153622"/>
                <a:gd name="connsiteY18" fmla="*/ 325279 h 422623"/>
                <a:gd name="connsiteX19" fmla="*/ 684371 w 1153622"/>
                <a:gd name="connsiteY19" fmla="*/ 343757 h 422623"/>
                <a:gd name="connsiteX20" fmla="*/ 492824 w 1153622"/>
                <a:gd name="connsiteY20" fmla="*/ 337661 h 422623"/>
                <a:gd name="connsiteX21" fmla="*/ 324231 w 1153622"/>
                <a:gd name="connsiteY21" fmla="*/ 335947 h 422623"/>
                <a:gd name="connsiteX22" fmla="*/ 155924 w 1153622"/>
                <a:gd name="connsiteY22" fmla="*/ 324517 h 422623"/>
                <a:gd name="connsiteX23" fmla="*/ 0 w 1153622"/>
                <a:gd name="connsiteY23" fmla="*/ 284512 h 422623"/>
                <a:gd name="connsiteX24" fmla="*/ 95 w 1153622"/>
                <a:gd name="connsiteY24" fmla="*/ 286321 h 422623"/>
                <a:gd name="connsiteX25" fmla="*/ 381 w 1153622"/>
                <a:gd name="connsiteY25" fmla="*/ 289941 h 422623"/>
                <a:gd name="connsiteX26" fmla="*/ 2286 w 1153622"/>
                <a:gd name="connsiteY26" fmla="*/ 305753 h 422623"/>
                <a:gd name="connsiteX27" fmla="*/ 3620 w 1153622"/>
                <a:gd name="connsiteY27" fmla="*/ 313563 h 422623"/>
                <a:gd name="connsiteX28" fmla="*/ 5144 w 1153622"/>
                <a:gd name="connsiteY28" fmla="*/ 321278 h 422623"/>
                <a:gd name="connsiteX29" fmla="*/ 18002 w 1153622"/>
                <a:gd name="connsiteY29" fmla="*/ 364236 h 422623"/>
                <a:gd name="connsiteX30" fmla="*/ 29813 w 1153622"/>
                <a:gd name="connsiteY30" fmla="*/ 392525 h 422623"/>
                <a:gd name="connsiteX31" fmla="*/ 44672 w 1153622"/>
                <a:gd name="connsiteY31" fmla="*/ 421577 h 422623"/>
                <a:gd name="connsiteX32" fmla="*/ 69247 w 1153622"/>
                <a:gd name="connsiteY32" fmla="*/ 421767 h 422623"/>
                <a:gd name="connsiteX33" fmla="*/ 123349 w 1153622"/>
                <a:gd name="connsiteY33" fmla="*/ 421862 h 422623"/>
                <a:gd name="connsiteX34" fmla="*/ 228505 w 1153622"/>
                <a:gd name="connsiteY34" fmla="*/ 421767 h 422623"/>
                <a:gd name="connsiteX35" fmla="*/ 441960 w 1153622"/>
                <a:gd name="connsiteY35" fmla="*/ 421672 h 422623"/>
                <a:gd name="connsiteX36" fmla="*/ 533591 w 1153622"/>
                <a:gd name="connsiteY36" fmla="*/ 421672 h 422623"/>
                <a:gd name="connsiteX37" fmla="*/ 561594 w 1153622"/>
                <a:gd name="connsiteY37" fmla="*/ 421672 h 422623"/>
                <a:gd name="connsiteX38" fmla="*/ 979170 w 1153622"/>
                <a:gd name="connsiteY38" fmla="*/ 421672 h 422623"/>
                <a:gd name="connsiteX39" fmla="*/ 1130713 w 1153622"/>
                <a:gd name="connsiteY39" fmla="*/ 354616 h 422623"/>
                <a:gd name="connsiteX40" fmla="*/ 1153001 w 1153622"/>
                <a:gd name="connsiteY40" fmla="*/ 235744 h 422623"/>
                <a:gd name="connsiteX41" fmla="*/ 1031653 w 1153622"/>
                <a:gd name="connsiteY41" fmla="*/ 59436 h 422623"/>
                <a:gd name="connsiteX42" fmla="*/ 1029462 w 1153622"/>
                <a:gd name="connsiteY42" fmla="*/ 63817 h 422623"/>
                <a:gd name="connsiteX43" fmla="*/ 1016699 w 1153622"/>
                <a:gd name="connsiteY43" fmla="*/ 57626 h 42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3622" h="422623">
                  <a:moveTo>
                    <a:pt x="1016699" y="57626"/>
                  </a:moveTo>
                  <a:lnTo>
                    <a:pt x="1019842" y="51245"/>
                  </a:lnTo>
                  <a:cubicBezTo>
                    <a:pt x="1019747" y="51245"/>
                    <a:pt x="1019747" y="51149"/>
                    <a:pt x="1019651" y="51149"/>
                  </a:cubicBezTo>
                  <a:cubicBezTo>
                    <a:pt x="1018223" y="50959"/>
                    <a:pt x="1016889" y="50768"/>
                    <a:pt x="1015460" y="50483"/>
                  </a:cubicBezTo>
                  <a:cubicBezTo>
                    <a:pt x="1014032" y="50197"/>
                    <a:pt x="1012698" y="49911"/>
                    <a:pt x="1011365" y="49625"/>
                  </a:cubicBezTo>
                  <a:cubicBezTo>
                    <a:pt x="1007936" y="48863"/>
                    <a:pt x="1004602" y="47816"/>
                    <a:pt x="1001268" y="46482"/>
                  </a:cubicBezTo>
                  <a:cubicBezTo>
                    <a:pt x="999935" y="45911"/>
                    <a:pt x="998601" y="45339"/>
                    <a:pt x="997363" y="44767"/>
                  </a:cubicBezTo>
                  <a:cubicBezTo>
                    <a:pt x="996029" y="44101"/>
                    <a:pt x="994791" y="43434"/>
                    <a:pt x="993553" y="42767"/>
                  </a:cubicBezTo>
                  <a:cubicBezTo>
                    <a:pt x="992315" y="42100"/>
                    <a:pt x="991076" y="41243"/>
                    <a:pt x="989838" y="40386"/>
                  </a:cubicBezTo>
                  <a:cubicBezTo>
                    <a:pt x="989267" y="40005"/>
                    <a:pt x="988600" y="39529"/>
                    <a:pt x="988028" y="39053"/>
                  </a:cubicBezTo>
                  <a:cubicBezTo>
                    <a:pt x="986981" y="38291"/>
                    <a:pt x="985933" y="37433"/>
                    <a:pt x="984885" y="36671"/>
                  </a:cubicBezTo>
                  <a:cubicBezTo>
                    <a:pt x="983742" y="35433"/>
                    <a:pt x="982694" y="34195"/>
                    <a:pt x="981551" y="32861"/>
                  </a:cubicBezTo>
                  <a:cubicBezTo>
                    <a:pt x="979265" y="30385"/>
                    <a:pt x="976979" y="27908"/>
                    <a:pt x="974598" y="25527"/>
                  </a:cubicBezTo>
                  <a:cubicBezTo>
                    <a:pt x="973455" y="24289"/>
                    <a:pt x="972217" y="23146"/>
                    <a:pt x="970979" y="22003"/>
                  </a:cubicBezTo>
                  <a:lnTo>
                    <a:pt x="970979" y="22003"/>
                  </a:lnTo>
                  <a:cubicBezTo>
                    <a:pt x="956405" y="14192"/>
                    <a:pt x="941642" y="6953"/>
                    <a:pt x="926592" y="0"/>
                  </a:cubicBezTo>
                  <a:cubicBezTo>
                    <a:pt x="957453" y="29718"/>
                    <a:pt x="983647" y="65151"/>
                    <a:pt x="997553" y="105728"/>
                  </a:cubicBezTo>
                  <a:cubicBezTo>
                    <a:pt x="1013746" y="152781"/>
                    <a:pt x="1014127" y="207931"/>
                    <a:pt x="986219" y="250793"/>
                  </a:cubicBezTo>
                  <a:cubicBezTo>
                    <a:pt x="959263" y="292322"/>
                    <a:pt x="910495" y="313563"/>
                    <a:pt x="864203" y="325279"/>
                  </a:cubicBezTo>
                  <a:cubicBezTo>
                    <a:pt x="805625" y="340138"/>
                    <a:pt x="744569" y="343757"/>
                    <a:pt x="684371" y="343757"/>
                  </a:cubicBezTo>
                  <a:cubicBezTo>
                    <a:pt x="620459" y="343757"/>
                    <a:pt x="556641" y="339376"/>
                    <a:pt x="492824" y="337661"/>
                  </a:cubicBezTo>
                  <a:cubicBezTo>
                    <a:pt x="436626" y="336137"/>
                    <a:pt x="380429" y="336995"/>
                    <a:pt x="324231" y="335947"/>
                  </a:cubicBezTo>
                  <a:cubicBezTo>
                    <a:pt x="268034" y="334804"/>
                    <a:pt x="211646" y="332423"/>
                    <a:pt x="155924" y="324517"/>
                  </a:cubicBezTo>
                  <a:cubicBezTo>
                    <a:pt x="102870" y="316897"/>
                    <a:pt x="49530" y="305562"/>
                    <a:pt x="0" y="284512"/>
                  </a:cubicBezTo>
                  <a:cubicBezTo>
                    <a:pt x="0" y="285083"/>
                    <a:pt x="95" y="285750"/>
                    <a:pt x="95" y="286321"/>
                  </a:cubicBezTo>
                  <a:cubicBezTo>
                    <a:pt x="191" y="287560"/>
                    <a:pt x="286" y="288798"/>
                    <a:pt x="381" y="289941"/>
                  </a:cubicBezTo>
                  <a:cubicBezTo>
                    <a:pt x="857" y="295275"/>
                    <a:pt x="1524" y="300514"/>
                    <a:pt x="2286" y="305753"/>
                  </a:cubicBezTo>
                  <a:cubicBezTo>
                    <a:pt x="2667" y="308324"/>
                    <a:pt x="3143" y="310991"/>
                    <a:pt x="3620" y="313563"/>
                  </a:cubicBezTo>
                  <a:cubicBezTo>
                    <a:pt x="4096" y="316135"/>
                    <a:pt x="4667" y="318707"/>
                    <a:pt x="5144" y="321278"/>
                  </a:cubicBezTo>
                  <a:cubicBezTo>
                    <a:pt x="8287" y="335852"/>
                    <a:pt x="12668" y="350044"/>
                    <a:pt x="18002" y="364236"/>
                  </a:cubicBezTo>
                  <a:cubicBezTo>
                    <a:pt x="21622" y="373856"/>
                    <a:pt x="25527" y="383286"/>
                    <a:pt x="29813" y="392525"/>
                  </a:cubicBezTo>
                  <a:cubicBezTo>
                    <a:pt x="34385" y="402336"/>
                    <a:pt x="39338" y="412052"/>
                    <a:pt x="44672" y="421577"/>
                  </a:cubicBezTo>
                  <a:cubicBezTo>
                    <a:pt x="52864" y="421672"/>
                    <a:pt x="61055" y="421767"/>
                    <a:pt x="69247" y="421767"/>
                  </a:cubicBezTo>
                  <a:cubicBezTo>
                    <a:pt x="87249" y="421958"/>
                    <a:pt x="105347" y="421862"/>
                    <a:pt x="123349" y="421862"/>
                  </a:cubicBezTo>
                  <a:cubicBezTo>
                    <a:pt x="158401" y="421862"/>
                    <a:pt x="193453" y="421862"/>
                    <a:pt x="228505" y="421767"/>
                  </a:cubicBezTo>
                  <a:lnTo>
                    <a:pt x="441960" y="421672"/>
                  </a:lnTo>
                  <a:cubicBezTo>
                    <a:pt x="472535" y="421672"/>
                    <a:pt x="503111" y="421672"/>
                    <a:pt x="533591" y="421672"/>
                  </a:cubicBezTo>
                  <a:cubicBezTo>
                    <a:pt x="542925" y="421672"/>
                    <a:pt x="552260" y="421672"/>
                    <a:pt x="561594" y="421672"/>
                  </a:cubicBezTo>
                  <a:lnTo>
                    <a:pt x="979170" y="421672"/>
                  </a:lnTo>
                  <a:cubicBezTo>
                    <a:pt x="979170" y="421672"/>
                    <a:pt x="1085945" y="435864"/>
                    <a:pt x="1130713" y="354616"/>
                  </a:cubicBezTo>
                  <a:cubicBezTo>
                    <a:pt x="1146524" y="325946"/>
                    <a:pt x="1156240" y="268034"/>
                    <a:pt x="1153001" y="235744"/>
                  </a:cubicBezTo>
                  <a:cubicBezTo>
                    <a:pt x="1145381" y="160592"/>
                    <a:pt x="1090613" y="101537"/>
                    <a:pt x="1031653" y="59436"/>
                  </a:cubicBezTo>
                  <a:lnTo>
                    <a:pt x="1029462" y="63817"/>
                  </a:lnTo>
                  <a:lnTo>
                    <a:pt x="1016699" y="57626"/>
                  </a:ln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8" name="Freeform: Shape 1227">
              <a:extLst>
                <a:ext uri="{FF2B5EF4-FFF2-40B4-BE49-F238E27FC236}">
                  <a16:creationId xmlns:a16="http://schemas.microsoft.com/office/drawing/2014/main" id="{4F822543-F26D-4B86-B86C-E4A0455448D2}"/>
                </a:ext>
              </a:extLst>
            </p:cNvPr>
            <p:cNvSpPr/>
            <p:nvPr/>
          </p:nvSpPr>
          <p:spPr>
            <a:xfrm>
              <a:off x="6041992" y="2725959"/>
              <a:ext cx="71724" cy="28575"/>
            </a:xfrm>
            <a:custGeom>
              <a:avLst/>
              <a:gdLst>
                <a:gd name="connsiteX0" fmla="*/ 58388 w 71724"/>
                <a:gd name="connsiteY0" fmla="*/ 4382 h 28575"/>
                <a:gd name="connsiteX1" fmla="*/ 56102 w 71724"/>
                <a:gd name="connsiteY1" fmla="*/ 6286 h 28575"/>
                <a:gd name="connsiteX2" fmla="*/ 54864 w 71724"/>
                <a:gd name="connsiteY2" fmla="*/ 7334 h 28575"/>
                <a:gd name="connsiteX3" fmla="*/ 53626 w 71724"/>
                <a:gd name="connsiteY3" fmla="*/ 8382 h 28575"/>
                <a:gd name="connsiteX4" fmla="*/ 51911 w 71724"/>
                <a:gd name="connsiteY4" fmla="*/ 9811 h 28575"/>
                <a:gd name="connsiteX5" fmla="*/ 50197 w 71724"/>
                <a:gd name="connsiteY5" fmla="*/ 11144 h 28575"/>
                <a:gd name="connsiteX6" fmla="*/ 48577 w 71724"/>
                <a:gd name="connsiteY6" fmla="*/ 12383 h 28575"/>
                <a:gd name="connsiteX7" fmla="*/ 43053 w 71724"/>
                <a:gd name="connsiteY7" fmla="*/ 16097 h 28575"/>
                <a:gd name="connsiteX8" fmla="*/ 0 w 71724"/>
                <a:gd name="connsiteY8" fmla="*/ 26860 h 28575"/>
                <a:gd name="connsiteX9" fmla="*/ 0 w 71724"/>
                <a:gd name="connsiteY9" fmla="*/ 26860 h 28575"/>
                <a:gd name="connsiteX10" fmla="*/ 8477 w 71724"/>
                <a:gd name="connsiteY10" fmla="*/ 27527 h 28575"/>
                <a:gd name="connsiteX11" fmla="*/ 9620 w 71724"/>
                <a:gd name="connsiteY11" fmla="*/ 27623 h 28575"/>
                <a:gd name="connsiteX12" fmla="*/ 13335 w 71724"/>
                <a:gd name="connsiteY12" fmla="*/ 27813 h 28575"/>
                <a:gd name="connsiteX13" fmla="*/ 20383 w 71724"/>
                <a:gd name="connsiteY13" fmla="*/ 28194 h 28575"/>
                <a:gd name="connsiteX14" fmla="*/ 23431 w 71724"/>
                <a:gd name="connsiteY14" fmla="*/ 28289 h 28575"/>
                <a:gd name="connsiteX15" fmla="*/ 25051 w 71724"/>
                <a:gd name="connsiteY15" fmla="*/ 28384 h 28575"/>
                <a:gd name="connsiteX16" fmla="*/ 34861 w 71724"/>
                <a:gd name="connsiteY16" fmla="*/ 28575 h 28575"/>
                <a:gd name="connsiteX17" fmla="*/ 34861 w 71724"/>
                <a:gd name="connsiteY17" fmla="*/ 28575 h 28575"/>
                <a:gd name="connsiteX18" fmla="*/ 41148 w 71724"/>
                <a:gd name="connsiteY18" fmla="*/ 28480 h 28575"/>
                <a:gd name="connsiteX19" fmla="*/ 45244 w 71724"/>
                <a:gd name="connsiteY19" fmla="*/ 28384 h 28575"/>
                <a:gd name="connsiteX20" fmla="*/ 49244 w 71724"/>
                <a:gd name="connsiteY20" fmla="*/ 28194 h 28575"/>
                <a:gd name="connsiteX21" fmla="*/ 53150 w 71724"/>
                <a:gd name="connsiteY21" fmla="*/ 27908 h 28575"/>
                <a:gd name="connsiteX22" fmla="*/ 64865 w 71724"/>
                <a:gd name="connsiteY22" fmla="*/ 26003 h 28575"/>
                <a:gd name="connsiteX23" fmla="*/ 66675 w 71724"/>
                <a:gd name="connsiteY23" fmla="*/ 25432 h 28575"/>
                <a:gd name="connsiteX24" fmla="*/ 71247 w 71724"/>
                <a:gd name="connsiteY24" fmla="*/ 17526 h 28575"/>
                <a:gd name="connsiteX25" fmla="*/ 70294 w 71724"/>
                <a:gd name="connsiteY25" fmla="*/ 7239 h 28575"/>
                <a:gd name="connsiteX26" fmla="*/ 67723 w 71724"/>
                <a:gd name="connsiteY26" fmla="*/ 3334 h 28575"/>
                <a:gd name="connsiteX27" fmla="*/ 63055 w 71724"/>
                <a:gd name="connsiteY27" fmla="*/ 0 h 28575"/>
                <a:gd name="connsiteX28" fmla="*/ 62389 w 71724"/>
                <a:gd name="connsiteY28" fmla="*/ 572 h 28575"/>
                <a:gd name="connsiteX29" fmla="*/ 58388 w 71724"/>
                <a:gd name="connsiteY29" fmla="*/ 438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24" h="28575">
                  <a:moveTo>
                    <a:pt x="58388" y="4382"/>
                  </a:moveTo>
                  <a:cubicBezTo>
                    <a:pt x="57721" y="4953"/>
                    <a:pt x="56959" y="5620"/>
                    <a:pt x="56102" y="6286"/>
                  </a:cubicBezTo>
                  <a:cubicBezTo>
                    <a:pt x="55721" y="6668"/>
                    <a:pt x="55340" y="6953"/>
                    <a:pt x="54864" y="7334"/>
                  </a:cubicBezTo>
                  <a:cubicBezTo>
                    <a:pt x="54483" y="7715"/>
                    <a:pt x="54007" y="8001"/>
                    <a:pt x="53626" y="8382"/>
                  </a:cubicBezTo>
                  <a:cubicBezTo>
                    <a:pt x="53054" y="8858"/>
                    <a:pt x="52483" y="9334"/>
                    <a:pt x="51911" y="9811"/>
                  </a:cubicBezTo>
                  <a:cubicBezTo>
                    <a:pt x="51340" y="10287"/>
                    <a:pt x="50768" y="10763"/>
                    <a:pt x="50197" y="11144"/>
                  </a:cubicBezTo>
                  <a:cubicBezTo>
                    <a:pt x="49625" y="11621"/>
                    <a:pt x="49054" y="12002"/>
                    <a:pt x="48577" y="12383"/>
                  </a:cubicBezTo>
                  <a:cubicBezTo>
                    <a:pt x="46387" y="14002"/>
                    <a:pt x="44482" y="15335"/>
                    <a:pt x="43053" y="16097"/>
                  </a:cubicBezTo>
                  <a:cubicBezTo>
                    <a:pt x="33147" y="21050"/>
                    <a:pt x="0" y="26860"/>
                    <a:pt x="0" y="26860"/>
                  </a:cubicBezTo>
                  <a:lnTo>
                    <a:pt x="0" y="26860"/>
                  </a:lnTo>
                  <a:cubicBezTo>
                    <a:pt x="0" y="26860"/>
                    <a:pt x="3238" y="27146"/>
                    <a:pt x="8477" y="27527"/>
                  </a:cubicBezTo>
                  <a:cubicBezTo>
                    <a:pt x="8858" y="27527"/>
                    <a:pt x="9239" y="27623"/>
                    <a:pt x="9620" y="27623"/>
                  </a:cubicBezTo>
                  <a:cubicBezTo>
                    <a:pt x="10763" y="27718"/>
                    <a:pt x="12001" y="27813"/>
                    <a:pt x="13335" y="27813"/>
                  </a:cubicBezTo>
                  <a:cubicBezTo>
                    <a:pt x="15526" y="27908"/>
                    <a:pt x="17907" y="28099"/>
                    <a:pt x="20383" y="28194"/>
                  </a:cubicBezTo>
                  <a:cubicBezTo>
                    <a:pt x="21431" y="28194"/>
                    <a:pt x="22384" y="28289"/>
                    <a:pt x="23431" y="28289"/>
                  </a:cubicBezTo>
                  <a:cubicBezTo>
                    <a:pt x="23908" y="28289"/>
                    <a:pt x="24479" y="28289"/>
                    <a:pt x="25051" y="28384"/>
                  </a:cubicBezTo>
                  <a:cubicBezTo>
                    <a:pt x="28194" y="28480"/>
                    <a:pt x="31528" y="28575"/>
                    <a:pt x="34861" y="28575"/>
                  </a:cubicBezTo>
                  <a:lnTo>
                    <a:pt x="34861" y="28575"/>
                  </a:lnTo>
                  <a:cubicBezTo>
                    <a:pt x="36957" y="28575"/>
                    <a:pt x="39052" y="28575"/>
                    <a:pt x="41148" y="28480"/>
                  </a:cubicBezTo>
                  <a:cubicBezTo>
                    <a:pt x="42577" y="28480"/>
                    <a:pt x="43910" y="28384"/>
                    <a:pt x="45244" y="28384"/>
                  </a:cubicBezTo>
                  <a:cubicBezTo>
                    <a:pt x="46577" y="28289"/>
                    <a:pt x="48006" y="28289"/>
                    <a:pt x="49244" y="28194"/>
                  </a:cubicBezTo>
                  <a:cubicBezTo>
                    <a:pt x="50578" y="28099"/>
                    <a:pt x="51911" y="28004"/>
                    <a:pt x="53150" y="27908"/>
                  </a:cubicBezTo>
                  <a:cubicBezTo>
                    <a:pt x="57626" y="27527"/>
                    <a:pt x="61627" y="26860"/>
                    <a:pt x="64865" y="26003"/>
                  </a:cubicBezTo>
                  <a:cubicBezTo>
                    <a:pt x="65532" y="25813"/>
                    <a:pt x="66103" y="25622"/>
                    <a:pt x="66675" y="25432"/>
                  </a:cubicBezTo>
                  <a:cubicBezTo>
                    <a:pt x="68771" y="23241"/>
                    <a:pt x="70390" y="20669"/>
                    <a:pt x="71247" y="17526"/>
                  </a:cubicBezTo>
                  <a:cubicBezTo>
                    <a:pt x="72104" y="14097"/>
                    <a:pt x="71819" y="10478"/>
                    <a:pt x="70294" y="7239"/>
                  </a:cubicBezTo>
                  <a:cubicBezTo>
                    <a:pt x="69628" y="5810"/>
                    <a:pt x="68866" y="4477"/>
                    <a:pt x="67723" y="3334"/>
                  </a:cubicBezTo>
                  <a:cubicBezTo>
                    <a:pt x="66580" y="2191"/>
                    <a:pt x="64103" y="1238"/>
                    <a:pt x="63055" y="0"/>
                  </a:cubicBezTo>
                  <a:cubicBezTo>
                    <a:pt x="63055" y="0"/>
                    <a:pt x="62865" y="191"/>
                    <a:pt x="62389" y="572"/>
                  </a:cubicBezTo>
                  <a:cubicBezTo>
                    <a:pt x="61817" y="1334"/>
                    <a:pt x="60293" y="2762"/>
                    <a:pt x="58388" y="43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9" name="Freeform: Shape 1228">
              <a:extLst>
                <a:ext uri="{FF2B5EF4-FFF2-40B4-BE49-F238E27FC236}">
                  <a16:creationId xmlns:a16="http://schemas.microsoft.com/office/drawing/2014/main" id="{B475541B-4C02-4A56-AEEF-B637CA350FA7}"/>
                </a:ext>
              </a:extLst>
            </p:cNvPr>
            <p:cNvSpPr/>
            <p:nvPr/>
          </p:nvSpPr>
          <p:spPr>
            <a:xfrm>
              <a:off x="6056280" y="2765583"/>
              <a:ext cx="52292" cy="36004"/>
            </a:xfrm>
            <a:custGeom>
              <a:avLst/>
              <a:gdLst>
                <a:gd name="connsiteX0" fmla="*/ 45339 w 52292"/>
                <a:gd name="connsiteY0" fmla="*/ 14002 h 36004"/>
                <a:gd name="connsiteX1" fmla="*/ 42577 w 52292"/>
                <a:gd name="connsiteY1" fmla="*/ 13907 h 36004"/>
                <a:gd name="connsiteX2" fmla="*/ 41529 w 52292"/>
                <a:gd name="connsiteY2" fmla="*/ 13811 h 36004"/>
                <a:gd name="connsiteX3" fmla="*/ 39338 w 52292"/>
                <a:gd name="connsiteY3" fmla="*/ 13621 h 36004"/>
                <a:gd name="connsiteX4" fmla="*/ 37719 w 52292"/>
                <a:gd name="connsiteY4" fmla="*/ 13526 h 36004"/>
                <a:gd name="connsiteX5" fmla="*/ 36004 w 52292"/>
                <a:gd name="connsiteY5" fmla="*/ 13335 h 36004"/>
                <a:gd name="connsiteX6" fmla="*/ 34290 w 52292"/>
                <a:gd name="connsiteY6" fmla="*/ 13145 h 36004"/>
                <a:gd name="connsiteX7" fmla="*/ 31337 w 52292"/>
                <a:gd name="connsiteY7" fmla="*/ 12668 h 36004"/>
                <a:gd name="connsiteX8" fmla="*/ 30290 w 52292"/>
                <a:gd name="connsiteY8" fmla="*/ 12478 h 36004"/>
                <a:gd name="connsiteX9" fmla="*/ 22860 w 52292"/>
                <a:gd name="connsiteY9" fmla="*/ 10859 h 36004"/>
                <a:gd name="connsiteX10" fmla="*/ 0 w 52292"/>
                <a:gd name="connsiteY10" fmla="*/ 0 h 36004"/>
                <a:gd name="connsiteX11" fmla="*/ 2286 w 52292"/>
                <a:gd name="connsiteY11" fmla="*/ 5810 h 36004"/>
                <a:gd name="connsiteX12" fmla="*/ 3524 w 52292"/>
                <a:gd name="connsiteY12" fmla="*/ 8001 h 36004"/>
                <a:gd name="connsiteX13" fmla="*/ 5144 w 52292"/>
                <a:gd name="connsiteY13" fmla="*/ 10382 h 36004"/>
                <a:gd name="connsiteX14" fmla="*/ 6096 w 52292"/>
                <a:gd name="connsiteY14" fmla="*/ 11621 h 36004"/>
                <a:gd name="connsiteX15" fmla="*/ 8287 w 52292"/>
                <a:gd name="connsiteY15" fmla="*/ 14192 h 36004"/>
                <a:gd name="connsiteX16" fmla="*/ 10858 w 52292"/>
                <a:gd name="connsiteY16" fmla="*/ 16764 h 36004"/>
                <a:gd name="connsiteX17" fmla="*/ 13906 w 52292"/>
                <a:gd name="connsiteY17" fmla="*/ 19336 h 36004"/>
                <a:gd name="connsiteX18" fmla="*/ 19431 w 52292"/>
                <a:gd name="connsiteY18" fmla="*/ 23051 h 36004"/>
                <a:gd name="connsiteX19" fmla="*/ 23813 w 52292"/>
                <a:gd name="connsiteY19" fmla="*/ 25336 h 36004"/>
                <a:gd name="connsiteX20" fmla="*/ 40672 w 52292"/>
                <a:gd name="connsiteY20" fmla="*/ 30671 h 36004"/>
                <a:gd name="connsiteX21" fmla="*/ 47625 w 52292"/>
                <a:gd name="connsiteY21" fmla="*/ 32957 h 36004"/>
                <a:gd name="connsiteX22" fmla="*/ 52292 w 52292"/>
                <a:gd name="connsiteY22" fmla="*/ 36005 h 36004"/>
                <a:gd name="connsiteX23" fmla="*/ 52292 w 52292"/>
                <a:gd name="connsiteY23" fmla="*/ 36005 h 36004"/>
                <a:gd name="connsiteX24" fmla="*/ 50482 w 52292"/>
                <a:gd name="connsiteY24" fmla="*/ 20193 h 36004"/>
                <a:gd name="connsiteX25" fmla="*/ 50578 w 52292"/>
                <a:gd name="connsiteY25" fmla="*/ 18383 h 36004"/>
                <a:gd name="connsiteX26" fmla="*/ 49721 w 52292"/>
                <a:gd name="connsiteY26" fmla="*/ 13716 h 36004"/>
                <a:gd name="connsiteX27" fmla="*/ 49721 w 52292"/>
                <a:gd name="connsiteY27" fmla="*/ 13716 h 36004"/>
                <a:gd name="connsiteX28" fmla="*/ 45339 w 52292"/>
                <a:gd name="connsiteY28" fmla="*/ 14002 h 3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292" h="36004">
                  <a:moveTo>
                    <a:pt x="45339" y="14002"/>
                  </a:moveTo>
                  <a:cubicBezTo>
                    <a:pt x="44482" y="14002"/>
                    <a:pt x="43625" y="14002"/>
                    <a:pt x="42577" y="13907"/>
                  </a:cubicBezTo>
                  <a:cubicBezTo>
                    <a:pt x="42196" y="13907"/>
                    <a:pt x="41910" y="13907"/>
                    <a:pt x="41529" y="13811"/>
                  </a:cubicBezTo>
                  <a:cubicBezTo>
                    <a:pt x="40862" y="13811"/>
                    <a:pt x="40100" y="13716"/>
                    <a:pt x="39338" y="13621"/>
                  </a:cubicBezTo>
                  <a:cubicBezTo>
                    <a:pt x="38862" y="13621"/>
                    <a:pt x="38290" y="13526"/>
                    <a:pt x="37719" y="13526"/>
                  </a:cubicBezTo>
                  <a:cubicBezTo>
                    <a:pt x="37148" y="13430"/>
                    <a:pt x="36576" y="13430"/>
                    <a:pt x="36004" y="13335"/>
                  </a:cubicBezTo>
                  <a:cubicBezTo>
                    <a:pt x="35433" y="13240"/>
                    <a:pt x="34861" y="13240"/>
                    <a:pt x="34290" y="13145"/>
                  </a:cubicBezTo>
                  <a:cubicBezTo>
                    <a:pt x="33338" y="13049"/>
                    <a:pt x="32385" y="12859"/>
                    <a:pt x="31337" y="12668"/>
                  </a:cubicBezTo>
                  <a:cubicBezTo>
                    <a:pt x="30956" y="12573"/>
                    <a:pt x="30671" y="12573"/>
                    <a:pt x="30290" y="12478"/>
                  </a:cubicBezTo>
                  <a:cubicBezTo>
                    <a:pt x="27908" y="12097"/>
                    <a:pt x="25432" y="11525"/>
                    <a:pt x="22860" y="10859"/>
                  </a:cubicBezTo>
                  <a:cubicBezTo>
                    <a:pt x="15240" y="8858"/>
                    <a:pt x="7048" y="5429"/>
                    <a:pt x="0" y="0"/>
                  </a:cubicBezTo>
                  <a:cubicBezTo>
                    <a:pt x="0" y="0"/>
                    <a:pt x="476" y="2381"/>
                    <a:pt x="2286" y="5810"/>
                  </a:cubicBezTo>
                  <a:cubicBezTo>
                    <a:pt x="2667" y="6477"/>
                    <a:pt x="3048" y="7239"/>
                    <a:pt x="3524" y="8001"/>
                  </a:cubicBezTo>
                  <a:cubicBezTo>
                    <a:pt x="4000" y="8763"/>
                    <a:pt x="4477" y="9525"/>
                    <a:pt x="5144" y="10382"/>
                  </a:cubicBezTo>
                  <a:cubicBezTo>
                    <a:pt x="5429" y="10763"/>
                    <a:pt x="5715" y="11240"/>
                    <a:pt x="6096" y="11621"/>
                  </a:cubicBezTo>
                  <a:cubicBezTo>
                    <a:pt x="6763" y="12478"/>
                    <a:pt x="7429" y="13335"/>
                    <a:pt x="8287" y="14192"/>
                  </a:cubicBezTo>
                  <a:cubicBezTo>
                    <a:pt x="9049" y="15050"/>
                    <a:pt x="9906" y="15907"/>
                    <a:pt x="10858" y="16764"/>
                  </a:cubicBezTo>
                  <a:cubicBezTo>
                    <a:pt x="11811" y="17621"/>
                    <a:pt x="12859" y="18479"/>
                    <a:pt x="13906" y="19336"/>
                  </a:cubicBezTo>
                  <a:cubicBezTo>
                    <a:pt x="15526" y="20669"/>
                    <a:pt x="17431" y="21908"/>
                    <a:pt x="19431" y="23051"/>
                  </a:cubicBezTo>
                  <a:cubicBezTo>
                    <a:pt x="20765" y="23813"/>
                    <a:pt x="22288" y="24670"/>
                    <a:pt x="23813" y="25336"/>
                  </a:cubicBezTo>
                  <a:cubicBezTo>
                    <a:pt x="28480" y="27527"/>
                    <a:pt x="34100" y="29432"/>
                    <a:pt x="40672" y="30671"/>
                  </a:cubicBezTo>
                  <a:cubicBezTo>
                    <a:pt x="43244" y="31147"/>
                    <a:pt x="45625" y="32004"/>
                    <a:pt x="47625" y="32957"/>
                  </a:cubicBezTo>
                  <a:cubicBezTo>
                    <a:pt x="49340" y="33814"/>
                    <a:pt x="50959" y="34862"/>
                    <a:pt x="52292" y="36005"/>
                  </a:cubicBezTo>
                  <a:lnTo>
                    <a:pt x="52292" y="36005"/>
                  </a:lnTo>
                  <a:cubicBezTo>
                    <a:pt x="51530" y="30766"/>
                    <a:pt x="50768" y="25432"/>
                    <a:pt x="50482" y="20193"/>
                  </a:cubicBezTo>
                  <a:cubicBezTo>
                    <a:pt x="50482" y="19526"/>
                    <a:pt x="50482" y="18955"/>
                    <a:pt x="50578" y="18383"/>
                  </a:cubicBezTo>
                  <a:cubicBezTo>
                    <a:pt x="50292" y="16859"/>
                    <a:pt x="50006" y="15335"/>
                    <a:pt x="49721" y="13716"/>
                  </a:cubicBezTo>
                  <a:lnTo>
                    <a:pt x="49721" y="13716"/>
                  </a:lnTo>
                  <a:cubicBezTo>
                    <a:pt x="49721" y="14002"/>
                    <a:pt x="48101" y="14097"/>
                    <a:pt x="45339" y="1400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0" name="Freeform: Shape 1229">
              <a:extLst>
                <a:ext uri="{FF2B5EF4-FFF2-40B4-BE49-F238E27FC236}">
                  <a16:creationId xmlns:a16="http://schemas.microsoft.com/office/drawing/2014/main" id="{6EB4AFAC-FC6D-4113-893C-83B19968F2C2}"/>
                </a:ext>
              </a:extLst>
            </p:cNvPr>
            <p:cNvSpPr/>
            <p:nvPr/>
          </p:nvSpPr>
          <p:spPr>
            <a:xfrm>
              <a:off x="6077520" y="2680905"/>
              <a:ext cx="68199" cy="34099"/>
            </a:xfrm>
            <a:custGeom>
              <a:avLst/>
              <a:gdLst>
                <a:gd name="connsiteX0" fmla="*/ 61436 w 68199"/>
                <a:gd name="connsiteY0" fmla="*/ 14573 h 34099"/>
                <a:gd name="connsiteX1" fmla="*/ 59246 w 68199"/>
                <a:gd name="connsiteY1" fmla="*/ 14288 h 34099"/>
                <a:gd name="connsiteX2" fmla="*/ 56960 w 68199"/>
                <a:gd name="connsiteY2" fmla="*/ 13906 h 34099"/>
                <a:gd name="connsiteX3" fmla="*/ 44006 w 68199"/>
                <a:gd name="connsiteY3" fmla="*/ 11430 h 34099"/>
                <a:gd name="connsiteX4" fmla="*/ 44006 w 68199"/>
                <a:gd name="connsiteY4" fmla="*/ 11430 h 34099"/>
                <a:gd name="connsiteX5" fmla="*/ 38291 w 68199"/>
                <a:gd name="connsiteY5" fmla="*/ 12002 h 34099"/>
                <a:gd name="connsiteX6" fmla="*/ 29147 w 68199"/>
                <a:gd name="connsiteY6" fmla="*/ 14669 h 34099"/>
                <a:gd name="connsiteX7" fmla="*/ 24289 w 68199"/>
                <a:gd name="connsiteY7" fmla="*/ 16193 h 34099"/>
                <a:gd name="connsiteX8" fmla="*/ 21431 w 68199"/>
                <a:gd name="connsiteY8" fmla="*/ 16955 h 34099"/>
                <a:gd name="connsiteX9" fmla="*/ 20669 w 68199"/>
                <a:gd name="connsiteY9" fmla="*/ 17145 h 34099"/>
                <a:gd name="connsiteX10" fmla="*/ 19907 w 68199"/>
                <a:gd name="connsiteY10" fmla="*/ 17335 h 34099"/>
                <a:gd name="connsiteX11" fmla="*/ 16954 w 68199"/>
                <a:gd name="connsiteY11" fmla="*/ 17717 h 34099"/>
                <a:gd name="connsiteX12" fmla="*/ 12954 w 68199"/>
                <a:gd name="connsiteY12" fmla="*/ 17335 h 34099"/>
                <a:gd name="connsiteX13" fmla="*/ 13145 w 68199"/>
                <a:gd name="connsiteY13" fmla="*/ 17621 h 34099"/>
                <a:gd name="connsiteX14" fmla="*/ 11811 w 68199"/>
                <a:gd name="connsiteY14" fmla="*/ 16955 h 34099"/>
                <a:gd name="connsiteX15" fmla="*/ 8858 w 68199"/>
                <a:gd name="connsiteY15" fmla="*/ 15240 h 34099"/>
                <a:gd name="connsiteX16" fmla="*/ 7810 w 68199"/>
                <a:gd name="connsiteY16" fmla="*/ 14288 h 34099"/>
                <a:gd name="connsiteX17" fmla="*/ 6477 w 68199"/>
                <a:gd name="connsiteY17" fmla="*/ 12573 h 34099"/>
                <a:gd name="connsiteX18" fmla="*/ 4572 w 68199"/>
                <a:gd name="connsiteY18" fmla="*/ 9811 h 34099"/>
                <a:gd name="connsiteX19" fmla="*/ 2286 w 68199"/>
                <a:gd name="connsiteY19" fmla="*/ 0 h 34099"/>
                <a:gd name="connsiteX20" fmla="*/ 381 w 68199"/>
                <a:gd name="connsiteY20" fmla="*/ 5239 h 34099"/>
                <a:gd name="connsiteX21" fmla="*/ 0 w 68199"/>
                <a:gd name="connsiteY21" fmla="*/ 8763 h 34099"/>
                <a:gd name="connsiteX22" fmla="*/ 0 w 68199"/>
                <a:gd name="connsiteY22" fmla="*/ 8858 h 34099"/>
                <a:gd name="connsiteX23" fmla="*/ 286 w 68199"/>
                <a:gd name="connsiteY23" fmla="*/ 12287 h 34099"/>
                <a:gd name="connsiteX24" fmla="*/ 9430 w 68199"/>
                <a:gd name="connsiteY24" fmla="*/ 26860 h 34099"/>
                <a:gd name="connsiteX25" fmla="*/ 13430 w 68199"/>
                <a:gd name="connsiteY25" fmla="*/ 29432 h 34099"/>
                <a:gd name="connsiteX26" fmla="*/ 15621 w 68199"/>
                <a:gd name="connsiteY26" fmla="*/ 30480 h 34099"/>
                <a:gd name="connsiteX27" fmla="*/ 27718 w 68199"/>
                <a:gd name="connsiteY27" fmla="*/ 34100 h 34099"/>
                <a:gd name="connsiteX28" fmla="*/ 27718 w 68199"/>
                <a:gd name="connsiteY28" fmla="*/ 34100 h 34099"/>
                <a:gd name="connsiteX29" fmla="*/ 28289 w 68199"/>
                <a:gd name="connsiteY29" fmla="*/ 27527 h 34099"/>
                <a:gd name="connsiteX30" fmla="*/ 54769 w 68199"/>
                <a:gd name="connsiteY30" fmla="*/ 22098 h 34099"/>
                <a:gd name="connsiteX31" fmla="*/ 68199 w 68199"/>
                <a:gd name="connsiteY31" fmla="*/ 13621 h 34099"/>
                <a:gd name="connsiteX32" fmla="*/ 67723 w 68199"/>
                <a:gd name="connsiteY32" fmla="*/ 13906 h 34099"/>
                <a:gd name="connsiteX33" fmla="*/ 63246 w 68199"/>
                <a:gd name="connsiteY33" fmla="*/ 14859 h 34099"/>
                <a:gd name="connsiteX34" fmla="*/ 63246 w 68199"/>
                <a:gd name="connsiteY34" fmla="*/ 14859 h 34099"/>
                <a:gd name="connsiteX35" fmla="*/ 62389 w 68199"/>
                <a:gd name="connsiteY35" fmla="*/ 14859 h 34099"/>
                <a:gd name="connsiteX36" fmla="*/ 61436 w 68199"/>
                <a:gd name="connsiteY36" fmla="*/ 14573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99" h="34099">
                  <a:moveTo>
                    <a:pt x="61436" y="14573"/>
                  </a:moveTo>
                  <a:cubicBezTo>
                    <a:pt x="60674" y="14478"/>
                    <a:pt x="60008" y="14478"/>
                    <a:pt x="59246" y="14288"/>
                  </a:cubicBezTo>
                  <a:cubicBezTo>
                    <a:pt x="58483" y="14192"/>
                    <a:pt x="57722" y="14002"/>
                    <a:pt x="56960" y="13906"/>
                  </a:cubicBezTo>
                  <a:cubicBezTo>
                    <a:pt x="52388" y="12954"/>
                    <a:pt x="47720" y="11430"/>
                    <a:pt x="44006" y="11430"/>
                  </a:cubicBezTo>
                  <a:lnTo>
                    <a:pt x="44006" y="11430"/>
                  </a:lnTo>
                  <a:cubicBezTo>
                    <a:pt x="42005" y="11430"/>
                    <a:pt x="40100" y="11621"/>
                    <a:pt x="38291" y="12002"/>
                  </a:cubicBezTo>
                  <a:cubicBezTo>
                    <a:pt x="35147" y="12573"/>
                    <a:pt x="32099" y="13621"/>
                    <a:pt x="29147" y="14669"/>
                  </a:cubicBezTo>
                  <a:cubicBezTo>
                    <a:pt x="27527" y="15240"/>
                    <a:pt x="25908" y="15716"/>
                    <a:pt x="24289" y="16193"/>
                  </a:cubicBezTo>
                  <a:cubicBezTo>
                    <a:pt x="23336" y="16478"/>
                    <a:pt x="22384" y="16669"/>
                    <a:pt x="21431" y="16955"/>
                  </a:cubicBezTo>
                  <a:cubicBezTo>
                    <a:pt x="21146" y="17050"/>
                    <a:pt x="20955" y="17050"/>
                    <a:pt x="20669" y="17145"/>
                  </a:cubicBezTo>
                  <a:cubicBezTo>
                    <a:pt x="20383" y="17240"/>
                    <a:pt x="20193" y="17240"/>
                    <a:pt x="19907" y="17335"/>
                  </a:cubicBezTo>
                  <a:cubicBezTo>
                    <a:pt x="18955" y="17526"/>
                    <a:pt x="17907" y="17621"/>
                    <a:pt x="16954" y="17717"/>
                  </a:cubicBezTo>
                  <a:cubicBezTo>
                    <a:pt x="15621" y="17812"/>
                    <a:pt x="14288" y="17717"/>
                    <a:pt x="12954" y="17335"/>
                  </a:cubicBezTo>
                  <a:cubicBezTo>
                    <a:pt x="13049" y="17431"/>
                    <a:pt x="13049" y="17526"/>
                    <a:pt x="13145" y="17621"/>
                  </a:cubicBezTo>
                  <a:cubicBezTo>
                    <a:pt x="12668" y="17431"/>
                    <a:pt x="12192" y="17240"/>
                    <a:pt x="11811" y="16955"/>
                  </a:cubicBezTo>
                  <a:cubicBezTo>
                    <a:pt x="10763" y="16574"/>
                    <a:pt x="9716" y="16002"/>
                    <a:pt x="8858" y="15240"/>
                  </a:cubicBezTo>
                  <a:cubicBezTo>
                    <a:pt x="8477" y="14954"/>
                    <a:pt x="8192" y="14573"/>
                    <a:pt x="7810" y="14288"/>
                  </a:cubicBezTo>
                  <a:cubicBezTo>
                    <a:pt x="7334" y="13811"/>
                    <a:pt x="6858" y="13240"/>
                    <a:pt x="6477" y="12573"/>
                  </a:cubicBezTo>
                  <a:cubicBezTo>
                    <a:pt x="5715" y="11716"/>
                    <a:pt x="5144" y="10763"/>
                    <a:pt x="4572" y="9811"/>
                  </a:cubicBezTo>
                  <a:cubicBezTo>
                    <a:pt x="2953" y="6763"/>
                    <a:pt x="2096" y="3429"/>
                    <a:pt x="2286" y="0"/>
                  </a:cubicBezTo>
                  <a:cubicBezTo>
                    <a:pt x="1333" y="1715"/>
                    <a:pt x="762" y="3429"/>
                    <a:pt x="381" y="5239"/>
                  </a:cubicBezTo>
                  <a:cubicBezTo>
                    <a:pt x="191" y="6382"/>
                    <a:pt x="0" y="7525"/>
                    <a:pt x="0" y="8763"/>
                  </a:cubicBezTo>
                  <a:cubicBezTo>
                    <a:pt x="0" y="8763"/>
                    <a:pt x="0" y="8858"/>
                    <a:pt x="0" y="8858"/>
                  </a:cubicBezTo>
                  <a:cubicBezTo>
                    <a:pt x="0" y="10001"/>
                    <a:pt x="95" y="11144"/>
                    <a:pt x="286" y="12287"/>
                  </a:cubicBezTo>
                  <a:cubicBezTo>
                    <a:pt x="1238" y="17907"/>
                    <a:pt x="4572" y="23241"/>
                    <a:pt x="9430" y="26860"/>
                  </a:cubicBezTo>
                  <a:cubicBezTo>
                    <a:pt x="10668" y="27813"/>
                    <a:pt x="12002" y="28670"/>
                    <a:pt x="13430" y="29432"/>
                  </a:cubicBezTo>
                  <a:cubicBezTo>
                    <a:pt x="14097" y="29813"/>
                    <a:pt x="14859" y="30194"/>
                    <a:pt x="15621" y="30480"/>
                  </a:cubicBezTo>
                  <a:cubicBezTo>
                    <a:pt x="19336" y="32195"/>
                    <a:pt x="23431" y="33338"/>
                    <a:pt x="27718" y="34100"/>
                  </a:cubicBezTo>
                  <a:lnTo>
                    <a:pt x="27718" y="34100"/>
                  </a:lnTo>
                  <a:cubicBezTo>
                    <a:pt x="27718" y="31909"/>
                    <a:pt x="27908" y="29718"/>
                    <a:pt x="28289" y="27527"/>
                  </a:cubicBezTo>
                  <a:cubicBezTo>
                    <a:pt x="29147" y="22289"/>
                    <a:pt x="33147" y="30194"/>
                    <a:pt x="54769" y="22098"/>
                  </a:cubicBezTo>
                  <a:cubicBezTo>
                    <a:pt x="60293" y="20098"/>
                    <a:pt x="65913" y="18193"/>
                    <a:pt x="68199" y="13621"/>
                  </a:cubicBezTo>
                  <a:cubicBezTo>
                    <a:pt x="68008" y="13716"/>
                    <a:pt x="67913" y="13811"/>
                    <a:pt x="67723" y="13906"/>
                  </a:cubicBezTo>
                  <a:cubicBezTo>
                    <a:pt x="66389" y="14573"/>
                    <a:pt x="64865" y="14859"/>
                    <a:pt x="63246" y="14859"/>
                  </a:cubicBezTo>
                  <a:lnTo>
                    <a:pt x="63246" y="14859"/>
                  </a:lnTo>
                  <a:cubicBezTo>
                    <a:pt x="62960" y="14859"/>
                    <a:pt x="62675" y="14859"/>
                    <a:pt x="62389" y="14859"/>
                  </a:cubicBezTo>
                  <a:cubicBezTo>
                    <a:pt x="62008" y="14573"/>
                    <a:pt x="61722" y="14573"/>
                    <a:pt x="61436" y="1457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1" name="Freeform: Shape 1230">
              <a:extLst>
                <a:ext uri="{FF2B5EF4-FFF2-40B4-BE49-F238E27FC236}">
                  <a16:creationId xmlns:a16="http://schemas.microsoft.com/office/drawing/2014/main" id="{EA0EBCE3-B32A-4DE0-B657-7B2FD420DE0F}"/>
                </a:ext>
              </a:extLst>
            </p:cNvPr>
            <p:cNvSpPr/>
            <p:nvPr/>
          </p:nvSpPr>
          <p:spPr>
            <a:xfrm>
              <a:off x="6035801" y="2606801"/>
              <a:ext cx="26955" cy="20383"/>
            </a:xfrm>
            <a:custGeom>
              <a:avLst/>
              <a:gdLst>
                <a:gd name="connsiteX0" fmla="*/ 24098 w 26955"/>
                <a:gd name="connsiteY0" fmla="*/ 17431 h 20383"/>
                <a:gd name="connsiteX1" fmla="*/ 26956 w 26955"/>
                <a:gd name="connsiteY1" fmla="*/ 16859 h 20383"/>
                <a:gd name="connsiteX2" fmla="*/ 12763 w 26955"/>
                <a:gd name="connsiteY2" fmla="*/ 3619 h 20383"/>
                <a:gd name="connsiteX3" fmla="*/ 8477 w 26955"/>
                <a:gd name="connsiteY3" fmla="*/ 0 h 20383"/>
                <a:gd name="connsiteX4" fmla="*/ 8858 w 26955"/>
                <a:gd name="connsiteY4" fmla="*/ 3715 h 20383"/>
                <a:gd name="connsiteX5" fmla="*/ 0 w 26955"/>
                <a:gd name="connsiteY5" fmla="*/ 20383 h 20383"/>
                <a:gd name="connsiteX6" fmla="*/ 9715 w 26955"/>
                <a:gd name="connsiteY6" fmla="*/ 19526 h 20383"/>
                <a:gd name="connsiteX7" fmla="*/ 24098 w 26955"/>
                <a:gd name="connsiteY7"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 h="20383">
                  <a:moveTo>
                    <a:pt x="24098" y="17431"/>
                  </a:moveTo>
                  <a:cubicBezTo>
                    <a:pt x="25051" y="17240"/>
                    <a:pt x="26003" y="17050"/>
                    <a:pt x="26956" y="16859"/>
                  </a:cubicBezTo>
                  <a:cubicBezTo>
                    <a:pt x="21336" y="14097"/>
                    <a:pt x="16954" y="8001"/>
                    <a:pt x="12763" y="3619"/>
                  </a:cubicBezTo>
                  <a:cubicBezTo>
                    <a:pt x="11430" y="2286"/>
                    <a:pt x="10001" y="1048"/>
                    <a:pt x="8477" y="0"/>
                  </a:cubicBezTo>
                  <a:cubicBezTo>
                    <a:pt x="8668" y="1238"/>
                    <a:pt x="8858" y="2381"/>
                    <a:pt x="8858" y="3715"/>
                  </a:cubicBezTo>
                  <a:cubicBezTo>
                    <a:pt x="8858" y="10668"/>
                    <a:pt x="5334" y="16764"/>
                    <a:pt x="0" y="20383"/>
                  </a:cubicBezTo>
                  <a:cubicBezTo>
                    <a:pt x="3238" y="20098"/>
                    <a:pt x="6477" y="19812"/>
                    <a:pt x="9715" y="19526"/>
                  </a:cubicBezTo>
                  <a:cubicBezTo>
                    <a:pt x="14573" y="19145"/>
                    <a:pt x="19431" y="18479"/>
                    <a:pt x="24098" y="17431"/>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2" name="Freeform: Shape 1231">
              <a:extLst>
                <a:ext uri="{FF2B5EF4-FFF2-40B4-BE49-F238E27FC236}">
                  <a16:creationId xmlns:a16="http://schemas.microsoft.com/office/drawing/2014/main" id="{1CBED38D-CBC7-4C2A-8E0A-2529865E1ECF}"/>
                </a:ext>
              </a:extLst>
            </p:cNvPr>
            <p:cNvSpPr/>
            <p:nvPr/>
          </p:nvSpPr>
          <p:spPr>
            <a:xfrm>
              <a:off x="5981794" y="2605182"/>
              <a:ext cx="32194" cy="22288"/>
            </a:xfrm>
            <a:custGeom>
              <a:avLst/>
              <a:gdLst>
                <a:gd name="connsiteX0" fmla="*/ 32194 w 32194"/>
                <a:gd name="connsiteY0" fmla="*/ 22289 h 22288"/>
                <a:gd name="connsiteX1" fmla="*/ 22765 w 32194"/>
                <a:gd name="connsiteY1" fmla="*/ 5334 h 22288"/>
                <a:gd name="connsiteX2" fmla="*/ 23527 w 32194"/>
                <a:gd name="connsiteY2" fmla="*/ 0 h 22288"/>
                <a:gd name="connsiteX3" fmla="*/ 14859 w 32194"/>
                <a:gd name="connsiteY3" fmla="*/ 5810 h 22288"/>
                <a:gd name="connsiteX4" fmla="*/ 0 w 32194"/>
                <a:gd name="connsiteY4" fmla="*/ 17145 h 22288"/>
                <a:gd name="connsiteX5" fmla="*/ 9525 w 32194"/>
                <a:gd name="connsiteY5" fmla="*/ 19241 h 22288"/>
                <a:gd name="connsiteX6" fmla="*/ 32194 w 32194"/>
                <a:gd name="connsiteY6" fmla="*/ 22289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4" h="22288">
                  <a:moveTo>
                    <a:pt x="32194" y="22289"/>
                  </a:moveTo>
                  <a:cubicBezTo>
                    <a:pt x="26575" y="18764"/>
                    <a:pt x="22765" y="12478"/>
                    <a:pt x="22765" y="5334"/>
                  </a:cubicBezTo>
                  <a:cubicBezTo>
                    <a:pt x="22765" y="3524"/>
                    <a:pt x="23050" y="1715"/>
                    <a:pt x="23527" y="0"/>
                  </a:cubicBezTo>
                  <a:cubicBezTo>
                    <a:pt x="20479" y="1619"/>
                    <a:pt x="17526" y="3619"/>
                    <a:pt x="14859" y="5810"/>
                  </a:cubicBezTo>
                  <a:cubicBezTo>
                    <a:pt x="10001" y="9811"/>
                    <a:pt x="5239" y="13906"/>
                    <a:pt x="0" y="17145"/>
                  </a:cubicBezTo>
                  <a:cubicBezTo>
                    <a:pt x="3334" y="17812"/>
                    <a:pt x="6572" y="18574"/>
                    <a:pt x="9525" y="19241"/>
                  </a:cubicBezTo>
                  <a:cubicBezTo>
                    <a:pt x="16954" y="20574"/>
                    <a:pt x="24574" y="21717"/>
                    <a:pt x="32194" y="22289"/>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3" name="Freeform: Shape 1232">
              <a:extLst>
                <a:ext uri="{FF2B5EF4-FFF2-40B4-BE49-F238E27FC236}">
                  <a16:creationId xmlns:a16="http://schemas.microsoft.com/office/drawing/2014/main" id="{51776FBC-4A6E-4B4E-9AB7-499D857A0B8A}"/>
                </a:ext>
              </a:extLst>
            </p:cNvPr>
            <p:cNvSpPr/>
            <p:nvPr/>
          </p:nvSpPr>
          <p:spPr>
            <a:xfrm>
              <a:off x="5934550" y="2623946"/>
              <a:ext cx="952" cy="2762"/>
            </a:xfrm>
            <a:custGeom>
              <a:avLst/>
              <a:gdLst>
                <a:gd name="connsiteX0" fmla="*/ 762 w 952"/>
                <a:gd name="connsiteY0" fmla="*/ 0 h 2762"/>
                <a:gd name="connsiteX1" fmla="*/ 0 w 952"/>
                <a:gd name="connsiteY1" fmla="*/ 953 h 2762"/>
                <a:gd name="connsiteX2" fmla="*/ 0 w 952"/>
                <a:gd name="connsiteY2" fmla="*/ 1048 h 2762"/>
                <a:gd name="connsiteX3" fmla="*/ 95 w 952"/>
                <a:gd name="connsiteY3" fmla="*/ 2572 h 2762"/>
                <a:gd name="connsiteX4" fmla="*/ 476 w 952"/>
                <a:gd name="connsiteY4" fmla="*/ 2667 h 2762"/>
                <a:gd name="connsiteX5" fmla="*/ 952 w 952"/>
                <a:gd name="connsiteY5" fmla="*/ 2762 h 2762"/>
                <a:gd name="connsiteX6" fmla="*/ 762 w 952"/>
                <a:gd name="connsiteY6" fmla="*/ 0 h 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 h="2762">
                  <a:moveTo>
                    <a:pt x="762" y="0"/>
                  </a:moveTo>
                  <a:cubicBezTo>
                    <a:pt x="667" y="381"/>
                    <a:pt x="381" y="667"/>
                    <a:pt x="0" y="953"/>
                  </a:cubicBezTo>
                  <a:cubicBezTo>
                    <a:pt x="0" y="953"/>
                    <a:pt x="0" y="1048"/>
                    <a:pt x="0" y="1048"/>
                  </a:cubicBezTo>
                  <a:cubicBezTo>
                    <a:pt x="0" y="1524"/>
                    <a:pt x="0" y="2000"/>
                    <a:pt x="95" y="2572"/>
                  </a:cubicBezTo>
                  <a:cubicBezTo>
                    <a:pt x="190" y="2572"/>
                    <a:pt x="381" y="2572"/>
                    <a:pt x="476" y="2667"/>
                  </a:cubicBezTo>
                  <a:cubicBezTo>
                    <a:pt x="667" y="2667"/>
                    <a:pt x="762" y="2667"/>
                    <a:pt x="952" y="2762"/>
                  </a:cubicBezTo>
                  <a:lnTo>
                    <a:pt x="762" y="0"/>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4" name="Freeform: Shape 1233">
              <a:extLst>
                <a:ext uri="{FF2B5EF4-FFF2-40B4-BE49-F238E27FC236}">
                  <a16:creationId xmlns:a16="http://schemas.microsoft.com/office/drawing/2014/main" id="{B30B0E55-9084-4935-9591-BB19B1145DD1}"/>
                </a:ext>
              </a:extLst>
            </p:cNvPr>
            <p:cNvSpPr/>
            <p:nvPr/>
          </p:nvSpPr>
          <p:spPr>
            <a:xfrm>
              <a:off x="5934169" y="2577740"/>
              <a:ext cx="143446" cy="67637"/>
            </a:xfrm>
            <a:custGeom>
              <a:avLst/>
              <a:gdLst>
                <a:gd name="connsiteX0" fmla="*/ 141542 w 143446"/>
                <a:gd name="connsiteY0" fmla="*/ 41063 h 67637"/>
                <a:gd name="connsiteX1" fmla="*/ 137827 w 143446"/>
                <a:gd name="connsiteY1" fmla="*/ 36872 h 67637"/>
                <a:gd name="connsiteX2" fmla="*/ 134588 w 143446"/>
                <a:gd name="connsiteY2" fmla="*/ 33729 h 67637"/>
                <a:gd name="connsiteX3" fmla="*/ 134112 w 143446"/>
                <a:gd name="connsiteY3" fmla="*/ 33157 h 67637"/>
                <a:gd name="connsiteX4" fmla="*/ 132017 w 143446"/>
                <a:gd name="connsiteY4" fmla="*/ 30204 h 67637"/>
                <a:gd name="connsiteX5" fmla="*/ 131254 w 143446"/>
                <a:gd name="connsiteY5" fmla="*/ 28680 h 67637"/>
                <a:gd name="connsiteX6" fmla="*/ 130492 w 143446"/>
                <a:gd name="connsiteY6" fmla="*/ 27156 h 67637"/>
                <a:gd name="connsiteX7" fmla="*/ 125444 w 143446"/>
                <a:gd name="connsiteY7" fmla="*/ 18679 h 67637"/>
                <a:gd name="connsiteX8" fmla="*/ 120110 w 143446"/>
                <a:gd name="connsiteY8" fmla="*/ 12583 h 67637"/>
                <a:gd name="connsiteX9" fmla="*/ 116110 w 143446"/>
                <a:gd name="connsiteY9" fmla="*/ 9249 h 67637"/>
                <a:gd name="connsiteX10" fmla="*/ 106871 w 143446"/>
                <a:gd name="connsiteY10" fmla="*/ 4011 h 67637"/>
                <a:gd name="connsiteX11" fmla="*/ 100394 w 143446"/>
                <a:gd name="connsiteY11" fmla="*/ 1725 h 67637"/>
                <a:gd name="connsiteX12" fmla="*/ 86963 w 143446"/>
                <a:gd name="connsiteY12" fmla="*/ 10 h 67637"/>
                <a:gd name="connsiteX13" fmla="*/ 70294 w 143446"/>
                <a:gd name="connsiteY13" fmla="*/ 3534 h 67637"/>
                <a:gd name="connsiteX14" fmla="*/ 63913 w 143446"/>
                <a:gd name="connsiteY14" fmla="*/ 6773 h 67637"/>
                <a:gd name="connsiteX15" fmla="*/ 56674 w 143446"/>
                <a:gd name="connsiteY15" fmla="*/ 11726 h 67637"/>
                <a:gd name="connsiteX16" fmla="*/ 39529 w 143446"/>
                <a:gd name="connsiteY16" fmla="*/ 25632 h 67637"/>
                <a:gd name="connsiteX17" fmla="*/ 35909 w 143446"/>
                <a:gd name="connsiteY17" fmla="*/ 28109 h 67637"/>
                <a:gd name="connsiteX18" fmla="*/ 31718 w 143446"/>
                <a:gd name="connsiteY18" fmla="*/ 30585 h 67637"/>
                <a:gd name="connsiteX19" fmla="*/ 23050 w 143446"/>
                <a:gd name="connsiteY19" fmla="*/ 34205 h 67637"/>
                <a:gd name="connsiteX20" fmla="*/ 16288 w 143446"/>
                <a:gd name="connsiteY20" fmla="*/ 36110 h 67637"/>
                <a:gd name="connsiteX21" fmla="*/ 14002 w 143446"/>
                <a:gd name="connsiteY21" fmla="*/ 36681 h 67637"/>
                <a:gd name="connsiteX22" fmla="*/ 0 w 143446"/>
                <a:gd name="connsiteY22" fmla="*/ 39348 h 67637"/>
                <a:gd name="connsiteX23" fmla="*/ 0 w 143446"/>
                <a:gd name="connsiteY23" fmla="*/ 44301 h 67637"/>
                <a:gd name="connsiteX24" fmla="*/ 286 w 143446"/>
                <a:gd name="connsiteY24" fmla="*/ 44968 h 67637"/>
                <a:gd name="connsiteX25" fmla="*/ 1429 w 143446"/>
                <a:gd name="connsiteY25" fmla="*/ 45825 h 67637"/>
                <a:gd name="connsiteX26" fmla="*/ 1048 w 143446"/>
                <a:gd name="connsiteY26" fmla="*/ 41158 h 67637"/>
                <a:gd name="connsiteX27" fmla="*/ 32385 w 143446"/>
                <a:gd name="connsiteY27" fmla="*/ 39825 h 67637"/>
                <a:gd name="connsiteX28" fmla="*/ 45815 w 143446"/>
                <a:gd name="connsiteY28" fmla="*/ 34491 h 67637"/>
                <a:gd name="connsiteX29" fmla="*/ 56578 w 143446"/>
                <a:gd name="connsiteY29" fmla="*/ 25728 h 67637"/>
                <a:gd name="connsiteX30" fmla="*/ 90678 w 143446"/>
                <a:gd name="connsiteY30" fmla="*/ 12869 h 67637"/>
                <a:gd name="connsiteX31" fmla="*/ 90869 w 143446"/>
                <a:gd name="connsiteY31" fmla="*/ 12869 h 67637"/>
                <a:gd name="connsiteX32" fmla="*/ 90964 w 143446"/>
                <a:gd name="connsiteY32" fmla="*/ 12869 h 67637"/>
                <a:gd name="connsiteX33" fmla="*/ 112681 w 143446"/>
                <a:gd name="connsiteY33" fmla="*/ 19632 h 67637"/>
                <a:gd name="connsiteX34" fmla="*/ 123825 w 143446"/>
                <a:gd name="connsiteY34" fmla="*/ 31347 h 67637"/>
                <a:gd name="connsiteX35" fmla="*/ 136874 w 143446"/>
                <a:gd name="connsiteY35" fmla="*/ 41539 h 67637"/>
                <a:gd name="connsiteX36" fmla="*/ 139160 w 143446"/>
                <a:gd name="connsiteY36" fmla="*/ 42968 h 67637"/>
                <a:gd name="connsiteX37" fmla="*/ 139541 w 143446"/>
                <a:gd name="connsiteY37" fmla="*/ 46111 h 67637"/>
                <a:gd name="connsiteX38" fmla="*/ 139541 w 143446"/>
                <a:gd name="connsiteY38" fmla="*/ 46206 h 67637"/>
                <a:gd name="connsiteX39" fmla="*/ 132207 w 143446"/>
                <a:gd name="connsiteY39" fmla="*/ 51064 h 67637"/>
                <a:gd name="connsiteX40" fmla="*/ 118491 w 143446"/>
                <a:gd name="connsiteY40" fmla="*/ 54398 h 67637"/>
                <a:gd name="connsiteX41" fmla="*/ 88582 w 143446"/>
                <a:gd name="connsiteY41" fmla="*/ 56017 h 67637"/>
                <a:gd name="connsiteX42" fmla="*/ 58388 w 143446"/>
                <a:gd name="connsiteY42" fmla="*/ 53826 h 67637"/>
                <a:gd name="connsiteX43" fmla="*/ 43815 w 143446"/>
                <a:gd name="connsiteY43" fmla="*/ 50397 h 67637"/>
                <a:gd name="connsiteX44" fmla="*/ 38005 w 143446"/>
                <a:gd name="connsiteY44" fmla="*/ 49731 h 67637"/>
                <a:gd name="connsiteX45" fmla="*/ 1715 w 143446"/>
                <a:gd name="connsiteY45" fmla="*/ 49159 h 67637"/>
                <a:gd name="connsiteX46" fmla="*/ 3619 w 143446"/>
                <a:gd name="connsiteY46" fmla="*/ 49540 h 67637"/>
                <a:gd name="connsiteX47" fmla="*/ 4381 w 143446"/>
                <a:gd name="connsiteY47" fmla="*/ 49731 h 67637"/>
                <a:gd name="connsiteX48" fmla="*/ 9715 w 143446"/>
                <a:gd name="connsiteY48" fmla="*/ 50874 h 67637"/>
                <a:gd name="connsiteX49" fmla="*/ 21050 w 143446"/>
                <a:gd name="connsiteY49" fmla="*/ 53255 h 67637"/>
                <a:gd name="connsiteX50" fmla="*/ 32671 w 143446"/>
                <a:gd name="connsiteY50" fmla="*/ 55541 h 67637"/>
                <a:gd name="connsiteX51" fmla="*/ 35719 w 143446"/>
                <a:gd name="connsiteY51" fmla="*/ 56017 h 67637"/>
                <a:gd name="connsiteX52" fmla="*/ 38290 w 143446"/>
                <a:gd name="connsiteY52" fmla="*/ 56303 h 67637"/>
                <a:gd name="connsiteX53" fmla="*/ 43434 w 143446"/>
                <a:gd name="connsiteY53" fmla="*/ 57065 h 67637"/>
                <a:gd name="connsiteX54" fmla="*/ 56102 w 143446"/>
                <a:gd name="connsiteY54" fmla="*/ 59827 h 67637"/>
                <a:gd name="connsiteX55" fmla="*/ 77057 w 143446"/>
                <a:gd name="connsiteY55" fmla="*/ 64875 h 67637"/>
                <a:gd name="connsiteX56" fmla="*/ 89821 w 143446"/>
                <a:gd name="connsiteY56" fmla="*/ 66971 h 67637"/>
                <a:gd name="connsiteX57" fmla="*/ 91726 w 143446"/>
                <a:gd name="connsiteY57" fmla="*/ 67161 h 67637"/>
                <a:gd name="connsiteX58" fmla="*/ 93631 w 143446"/>
                <a:gd name="connsiteY58" fmla="*/ 67352 h 67637"/>
                <a:gd name="connsiteX59" fmla="*/ 101155 w 143446"/>
                <a:gd name="connsiteY59" fmla="*/ 67638 h 67637"/>
                <a:gd name="connsiteX60" fmla="*/ 103061 w 143446"/>
                <a:gd name="connsiteY60" fmla="*/ 67638 h 67637"/>
                <a:gd name="connsiteX61" fmla="*/ 119824 w 143446"/>
                <a:gd name="connsiteY61" fmla="*/ 64971 h 67637"/>
                <a:gd name="connsiteX62" fmla="*/ 127730 w 143446"/>
                <a:gd name="connsiteY62" fmla="*/ 61923 h 67637"/>
                <a:gd name="connsiteX63" fmla="*/ 131064 w 143446"/>
                <a:gd name="connsiteY63" fmla="*/ 60303 h 67637"/>
                <a:gd name="connsiteX64" fmla="*/ 134302 w 143446"/>
                <a:gd name="connsiteY64" fmla="*/ 58398 h 67637"/>
                <a:gd name="connsiteX65" fmla="*/ 138589 w 143446"/>
                <a:gd name="connsiteY65" fmla="*/ 55065 h 67637"/>
                <a:gd name="connsiteX66" fmla="*/ 142494 w 143446"/>
                <a:gd name="connsiteY66" fmla="*/ 49731 h 67637"/>
                <a:gd name="connsiteX67" fmla="*/ 142684 w 143446"/>
                <a:gd name="connsiteY67" fmla="*/ 42492 h 67637"/>
                <a:gd name="connsiteX68" fmla="*/ 141542 w 143446"/>
                <a:gd name="connsiteY68" fmla="*/ 41063 h 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3446" h="67637">
                  <a:moveTo>
                    <a:pt x="141542" y="41063"/>
                  </a:moveTo>
                  <a:cubicBezTo>
                    <a:pt x="140589" y="39539"/>
                    <a:pt x="139255" y="38205"/>
                    <a:pt x="137827" y="36872"/>
                  </a:cubicBezTo>
                  <a:cubicBezTo>
                    <a:pt x="136779" y="35824"/>
                    <a:pt x="135636" y="34872"/>
                    <a:pt x="134588" y="33729"/>
                  </a:cubicBezTo>
                  <a:cubicBezTo>
                    <a:pt x="134398" y="33538"/>
                    <a:pt x="134207" y="33348"/>
                    <a:pt x="134112" y="33157"/>
                  </a:cubicBezTo>
                  <a:cubicBezTo>
                    <a:pt x="133255" y="32205"/>
                    <a:pt x="132588" y="31252"/>
                    <a:pt x="132017" y="30204"/>
                  </a:cubicBezTo>
                  <a:cubicBezTo>
                    <a:pt x="131731" y="29633"/>
                    <a:pt x="131445" y="29157"/>
                    <a:pt x="131254" y="28680"/>
                  </a:cubicBezTo>
                  <a:cubicBezTo>
                    <a:pt x="130969" y="28204"/>
                    <a:pt x="130683" y="27633"/>
                    <a:pt x="130492" y="27156"/>
                  </a:cubicBezTo>
                  <a:cubicBezTo>
                    <a:pt x="128873" y="24108"/>
                    <a:pt x="127254" y="21346"/>
                    <a:pt x="125444" y="18679"/>
                  </a:cubicBezTo>
                  <a:cubicBezTo>
                    <a:pt x="123920" y="16488"/>
                    <a:pt x="122206" y="14488"/>
                    <a:pt x="120110" y="12583"/>
                  </a:cubicBezTo>
                  <a:cubicBezTo>
                    <a:pt x="118872" y="11440"/>
                    <a:pt x="117538" y="10297"/>
                    <a:pt x="116110" y="9249"/>
                  </a:cubicBezTo>
                  <a:cubicBezTo>
                    <a:pt x="113157" y="7154"/>
                    <a:pt x="110109" y="5344"/>
                    <a:pt x="106871" y="4011"/>
                  </a:cubicBezTo>
                  <a:cubicBezTo>
                    <a:pt x="104775" y="3058"/>
                    <a:pt x="102584" y="2296"/>
                    <a:pt x="100394" y="1725"/>
                  </a:cubicBezTo>
                  <a:cubicBezTo>
                    <a:pt x="96012" y="486"/>
                    <a:pt x="91535" y="-85"/>
                    <a:pt x="86963" y="10"/>
                  </a:cubicBezTo>
                  <a:cubicBezTo>
                    <a:pt x="81344" y="105"/>
                    <a:pt x="75628" y="1248"/>
                    <a:pt x="70294" y="3534"/>
                  </a:cubicBezTo>
                  <a:cubicBezTo>
                    <a:pt x="68104" y="4392"/>
                    <a:pt x="66008" y="5535"/>
                    <a:pt x="63913" y="6773"/>
                  </a:cubicBezTo>
                  <a:cubicBezTo>
                    <a:pt x="61341" y="8297"/>
                    <a:pt x="58960" y="10011"/>
                    <a:pt x="56674" y="11726"/>
                  </a:cubicBezTo>
                  <a:cubicBezTo>
                    <a:pt x="50863" y="16203"/>
                    <a:pt x="45434" y="21251"/>
                    <a:pt x="39529" y="25632"/>
                  </a:cubicBezTo>
                  <a:cubicBezTo>
                    <a:pt x="38386" y="26490"/>
                    <a:pt x="37148" y="27347"/>
                    <a:pt x="35909" y="28109"/>
                  </a:cubicBezTo>
                  <a:cubicBezTo>
                    <a:pt x="34480" y="28966"/>
                    <a:pt x="33147" y="29823"/>
                    <a:pt x="31718" y="30585"/>
                  </a:cubicBezTo>
                  <a:cubicBezTo>
                    <a:pt x="28861" y="32014"/>
                    <a:pt x="26003" y="33252"/>
                    <a:pt x="23050" y="34205"/>
                  </a:cubicBezTo>
                  <a:cubicBezTo>
                    <a:pt x="20860" y="34967"/>
                    <a:pt x="18574" y="35538"/>
                    <a:pt x="16288" y="36110"/>
                  </a:cubicBezTo>
                  <a:cubicBezTo>
                    <a:pt x="15526" y="36300"/>
                    <a:pt x="14764" y="36491"/>
                    <a:pt x="14002" y="36681"/>
                  </a:cubicBezTo>
                  <a:cubicBezTo>
                    <a:pt x="9430" y="37729"/>
                    <a:pt x="4763" y="38491"/>
                    <a:pt x="0" y="39348"/>
                  </a:cubicBezTo>
                  <a:lnTo>
                    <a:pt x="0" y="44301"/>
                  </a:lnTo>
                  <a:cubicBezTo>
                    <a:pt x="95" y="44492"/>
                    <a:pt x="190" y="44778"/>
                    <a:pt x="286" y="44968"/>
                  </a:cubicBezTo>
                  <a:cubicBezTo>
                    <a:pt x="952" y="45254"/>
                    <a:pt x="1238" y="45540"/>
                    <a:pt x="1429" y="45825"/>
                  </a:cubicBezTo>
                  <a:lnTo>
                    <a:pt x="1048" y="41158"/>
                  </a:lnTo>
                  <a:cubicBezTo>
                    <a:pt x="1048" y="41158"/>
                    <a:pt x="27242" y="40491"/>
                    <a:pt x="32385" y="39825"/>
                  </a:cubicBezTo>
                  <a:cubicBezTo>
                    <a:pt x="37528" y="39158"/>
                    <a:pt x="41624" y="37443"/>
                    <a:pt x="45815" y="34491"/>
                  </a:cubicBezTo>
                  <a:cubicBezTo>
                    <a:pt x="49530" y="31824"/>
                    <a:pt x="52959" y="28680"/>
                    <a:pt x="56578" y="25728"/>
                  </a:cubicBezTo>
                  <a:cubicBezTo>
                    <a:pt x="66199" y="18108"/>
                    <a:pt x="78486" y="12964"/>
                    <a:pt x="90678" y="12869"/>
                  </a:cubicBezTo>
                  <a:cubicBezTo>
                    <a:pt x="90773" y="12869"/>
                    <a:pt x="90773" y="12869"/>
                    <a:pt x="90869" y="12869"/>
                  </a:cubicBezTo>
                  <a:cubicBezTo>
                    <a:pt x="90869" y="12869"/>
                    <a:pt x="90964" y="12869"/>
                    <a:pt x="90964" y="12869"/>
                  </a:cubicBezTo>
                  <a:cubicBezTo>
                    <a:pt x="98488" y="12869"/>
                    <a:pt x="106013" y="14964"/>
                    <a:pt x="112681" y="19632"/>
                  </a:cubicBezTo>
                  <a:cubicBezTo>
                    <a:pt x="117253" y="22870"/>
                    <a:pt x="120682" y="26775"/>
                    <a:pt x="123825" y="31347"/>
                  </a:cubicBezTo>
                  <a:cubicBezTo>
                    <a:pt x="127254" y="36205"/>
                    <a:pt x="130588" y="40682"/>
                    <a:pt x="136874" y="41539"/>
                  </a:cubicBezTo>
                  <a:cubicBezTo>
                    <a:pt x="137827" y="41634"/>
                    <a:pt x="138589" y="42206"/>
                    <a:pt x="139160" y="42968"/>
                  </a:cubicBezTo>
                  <a:cubicBezTo>
                    <a:pt x="139922" y="43063"/>
                    <a:pt x="139827" y="45730"/>
                    <a:pt x="139541" y="46111"/>
                  </a:cubicBezTo>
                  <a:cubicBezTo>
                    <a:pt x="139541" y="46111"/>
                    <a:pt x="139541" y="46111"/>
                    <a:pt x="139541" y="46206"/>
                  </a:cubicBezTo>
                  <a:cubicBezTo>
                    <a:pt x="137827" y="48683"/>
                    <a:pt x="135160" y="50016"/>
                    <a:pt x="132207" y="51064"/>
                  </a:cubicBezTo>
                  <a:cubicBezTo>
                    <a:pt x="127730" y="52588"/>
                    <a:pt x="123158" y="53636"/>
                    <a:pt x="118491" y="54398"/>
                  </a:cubicBezTo>
                  <a:cubicBezTo>
                    <a:pt x="108585" y="56017"/>
                    <a:pt x="98584" y="56208"/>
                    <a:pt x="88582" y="56017"/>
                  </a:cubicBezTo>
                  <a:cubicBezTo>
                    <a:pt x="78581" y="55731"/>
                    <a:pt x="68294" y="55446"/>
                    <a:pt x="58388" y="53826"/>
                  </a:cubicBezTo>
                  <a:cubicBezTo>
                    <a:pt x="53435" y="53064"/>
                    <a:pt x="48673" y="51731"/>
                    <a:pt x="43815" y="50397"/>
                  </a:cubicBezTo>
                  <a:cubicBezTo>
                    <a:pt x="43148" y="50207"/>
                    <a:pt x="40672" y="50016"/>
                    <a:pt x="38005" y="49731"/>
                  </a:cubicBezTo>
                  <a:cubicBezTo>
                    <a:pt x="34099" y="49445"/>
                    <a:pt x="1715" y="49159"/>
                    <a:pt x="1715" y="49159"/>
                  </a:cubicBezTo>
                  <a:cubicBezTo>
                    <a:pt x="1715" y="49159"/>
                    <a:pt x="2381" y="49350"/>
                    <a:pt x="3619" y="49540"/>
                  </a:cubicBezTo>
                  <a:cubicBezTo>
                    <a:pt x="3905" y="49635"/>
                    <a:pt x="4096" y="49635"/>
                    <a:pt x="4381" y="49731"/>
                  </a:cubicBezTo>
                  <a:cubicBezTo>
                    <a:pt x="5715" y="50016"/>
                    <a:pt x="7620" y="50397"/>
                    <a:pt x="9715" y="50874"/>
                  </a:cubicBezTo>
                  <a:cubicBezTo>
                    <a:pt x="13049" y="51636"/>
                    <a:pt x="17145" y="52493"/>
                    <a:pt x="21050" y="53255"/>
                  </a:cubicBezTo>
                  <a:cubicBezTo>
                    <a:pt x="25432" y="54207"/>
                    <a:pt x="29718" y="55065"/>
                    <a:pt x="32671" y="55541"/>
                  </a:cubicBezTo>
                  <a:cubicBezTo>
                    <a:pt x="34004" y="55731"/>
                    <a:pt x="35052" y="55922"/>
                    <a:pt x="35719" y="56017"/>
                  </a:cubicBezTo>
                  <a:cubicBezTo>
                    <a:pt x="36576" y="56112"/>
                    <a:pt x="37433" y="56208"/>
                    <a:pt x="38290" y="56303"/>
                  </a:cubicBezTo>
                  <a:cubicBezTo>
                    <a:pt x="40005" y="56493"/>
                    <a:pt x="41719" y="56779"/>
                    <a:pt x="43434" y="57065"/>
                  </a:cubicBezTo>
                  <a:cubicBezTo>
                    <a:pt x="47720" y="57827"/>
                    <a:pt x="51911" y="58779"/>
                    <a:pt x="56102" y="59827"/>
                  </a:cubicBezTo>
                  <a:cubicBezTo>
                    <a:pt x="63055" y="61542"/>
                    <a:pt x="70009" y="63351"/>
                    <a:pt x="77057" y="64875"/>
                  </a:cubicBezTo>
                  <a:cubicBezTo>
                    <a:pt x="81248" y="65733"/>
                    <a:pt x="85534" y="66495"/>
                    <a:pt x="89821" y="66971"/>
                  </a:cubicBezTo>
                  <a:cubicBezTo>
                    <a:pt x="90488" y="67066"/>
                    <a:pt x="91059" y="67066"/>
                    <a:pt x="91726" y="67161"/>
                  </a:cubicBezTo>
                  <a:cubicBezTo>
                    <a:pt x="92392" y="67257"/>
                    <a:pt x="92964" y="67257"/>
                    <a:pt x="93631" y="67352"/>
                  </a:cubicBezTo>
                  <a:cubicBezTo>
                    <a:pt x="96107" y="67542"/>
                    <a:pt x="98679" y="67638"/>
                    <a:pt x="101155" y="67638"/>
                  </a:cubicBezTo>
                  <a:cubicBezTo>
                    <a:pt x="101822" y="67638"/>
                    <a:pt x="102394" y="67638"/>
                    <a:pt x="103061" y="67638"/>
                  </a:cubicBezTo>
                  <a:cubicBezTo>
                    <a:pt x="108775" y="67542"/>
                    <a:pt x="114395" y="66685"/>
                    <a:pt x="119824" y="64971"/>
                  </a:cubicBezTo>
                  <a:cubicBezTo>
                    <a:pt x="122206" y="64209"/>
                    <a:pt x="124968" y="63256"/>
                    <a:pt x="127730" y="61923"/>
                  </a:cubicBezTo>
                  <a:cubicBezTo>
                    <a:pt x="128873" y="61446"/>
                    <a:pt x="129921" y="60875"/>
                    <a:pt x="131064" y="60303"/>
                  </a:cubicBezTo>
                  <a:cubicBezTo>
                    <a:pt x="132112" y="59732"/>
                    <a:pt x="133255" y="59065"/>
                    <a:pt x="134302" y="58398"/>
                  </a:cubicBezTo>
                  <a:cubicBezTo>
                    <a:pt x="135826" y="57351"/>
                    <a:pt x="137255" y="56303"/>
                    <a:pt x="138589" y="55065"/>
                  </a:cubicBezTo>
                  <a:cubicBezTo>
                    <a:pt x="140303" y="53445"/>
                    <a:pt x="141637" y="51636"/>
                    <a:pt x="142494" y="49731"/>
                  </a:cubicBezTo>
                  <a:cubicBezTo>
                    <a:pt x="143827" y="46778"/>
                    <a:pt x="143637" y="44492"/>
                    <a:pt x="142684" y="42492"/>
                  </a:cubicBezTo>
                  <a:cubicBezTo>
                    <a:pt x="141923" y="41825"/>
                    <a:pt x="141732" y="41444"/>
                    <a:pt x="141542" y="4106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5" name="Freeform: Shape 1234">
              <a:extLst>
                <a:ext uri="{FF2B5EF4-FFF2-40B4-BE49-F238E27FC236}">
                  <a16:creationId xmlns:a16="http://schemas.microsoft.com/office/drawing/2014/main" id="{936C3C37-C83C-4FBA-89B3-3019955FC3CC}"/>
                </a:ext>
              </a:extLst>
            </p:cNvPr>
            <p:cNvSpPr/>
            <p:nvPr/>
          </p:nvSpPr>
          <p:spPr>
            <a:xfrm>
              <a:off x="5981604" y="2622327"/>
              <a:ext cx="9715" cy="2095"/>
            </a:xfrm>
            <a:custGeom>
              <a:avLst/>
              <a:gdLst>
                <a:gd name="connsiteX0" fmla="*/ 9716 w 9715"/>
                <a:gd name="connsiteY0" fmla="*/ 2096 h 2095"/>
                <a:gd name="connsiteX1" fmla="*/ 191 w 9715"/>
                <a:gd name="connsiteY1" fmla="*/ 0 h 2095"/>
                <a:gd name="connsiteX2" fmla="*/ 0 w 9715"/>
                <a:gd name="connsiteY2" fmla="*/ 95 h 2095"/>
                <a:gd name="connsiteX3" fmla="*/ 7525 w 9715"/>
                <a:gd name="connsiteY3" fmla="*/ 1715 h 2095"/>
                <a:gd name="connsiteX4" fmla="*/ 9716 w 9715"/>
                <a:gd name="connsiteY4" fmla="*/ 2096 h 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2095">
                  <a:moveTo>
                    <a:pt x="9716" y="2096"/>
                  </a:moveTo>
                  <a:cubicBezTo>
                    <a:pt x="6763" y="1429"/>
                    <a:pt x="3524" y="667"/>
                    <a:pt x="191" y="0"/>
                  </a:cubicBezTo>
                  <a:cubicBezTo>
                    <a:pt x="95" y="0"/>
                    <a:pt x="95" y="95"/>
                    <a:pt x="0" y="95"/>
                  </a:cubicBezTo>
                  <a:cubicBezTo>
                    <a:pt x="2477" y="667"/>
                    <a:pt x="4953" y="1238"/>
                    <a:pt x="7525" y="1715"/>
                  </a:cubicBezTo>
                  <a:cubicBezTo>
                    <a:pt x="8192" y="1905"/>
                    <a:pt x="8954" y="2000"/>
                    <a:pt x="9716"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6" name="Freeform: Shape 1235">
              <a:extLst>
                <a:ext uri="{FF2B5EF4-FFF2-40B4-BE49-F238E27FC236}">
                  <a16:creationId xmlns:a16="http://schemas.microsoft.com/office/drawing/2014/main" id="{F607E271-403E-4048-930D-44D946CD76CA}"/>
                </a:ext>
              </a:extLst>
            </p:cNvPr>
            <p:cNvSpPr/>
            <p:nvPr/>
          </p:nvSpPr>
          <p:spPr>
            <a:xfrm>
              <a:off x="5934836" y="2590323"/>
              <a:ext cx="138734" cy="43257"/>
            </a:xfrm>
            <a:custGeom>
              <a:avLst/>
              <a:gdLst>
                <a:gd name="connsiteX0" fmla="*/ 667 w 138734"/>
                <a:gd name="connsiteY0" fmla="*/ 36290 h 43257"/>
                <a:gd name="connsiteX1" fmla="*/ 36957 w 138734"/>
                <a:gd name="connsiteY1" fmla="*/ 36862 h 43257"/>
                <a:gd name="connsiteX2" fmla="*/ 42767 w 138734"/>
                <a:gd name="connsiteY2" fmla="*/ 37528 h 43257"/>
                <a:gd name="connsiteX3" fmla="*/ 57340 w 138734"/>
                <a:gd name="connsiteY3" fmla="*/ 40957 h 43257"/>
                <a:gd name="connsiteX4" fmla="*/ 87535 w 138734"/>
                <a:gd name="connsiteY4" fmla="*/ 43148 h 43257"/>
                <a:gd name="connsiteX5" fmla="*/ 117443 w 138734"/>
                <a:gd name="connsiteY5" fmla="*/ 41529 h 43257"/>
                <a:gd name="connsiteX6" fmla="*/ 131159 w 138734"/>
                <a:gd name="connsiteY6" fmla="*/ 38195 h 43257"/>
                <a:gd name="connsiteX7" fmla="*/ 138494 w 138734"/>
                <a:gd name="connsiteY7" fmla="*/ 33338 h 43257"/>
                <a:gd name="connsiteX8" fmla="*/ 138494 w 138734"/>
                <a:gd name="connsiteY8" fmla="*/ 33242 h 43257"/>
                <a:gd name="connsiteX9" fmla="*/ 138113 w 138734"/>
                <a:gd name="connsiteY9" fmla="*/ 30099 h 43257"/>
                <a:gd name="connsiteX10" fmla="*/ 135826 w 138734"/>
                <a:gd name="connsiteY10" fmla="*/ 28670 h 43257"/>
                <a:gd name="connsiteX11" fmla="*/ 122777 w 138734"/>
                <a:gd name="connsiteY11" fmla="*/ 18478 h 43257"/>
                <a:gd name="connsiteX12" fmla="*/ 111633 w 138734"/>
                <a:gd name="connsiteY12" fmla="*/ 6763 h 43257"/>
                <a:gd name="connsiteX13" fmla="*/ 89916 w 138734"/>
                <a:gd name="connsiteY13" fmla="*/ 0 h 43257"/>
                <a:gd name="connsiteX14" fmla="*/ 89821 w 138734"/>
                <a:gd name="connsiteY14" fmla="*/ 0 h 43257"/>
                <a:gd name="connsiteX15" fmla="*/ 89630 w 138734"/>
                <a:gd name="connsiteY15" fmla="*/ 0 h 43257"/>
                <a:gd name="connsiteX16" fmla="*/ 55531 w 138734"/>
                <a:gd name="connsiteY16" fmla="*/ 12859 h 43257"/>
                <a:gd name="connsiteX17" fmla="*/ 44767 w 138734"/>
                <a:gd name="connsiteY17" fmla="*/ 21622 h 43257"/>
                <a:gd name="connsiteX18" fmla="*/ 31337 w 138734"/>
                <a:gd name="connsiteY18" fmla="*/ 26956 h 43257"/>
                <a:gd name="connsiteX19" fmla="*/ 0 w 138734"/>
                <a:gd name="connsiteY19" fmla="*/ 28289 h 43257"/>
                <a:gd name="connsiteX20" fmla="*/ 381 w 138734"/>
                <a:gd name="connsiteY20" fmla="*/ 32956 h 43257"/>
                <a:gd name="connsiteX21" fmla="*/ 476 w 138734"/>
                <a:gd name="connsiteY21" fmla="*/ 33623 h 43257"/>
                <a:gd name="connsiteX22" fmla="*/ 667 w 138734"/>
                <a:gd name="connsiteY22" fmla="*/ 36290 h 43257"/>
                <a:gd name="connsiteX23" fmla="*/ 109823 w 138734"/>
                <a:gd name="connsiteY23" fmla="*/ 20193 h 43257"/>
                <a:gd name="connsiteX24" fmla="*/ 109442 w 138734"/>
                <a:gd name="connsiteY24" fmla="*/ 16478 h 43257"/>
                <a:gd name="connsiteX25" fmla="*/ 113728 w 138734"/>
                <a:gd name="connsiteY25" fmla="*/ 20098 h 43257"/>
                <a:gd name="connsiteX26" fmla="*/ 127921 w 138734"/>
                <a:gd name="connsiteY26" fmla="*/ 33338 h 43257"/>
                <a:gd name="connsiteX27" fmla="*/ 125063 w 138734"/>
                <a:gd name="connsiteY27" fmla="*/ 33909 h 43257"/>
                <a:gd name="connsiteX28" fmla="*/ 110680 w 138734"/>
                <a:gd name="connsiteY28" fmla="*/ 36004 h 43257"/>
                <a:gd name="connsiteX29" fmla="*/ 100965 w 138734"/>
                <a:gd name="connsiteY29" fmla="*/ 36862 h 43257"/>
                <a:gd name="connsiteX30" fmla="*/ 109823 w 138734"/>
                <a:gd name="connsiteY30" fmla="*/ 20193 h 43257"/>
                <a:gd name="connsiteX31" fmla="*/ 82105 w 138734"/>
                <a:gd name="connsiteY31" fmla="*/ 14859 h 43257"/>
                <a:gd name="connsiteX32" fmla="*/ 89249 w 138734"/>
                <a:gd name="connsiteY32" fmla="*/ 22003 h 43257"/>
                <a:gd name="connsiteX33" fmla="*/ 82105 w 138734"/>
                <a:gd name="connsiteY33" fmla="*/ 29146 h 43257"/>
                <a:gd name="connsiteX34" fmla="*/ 74962 w 138734"/>
                <a:gd name="connsiteY34" fmla="*/ 22003 h 43257"/>
                <a:gd name="connsiteX35" fmla="*/ 82105 w 138734"/>
                <a:gd name="connsiteY35" fmla="*/ 14859 h 43257"/>
                <a:gd name="connsiteX36" fmla="*/ 46863 w 138734"/>
                <a:gd name="connsiteY36" fmla="*/ 32004 h 43257"/>
                <a:gd name="connsiteX37" fmla="*/ 61722 w 138734"/>
                <a:gd name="connsiteY37" fmla="*/ 20669 h 43257"/>
                <a:gd name="connsiteX38" fmla="*/ 70390 w 138734"/>
                <a:gd name="connsiteY38" fmla="*/ 14859 h 43257"/>
                <a:gd name="connsiteX39" fmla="*/ 69628 w 138734"/>
                <a:gd name="connsiteY39" fmla="*/ 20193 h 43257"/>
                <a:gd name="connsiteX40" fmla="*/ 79057 w 138734"/>
                <a:gd name="connsiteY40" fmla="*/ 37147 h 43257"/>
                <a:gd name="connsiteX41" fmla="*/ 56388 w 138734"/>
                <a:gd name="connsiteY41" fmla="*/ 34100 h 43257"/>
                <a:gd name="connsiteX42" fmla="*/ 54197 w 138734"/>
                <a:gd name="connsiteY42" fmla="*/ 33718 h 43257"/>
                <a:gd name="connsiteX43" fmla="*/ 46673 w 138734"/>
                <a:gd name="connsiteY43" fmla="*/ 32099 h 43257"/>
                <a:gd name="connsiteX44" fmla="*/ 46863 w 138734"/>
                <a:gd name="connsiteY44" fmla="*/ 32004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8734" h="43257">
                  <a:moveTo>
                    <a:pt x="667" y="36290"/>
                  </a:moveTo>
                  <a:cubicBezTo>
                    <a:pt x="667" y="36290"/>
                    <a:pt x="33052" y="36576"/>
                    <a:pt x="36957" y="36862"/>
                  </a:cubicBezTo>
                  <a:cubicBezTo>
                    <a:pt x="39624" y="37052"/>
                    <a:pt x="42196" y="37338"/>
                    <a:pt x="42767" y="37528"/>
                  </a:cubicBezTo>
                  <a:cubicBezTo>
                    <a:pt x="47625" y="38862"/>
                    <a:pt x="52388" y="40195"/>
                    <a:pt x="57340" y="40957"/>
                  </a:cubicBezTo>
                  <a:cubicBezTo>
                    <a:pt x="67246" y="42577"/>
                    <a:pt x="77438" y="42863"/>
                    <a:pt x="87535" y="43148"/>
                  </a:cubicBezTo>
                  <a:cubicBezTo>
                    <a:pt x="97536" y="43434"/>
                    <a:pt x="107537" y="43243"/>
                    <a:pt x="117443" y="41529"/>
                  </a:cubicBezTo>
                  <a:cubicBezTo>
                    <a:pt x="122111" y="40767"/>
                    <a:pt x="126682" y="39719"/>
                    <a:pt x="131159" y="38195"/>
                  </a:cubicBezTo>
                  <a:cubicBezTo>
                    <a:pt x="134112" y="37147"/>
                    <a:pt x="136779" y="35909"/>
                    <a:pt x="138494" y="33338"/>
                  </a:cubicBezTo>
                  <a:cubicBezTo>
                    <a:pt x="138494" y="33338"/>
                    <a:pt x="138494" y="33338"/>
                    <a:pt x="138494" y="33242"/>
                  </a:cubicBezTo>
                  <a:cubicBezTo>
                    <a:pt x="138779" y="32766"/>
                    <a:pt x="138970" y="30194"/>
                    <a:pt x="138113" y="30099"/>
                  </a:cubicBezTo>
                  <a:cubicBezTo>
                    <a:pt x="137636" y="29337"/>
                    <a:pt x="136779" y="28765"/>
                    <a:pt x="135826" y="28670"/>
                  </a:cubicBezTo>
                  <a:cubicBezTo>
                    <a:pt x="129540" y="27908"/>
                    <a:pt x="126111" y="23431"/>
                    <a:pt x="122777" y="18478"/>
                  </a:cubicBezTo>
                  <a:cubicBezTo>
                    <a:pt x="119634" y="13906"/>
                    <a:pt x="116205" y="10001"/>
                    <a:pt x="111633" y="6763"/>
                  </a:cubicBezTo>
                  <a:cubicBezTo>
                    <a:pt x="104870" y="2095"/>
                    <a:pt x="97441" y="95"/>
                    <a:pt x="89916" y="0"/>
                  </a:cubicBezTo>
                  <a:cubicBezTo>
                    <a:pt x="89916" y="0"/>
                    <a:pt x="89821" y="0"/>
                    <a:pt x="89821" y="0"/>
                  </a:cubicBezTo>
                  <a:cubicBezTo>
                    <a:pt x="89725" y="0"/>
                    <a:pt x="89725" y="0"/>
                    <a:pt x="89630" y="0"/>
                  </a:cubicBezTo>
                  <a:cubicBezTo>
                    <a:pt x="77438" y="0"/>
                    <a:pt x="65151" y="5239"/>
                    <a:pt x="55531" y="12859"/>
                  </a:cubicBezTo>
                  <a:cubicBezTo>
                    <a:pt x="51911" y="15716"/>
                    <a:pt x="48577" y="18859"/>
                    <a:pt x="44767" y="21622"/>
                  </a:cubicBezTo>
                  <a:cubicBezTo>
                    <a:pt x="40576" y="24575"/>
                    <a:pt x="36481" y="26289"/>
                    <a:pt x="31337" y="26956"/>
                  </a:cubicBezTo>
                  <a:cubicBezTo>
                    <a:pt x="26194" y="27622"/>
                    <a:pt x="0" y="28289"/>
                    <a:pt x="0" y="28289"/>
                  </a:cubicBezTo>
                  <a:lnTo>
                    <a:pt x="381" y="32956"/>
                  </a:lnTo>
                  <a:lnTo>
                    <a:pt x="476" y="33623"/>
                  </a:lnTo>
                  <a:lnTo>
                    <a:pt x="667" y="36290"/>
                  </a:lnTo>
                  <a:close/>
                  <a:moveTo>
                    <a:pt x="109823" y="20193"/>
                  </a:moveTo>
                  <a:cubicBezTo>
                    <a:pt x="109823" y="18955"/>
                    <a:pt x="109728" y="17716"/>
                    <a:pt x="109442" y="16478"/>
                  </a:cubicBezTo>
                  <a:cubicBezTo>
                    <a:pt x="110966" y="17526"/>
                    <a:pt x="112395" y="18764"/>
                    <a:pt x="113728" y="20098"/>
                  </a:cubicBezTo>
                  <a:cubicBezTo>
                    <a:pt x="118015" y="24384"/>
                    <a:pt x="122301" y="30575"/>
                    <a:pt x="127921" y="33338"/>
                  </a:cubicBezTo>
                  <a:cubicBezTo>
                    <a:pt x="126968" y="33528"/>
                    <a:pt x="125921" y="33718"/>
                    <a:pt x="125063" y="33909"/>
                  </a:cubicBezTo>
                  <a:cubicBezTo>
                    <a:pt x="120301" y="34957"/>
                    <a:pt x="115538" y="35623"/>
                    <a:pt x="110680" y="36004"/>
                  </a:cubicBezTo>
                  <a:cubicBezTo>
                    <a:pt x="107442" y="36195"/>
                    <a:pt x="104203" y="36576"/>
                    <a:pt x="100965" y="36862"/>
                  </a:cubicBezTo>
                  <a:cubicBezTo>
                    <a:pt x="106394" y="33242"/>
                    <a:pt x="109823" y="27146"/>
                    <a:pt x="109823" y="20193"/>
                  </a:cubicBezTo>
                  <a:close/>
                  <a:moveTo>
                    <a:pt x="82105" y="14859"/>
                  </a:moveTo>
                  <a:cubicBezTo>
                    <a:pt x="86011" y="14859"/>
                    <a:pt x="89249" y="18097"/>
                    <a:pt x="89249" y="22003"/>
                  </a:cubicBezTo>
                  <a:cubicBezTo>
                    <a:pt x="89249" y="25908"/>
                    <a:pt x="86011" y="29146"/>
                    <a:pt x="82105" y="29146"/>
                  </a:cubicBezTo>
                  <a:cubicBezTo>
                    <a:pt x="78200" y="29146"/>
                    <a:pt x="74962" y="25908"/>
                    <a:pt x="74962" y="22003"/>
                  </a:cubicBezTo>
                  <a:cubicBezTo>
                    <a:pt x="74962" y="18097"/>
                    <a:pt x="78105" y="14859"/>
                    <a:pt x="82105" y="14859"/>
                  </a:cubicBezTo>
                  <a:close/>
                  <a:moveTo>
                    <a:pt x="46863" y="32004"/>
                  </a:moveTo>
                  <a:cubicBezTo>
                    <a:pt x="52102" y="28765"/>
                    <a:pt x="56864" y="24670"/>
                    <a:pt x="61722" y="20669"/>
                  </a:cubicBezTo>
                  <a:cubicBezTo>
                    <a:pt x="64389" y="18478"/>
                    <a:pt x="67342" y="16478"/>
                    <a:pt x="70390" y="14859"/>
                  </a:cubicBezTo>
                  <a:cubicBezTo>
                    <a:pt x="69913" y="16573"/>
                    <a:pt x="69628" y="18288"/>
                    <a:pt x="69628" y="20193"/>
                  </a:cubicBezTo>
                  <a:cubicBezTo>
                    <a:pt x="69628" y="27337"/>
                    <a:pt x="73342" y="33623"/>
                    <a:pt x="79057" y="37147"/>
                  </a:cubicBezTo>
                  <a:cubicBezTo>
                    <a:pt x="71438" y="36576"/>
                    <a:pt x="63817" y="35433"/>
                    <a:pt x="56388" y="34100"/>
                  </a:cubicBezTo>
                  <a:cubicBezTo>
                    <a:pt x="55626" y="34004"/>
                    <a:pt x="54864" y="33814"/>
                    <a:pt x="54197" y="33718"/>
                  </a:cubicBezTo>
                  <a:cubicBezTo>
                    <a:pt x="51721" y="33242"/>
                    <a:pt x="49244" y="32671"/>
                    <a:pt x="46673" y="32099"/>
                  </a:cubicBezTo>
                  <a:cubicBezTo>
                    <a:pt x="46768" y="32099"/>
                    <a:pt x="46863" y="32004"/>
                    <a:pt x="46863" y="32004"/>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7" name="Freeform: Shape 1236">
              <a:extLst>
                <a:ext uri="{FF2B5EF4-FFF2-40B4-BE49-F238E27FC236}">
                  <a16:creationId xmlns:a16="http://schemas.microsoft.com/office/drawing/2014/main" id="{7404FB54-7291-404C-8344-E49FB77D2398}"/>
                </a:ext>
              </a:extLst>
            </p:cNvPr>
            <p:cNvSpPr/>
            <p:nvPr/>
          </p:nvSpPr>
          <p:spPr>
            <a:xfrm>
              <a:off x="6009798" y="2605182"/>
              <a:ext cx="14287" cy="14287"/>
            </a:xfrm>
            <a:custGeom>
              <a:avLst/>
              <a:gdLst>
                <a:gd name="connsiteX0" fmla="*/ 7144 w 14287"/>
                <a:gd name="connsiteY0" fmla="*/ 14288 h 14287"/>
                <a:gd name="connsiteX1" fmla="*/ 14288 w 14287"/>
                <a:gd name="connsiteY1" fmla="*/ 7144 h 14287"/>
                <a:gd name="connsiteX2" fmla="*/ 7144 w 14287"/>
                <a:gd name="connsiteY2" fmla="*/ 0 h 14287"/>
                <a:gd name="connsiteX3" fmla="*/ 0 w 14287"/>
                <a:gd name="connsiteY3" fmla="*/ 7144 h 14287"/>
                <a:gd name="connsiteX4" fmla="*/ 7144 w 14287"/>
                <a:gd name="connsiteY4" fmla="*/ 14288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7">
                  <a:moveTo>
                    <a:pt x="7144" y="14288"/>
                  </a:moveTo>
                  <a:cubicBezTo>
                    <a:pt x="11049" y="14288"/>
                    <a:pt x="14288" y="11049"/>
                    <a:pt x="14288" y="7144"/>
                  </a:cubicBezTo>
                  <a:cubicBezTo>
                    <a:pt x="14288" y="3239"/>
                    <a:pt x="11049" y="0"/>
                    <a:pt x="7144" y="0"/>
                  </a:cubicBezTo>
                  <a:cubicBezTo>
                    <a:pt x="3239" y="0"/>
                    <a:pt x="0" y="3239"/>
                    <a:pt x="0" y="7144"/>
                  </a:cubicBezTo>
                  <a:cubicBezTo>
                    <a:pt x="0" y="11049"/>
                    <a:pt x="3143" y="14288"/>
                    <a:pt x="7144" y="14288"/>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8" name="Freeform: Shape 1237">
              <a:extLst>
                <a:ext uri="{FF2B5EF4-FFF2-40B4-BE49-F238E27FC236}">
                  <a16:creationId xmlns:a16="http://schemas.microsoft.com/office/drawing/2014/main" id="{7CB4E67D-0B28-4C8F-9774-738866ED0FD5}"/>
                </a:ext>
              </a:extLst>
            </p:cNvPr>
            <p:cNvSpPr/>
            <p:nvPr/>
          </p:nvSpPr>
          <p:spPr>
            <a:xfrm>
              <a:off x="5781769" y="2610982"/>
              <a:ext cx="72389" cy="122025"/>
            </a:xfrm>
            <a:custGeom>
              <a:avLst/>
              <a:gdLst>
                <a:gd name="connsiteX0" fmla="*/ 58674 w 72389"/>
                <a:gd name="connsiteY0" fmla="*/ 122025 h 122025"/>
                <a:gd name="connsiteX1" fmla="*/ 58293 w 72389"/>
                <a:gd name="connsiteY1" fmla="*/ 120882 h 122025"/>
                <a:gd name="connsiteX2" fmla="*/ 57245 w 72389"/>
                <a:gd name="connsiteY2" fmla="*/ 115929 h 122025"/>
                <a:gd name="connsiteX3" fmla="*/ 56483 w 72389"/>
                <a:gd name="connsiteY3" fmla="*/ 110976 h 122025"/>
                <a:gd name="connsiteX4" fmla="*/ 56007 w 72389"/>
                <a:gd name="connsiteY4" fmla="*/ 108309 h 122025"/>
                <a:gd name="connsiteX5" fmla="*/ 54673 w 72389"/>
                <a:gd name="connsiteY5" fmla="*/ 103071 h 122025"/>
                <a:gd name="connsiteX6" fmla="*/ 53816 w 72389"/>
                <a:gd name="connsiteY6" fmla="*/ 100499 h 122025"/>
                <a:gd name="connsiteX7" fmla="*/ 53816 w 72389"/>
                <a:gd name="connsiteY7" fmla="*/ 100499 h 122025"/>
                <a:gd name="connsiteX8" fmla="*/ 57912 w 72389"/>
                <a:gd name="connsiteY8" fmla="*/ 102404 h 122025"/>
                <a:gd name="connsiteX9" fmla="*/ 64579 w 72389"/>
                <a:gd name="connsiteY9" fmla="*/ 103452 h 122025"/>
                <a:gd name="connsiteX10" fmla="*/ 69247 w 72389"/>
                <a:gd name="connsiteY10" fmla="*/ 102975 h 122025"/>
                <a:gd name="connsiteX11" fmla="*/ 71628 w 72389"/>
                <a:gd name="connsiteY11" fmla="*/ 102309 h 122025"/>
                <a:gd name="connsiteX12" fmla="*/ 72390 w 72389"/>
                <a:gd name="connsiteY12" fmla="*/ 101928 h 122025"/>
                <a:gd name="connsiteX13" fmla="*/ 70675 w 72389"/>
                <a:gd name="connsiteY13" fmla="*/ 101451 h 122025"/>
                <a:gd name="connsiteX14" fmla="*/ 65627 w 72389"/>
                <a:gd name="connsiteY14" fmla="*/ 99737 h 122025"/>
                <a:gd name="connsiteX15" fmla="*/ 62484 w 72389"/>
                <a:gd name="connsiteY15" fmla="*/ 98213 h 122025"/>
                <a:gd name="connsiteX16" fmla="*/ 52388 w 72389"/>
                <a:gd name="connsiteY16" fmla="*/ 88021 h 122025"/>
                <a:gd name="connsiteX17" fmla="*/ 50578 w 72389"/>
                <a:gd name="connsiteY17" fmla="*/ 84211 h 122025"/>
                <a:gd name="connsiteX18" fmla="*/ 49530 w 72389"/>
                <a:gd name="connsiteY18" fmla="*/ 81163 h 122025"/>
                <a:gd name="connsiteX19" fmla="*/ 56388 w 72389"/>
                <a:gd name="connsiteY19" fmla="*/ 52302 h 122025"/>
                <a:gd name="connsiteX20" fmla="*/ 57340 w 72389"/>
                <a:gd name="connsiteY20" fmla="*/ 51826 h 122025"/>
                <a:gd name="connsiteX21" fmla="*/ 58007 w 72389"/>
                <a:gd name="connsiteY21" fmla="*/ 50683 h 122025"/>
                <a:gd name="connsiteX22" fmla="*/ 58865 w 72389"/>
                <a:gd name="connsiteY22" fmla="*/ 49635 h 122025"/>
                <a:gd name="connsiteX23" fmla="*/ 60103 w 72389"/>
                <a:gd name="connsiteY23" fmla="*/ 48397 h 122025"/>
                <a:gd name="connsiteX24" fmla="*/ 61341 w 72389"/>
                <a:gd name="connsiteY24" fmla="*/ 47159 h 122025"/>
                <a:gd name="connsiteX25" fmla="*/ 61150 w 72389"/>
                <a:gd name="connsiteY25" fmla="*/ 47064 h 122025"/>
                <a:gd name="connsiteX26" fmla="*/ 57436 w 72389"/>
                <a:gd name="connsiteY26" fmla="*/ 45825 h 122025"/>
                <a:gd name="connsiteX27" fmla="*/ 56102 w 72389"/>
                <a:gd name="connsiteY27" fmla="*/ 45635 h 122025"/>
                <a:gd name="connsiteX28" fmla="*/ 54769 w 72389"/>
                <a:gd name="connsiteY28" fmla="*/ 45635 h 122025"/>
                <a:gd name="connsiteX29" fmla="*/ 52102 w 72389"/>
                <a:gd name="connsiteY29" fmla="*/ 46016 h 122025"/>
                <a:gd name="connsiteX30" fmla="*/ 48006 w 72389"/>
                <a:gd name="connsiteY30" fmla="*/ 47730 h 122025"/>
                <a:gd name="connsiteX31" fmla="*/ 47244 w 72389"/>
                <a:gd name="connsiteY31" fmla="*/ 48207 h 122025"/>
                <a:gd name="connsiteX32" fmla="*/ 41053 w 72389"/>
                <a:gd name="connsiteY32" fmla="*/ 51159 h 122025"/>
                <a:gd name="connsiteX33" fmla="*/ 36290 w 72389"/>
                <a:gd name="connsiteY33" fmla="*/ 56589 h 122025"/>
                <a:gd name="connsiteX34" fmla="*/ 36004 w 72389"/>
                <a:gd name="connsiteY34" fmla="*/ 57065 h 122025"/>
                <a:gd name="connsiteX35" fmla="*/ 35719 w 72389"/>
                <a:gd name="connsiteY35" fmla="*/ 57541 h 122025"/>
                <a:gd name="connsiteX36" fmla="*/ 35719 w 72389"/>
                <a:gd name="connsiteY36" fmla="*/ 57541 h 122025"/>
                <a:gd name="connsiteX37" fmla="*/ 33814 w 72389"/>
                <a:gd name="connsiteY37" fmla="*/ 55541 h 122025"/>
                <a:gd name="connsiteX38" fmla="*/ 30194 w 72389"/>
                <a:gd name="connsiteY38" fmla="*/ 51445 h 122025"/>
                <a:gd name="connsiteX39" fmla="*/ 28575 w 72389"/>
                <a:gd name="connsiteY39" fmla="*/ 49254 h 122025"/>
                <a:gd name="connsiteX40" fmla="*/ 25622 w 72389"/>
                <a:gd name="connsiteY40" fmla="*/ 46873 h 122025"/>
                <a:gd name="connsiteX41" fmla="*/ 24670 w 72389"/>
                <a:gd name="connsiteY41" fmla="*/ 46016 h 122025"/>
                <a:gd name="connsiteX42" fmla="*/ 18859 w 72389"/>
                <a:gd name="connsiteY42" fmla="*/ 38015 h 122025"/>
                <a:gd name="connsiteX43" fmla="*/ 18098 w 72389"/>
                <a:gd name="connsiteY43" fmla="*/ 35634 h 122025"/>
                <a:gd name="connsiteX44" fmla="*/ 17621 w 72389"/>
                <a:gd name="connsiteY44" fmla="*/ 33062 h 122025"/>
                <a:gd name="connsiteX45" fmla="*/ 18002 w 72389"/>
                <a:gd name="connsiteY45" fmla="*/ 28204 h 122025"/>
                <a:gd name="connsiteX46" fmla="*/ 22384 w 72389"/>
                <a:gd name="connsiteY46" fmla="*/ 21346 h 122025"/>
                <a:gd name="connsiteX47" fmla="*/ 23813 w 72389"/>
                <a:gd name="connsiteY47" fmla="*/ 20203 h 122025"/>
                <a:gd name="connsiteX48" fmla="*/ 26289 w 72389"/>
                <a:gd name="connsiteY48" fmla="*/ 17441 h 122025"/>
                <a:gd name="connsiteX49" fmla="*/ 31528 w 72389"/>
                <a:gd name="connsiteY49" fmla="*/ 16107 h 122025"/>
                <a:gd name="connsiteX50" fmla="*/ 33242 w 72389"/>
                <a:gd name="connsiteY50" fmla="*/ 16298 h 122025"/>
                <a:gd name="connsiteX51" fmla="*/ 35719 w 72389"/>
                <a:gd name="connsiteY51" fmla="*/ 16012 h 122025"/>
                <a:gd name="connsiteX52" fmla="*/ 37338 w 72389"/>
                <a:gd name="connsiteY52" fmla="*/ 16012 h 122025"/>
                <a:gd name="connsiteX53" fmla="*/ 40386 w 72389"/>
                <a:gd name="connsiteY53" fmla="*/ 16393 h 122025"/>
                <a:gd name="connsiteX54" fmla="*/ 41815 w 72389"/>
                <a:gd name="connsiteY54" fmla="*/ 16774 h 122025"/>
                <a:gd name="connsiteX55" fmla="*/ 52959 w 72389"/>
                <a:gd name="connsiteY55" fmla="*/ 28966 h 122025"/>
                <a:gd name="connsiteX56" fmla="*/ 52959 w 72389"/>
                <a:gd name="connsiteY56" fmla="*/ 28966 h 122025"/>
                <a:gd name="connsiteX57" fmla="*/ 53054 w 72389"/>
                <a:gd name="connsiteY57" fmla="*/ 28585 h 122025"/>
                <a:gd name="connsiteX58" fmla="*/ 53054 w 72389"/>
                <a:gd name="connsiteY58" fmla="*/ 28109 h 122025"/>
                <a:gd name="connsiteX59" fmla="*/ 36576 w 72389"/>
                <a:gd name="connsiteY59" fmla="*/ 3820 h 122025"/>
                <a:gd name="connsiteX60" fmla="*/ 24098 w 72389"/>
                <a:gd name="connsiteY60" fmla="*/ 10 h 122025"/>
                <a:gd name="connsiteX61" fmla="*/ 14097 w 72389"/>
                <a:gd name="connsiteY61" fmla="*/ 1915 h 122025"/>
                <a:gd name="connsiteX62" fmla="*/ 2762 w 72389"/>
                <a:gd name="connsiteY62" fmla="*/ 13536 h 122025"/>
                <a:gd name="connsiteX63" fmla="*/ 190 w 72389"/>
                <a:gd name="connsiteY63" fmla="*/ 24585 h 122025"/>
                <a:gd name="connsiteX64" fmla="*/ 0 w 72389"/>
                <a:gd name="connsiteY64" fmla="*/ 28585 h 122025"/>
                <a:gd name="connsiteX65" fmla="*/ 6953 w 72389"/>
                <a:gd name="connsiteY65" fmla="*/ 56017 h 122025"/>
                <a:gd name="connsiteX66" fmla="*/ 16288 w 72389"/>
                <a:gd name="connsiteY66" fmla="*/ 67542 h 122025"/>
                <a:gd name="connsiteX67" fmla="*/ 19431 w 72389"/>
                <a:gd name="connsiteY67" fmla="*/ 70400 h 122025"/>
                <a:gd name="connsiteX68" fmla="*/ 25908 w 72389"/>
                <a:gd name="connsiteY68" fmla="*/ 75924 h 122025"/>
                <a:gd name="connsiteX69" fmla="*/ 27527 w 72389"/>
                <a:gd name="connsiteY69" fmla="*/ 77353 h 122025"/>
                <a:gd name="connsiteX70" fmla="*/ 30766 w 72389"/>
                <a:gd name="connsiteY70" fmla="*/ 80211 h 122025"/>
                <a:gd name="connsiteX71" fmla="*/ 34290 w 72389"/>
                <a:gd name="connsiteY71" fmla="*/ 83830 h 122025"/>
                <a:gd name="connsiteX72" fmla="*/ 37433 w 72389"/>
                <a:gd name="connsiteY72" fmla="*/ 87640 h 122025"/>
                <a:gd name="connsiteX73" fmla="*/ 49054 w 72389"/>
                <a:gd name="connsiteY73" fmla="*/ 113453 h 122025"/>
                <a:gd name="connsiteX74" fmla="*/ 58674 w 72389"/>
                <a:gd name="connsiteY74" fmla="*/ 122025 h 12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2389" h="122025">
                  <a:moveTo>
                    <a:pt x="58674" y="122025"/>
                  </a:moveTo>
                  <a:cubicBezTo>
                    <a:pt x="58579" y="121644"/>
                    <a:pt x="58388" y="121263"/>
                    <a:pt x="58293" y="120882"/>
                  </a:cubicBezTo>
                  <a:cubicBezTo>
                    <a:pt x="57817" y="119263"/>
                    <a:pt x="57531" y="117644"/>
                    <a:pt x="57245" y="115929"/>
                  </a:cubicBezTo>
                  <a:cubicBezTo>
                    <a:pt x="56959" y="114215"/>
                    <a:pt x="56769" y="112596"/>
                    <a:pt x="56483" y="110976"/>
                  </a:cubicBezTo>
                  <a:cubicBezTo>
                    <a:pt x="56293" y="110119"/>
                    <a:pt x="56198" y="109167"/>
                    <a:pt x="56007" y="108309"/>
                  </a:cubicBezTo>
                  <a:cubicBezTo>
                    <a:pt x="55626" y="106595"/>
                    <a:pt x="55150" y="104785"/>
                    <a:pt x="54673" y="103071"/>
                  </a:cubicBezTo>
                  <a:cubicBezTo>
                    <a:pt x="54388" y="102213"/>
                    <a:pt x="54102" y="101356"/>
                    <a:pt x="53816" y="100499"/>
                  </a:cubicBezTo>
                  <a:lnTo>
                    <a:pt x="53816" y="100499"/>
                  </a:lnTo>
                  <a:cubicBezTo>
                    <a:pt x="55150" y="101261"/>
                    <a:pt x="56483" y="101928"/>
                    <a:pt x="57912" y="102404"/>
                  </a:cubicBezTo>
                  <a:cubicBezTo>
                    <a:pt x="60007" y="103166"/>
                    <a:pt x="62294" y="103452"/>
                    <a:pt x="64579" y="103452"/>
                  </a:cubicBezTo>
                  <a:cubicBezTo>
                    <a:pt x="66103" y="103452"/>
                    <a:pt x="67627" y="103261"/>
                    <a:pt x="69247" y="102975"/>
                  </a:cubicBezTo>
                  <a:cubicBezTo>
                    <a:pt x="70009" y="102785"/>
                    <a:pt x="70771" y="102594"/>
                    <a:pt x="71628" y="102309"/>
                  </a:cubicBezTo>
                  <a:cubicBezTo>
                    <a:pt x="71914" y="102213"/>
                    <a:pt x="72104" y="102118"/>
                    <a:pt x="72390" y="101928"/>
                  </a:cubicBezTo>
                  <a:cubicBezTo>
                    <a:pt x="71819" y="101832"/>
                    <a:pt x="71247" y="101642"/>
                    <a:pt x="70675" y="101451"/>
                  </a:cubicBezTo>
                  <a:cubicBezTo>
                    <a:pt x="68961" y="100975"/>
                    <a:pt x="67246" y="100404"/>
                    <a:pt x="65627" y="99737"/>
                  </a:cubicBezTo>
                  <a:cubicBezTo>
                    <a:pt x="64579" y="99261"/>
                    <a:pt x="63532" y="98784"/>
                    <a:pt x="62484" y="98213"/>
                  </a:cubicBezTo>
                  <a:cubicBezTo>
                    <a:pt x="58483" y="95927"/>
                    <a:pt x="54959" y="92688"/>
                    <a:pt x="52388" y="88021"/>
                  </a:cubicBezTo>
                  <a:cubicBezTo>
                    <a:pt x="51721" y="86878"/>
                    <a:pt x="51149" y="85545"/>
                    <a:pt x="50578" y="84211"/>
                  </a:cubicBezTo>
                  <a:cubicBezTo>
                    <a:pt x="50197" y="83259"/>
                    <a:pt x="49911" y="82211"/>
                    <a:pt x="49530" y="81163"/>
                  </a:cubicBezTo>
                  <a:cubicBezTo>
                    <a:pt x="46768" y="71257"/>
                    <a:pt x="47530" y="57446"/>
                    <a:pt x="56388" y="52302"/>
                  </a:cubicBezTo>
                  <a:cubicBezTo>
                    <a:pt x="56674" y="52112"/>
                    <a:pt x="57055" y="51921"/>
                    <a:pt x="57340" y="51826"/>
                  </a:cubicBezTo>
                  <a:cubicBezTo>
                    <a:pt x="57531" y="51445"/>
                    <a:pt x="57721" y="51064"/>
                    <a:pt x="58007" y="50683"/>
                  </a:cubicBezTo>
                  <a:cubicBezTo>
                    <a:pt x="58293" y="50302"/>
                    <a:pt x="58579" y="50016"/>
                    <a:pt x="58865" y="49635"/>
                  </a:cubicBezTo>
                  <a:cubicBezTo>
                    <a:pt x="59246" y="49254"/>
                    <a:pt x="59626" y="48873"/>
                    <a:pt x="60103" y="48397"/>
                  </a:cubicBezTo>
                  <a:cubicBezTo>
                    <a:pt x="60484" y="48016"/>
                    <a:pt x="60865" y="47635"/>
                    <a:pt x="61341" y="47159"/>
                  </a:cubicBezTo>
                  <a:cubicBezTo>
                    <a:pt x="61246" y="47159"/>
                    <a:pt x="61246" y="47064"/>
                    <a:pt x="61150" y="47064"/>
                  </a:cubicBezTo>
                  <a:cubicBezTo>
                    <a:pt x="59912" y="46492"/>
                    <a:pt x="58579" y="46016"/>
                    <a:pt x="57436" y="45825"/>
                  </a:cubicBezTo>
                  <a:cubicBezTo>
                    <a:pt x="56959" y="45730"/>
                    <a:pt x="56483" y="45730"/>
                    <a:pt x="56102" y="45635"/>
                  </a:cubicBezTo>
                  <a:cubicBezTo>
                    <a:pt x="55626" y="45635"/>
                    <a:pt x="55150" y="45540"/>
                    <a:pt x="54769" y="45635"/>
                  </a:cubicBezTo>
                  <a:cubicBezTo>
                    <a:pt x="53911" y="45635"/>
                    <a:pt x="52959" y="45825"/>
                    <a:pt x="52102" y="46016"/>
                  </a:cubicBezTo>
                  <a:cubicBezTo>
                    <a:pt x="50673" y="46397"/>
                    <a:pt x="49244" y="46968"/>
                    <a:pt x="48006" y="47730"/>
                  </a:cubicBezTo>
                  <a:cubicBezTo>
                    <a:pt x="47720" y="47921"/>
                    <a:pt x="47530" y="48016"/>
                    <a:pt x="47244" y="48207"/>
                  </a:cubicBezTo>
                  <a:cubicBezTo>
                    <a:pt x="44958" y="48778"/>
                    <a:pt x="42863" y="49731"/>
                    <a:pt x="41053" y="51159"/>
                  </a:cubicBezTo>
                  <a:cubicBezTo>
                    <a:pt x="39148" y="52588"/>
                    <a:pt x="37528" y="54398"/>
                    <a:pt x="36290" y="56589"/>
                  </a:cubicBezTo>
                  <a:cubicBezTo>
                    <a:pt x="36195" y="56779"/>
                    <a:pt x="36100" y="56970"/>
                    <a:pt x="36004" y="57065"/>
                  </a:cubicBezTo>
                  <a:cubicBezTo>
                    <a:pt x="35909" y="57255"/>
                    <a:pt x="35814" y="57446"/>
                    <a:pt x="35719" y="57541"/>
                  </a:cubicBezTo>
                  <a:lnTo>
                    <a:pt x="35719" y="57541"/>
                  </a:lnTo>
                  <a:cubicBezTo>
                    <a:pt x="35052" y="56874"/>
                    <a:pt x="34480" y="56208"/>
                    <a:pt x="33814" y="55541"/>
                  </a:cubicBezTo>
                  <a:cubicBezTo>
                    <a:pt x="32575" y="54207"/>
                    <a:pt x="31337" y="52874"/>
                    <a:pt x="30194" y="51445"/>
                  </a:cubicBezTo>
                  <a:cubicBezTo>
                    <a:pt x="29623" y="50778"/>
                    <a:pt x="29051" y="50016"/>
                    <a:pt x="28575" y="49254"/>
                  </a:cubicBezTo>
                  <a:cubicBezTo>
                    <a:pt x="27527" y="48492"/>
                    <a:pt x="26575" y="47730"/>
                    <a:pt x="25622" y="46873"/>
                  </a:cubicBezTo>
                  <a:cubicBezTo>
                    <a:pt x="25336" y="46587"/>
                    <a:pt x="24955" y="46302"/>
                    <a:pt x="24670" y="46016"/>
                  </a:cubicBezTo>
                  <a:cubicBezTo>
                    <a:pt x="22193" y="43730"/>
                    <a:pt x="20098" y="41063"/>
                    <a:pt x="18859" y="38015"/>
                  </a:cubicBezTo>
                  <a:cubicBezTo>
                    <a:pt x="18574" y="37253"/>
                    <a:pt x="18288" y="36491"/>
                    <a:pt x="18098" y="35634"/>
                  </a:cubicBezTo>
                  <a:cubicBezTo>
                    <a:pt x="17907" y="34776"/>
                    <a:pt x="17717" y="33919"/>
                    <a:pt x="17621" y="33062"/>
                  </a:cubicBezTo>
                  <a:cubicBezTo>
                    <a:pt x="17431" y="31347"/>
                    <a:pt x="17621" y="29728"/>
                    <a:pt x="18002" y="28204"/>
                  </a:cubicBezTo>
                  <a:cubicBezTo>
                    <a:pt x="18764" y="25537"/>
                    <a:pt x="20288" y="23156"/>
                    <a:pt x="22384" y="21346"/>
                  </a:cubicBezTo>
                  <a:cubicBezTo>
                    <a:pt x="22860" y="20965"/>
                    <a:pt x="23336" y="20489"/>
                    <a:pt x="23813" y="20203"/>
                  </a:cubicBezTo>
                  <a:cubicBezTo>
                    <a:pt x="24479" y="19060"/>
                    <a:pt x="25241" y="18108"/>
                    <a:pt x="26289" y="17441"/>
                  </a:cubicBezTo>
                  <a:cubicBezTo>
                    <a:pt x="27623" y="16488"/>
                    <a:pt x="29337" y="16012"/>
                    <a:pt x="31528" y="16107"/>
                  </a:cubicBezTo>
                  <a:cubicBezTo>
                    <a:pt x="32099" y="16107"/>
                    <a:pt x="32671" y="16203"/>
                    <a:pt x="33242" y="16298"/>
                  </a:cubicBezTo>
                  <a:cubicBezTo>
                    <a:pt x="34099" y="16203"/>
                    <a:pt x="34861" y="16012"/>
                    <a:pt x="35719" y="16012"/>
                  </a:cubicBezTo>
                  <a:cubicBezTo>
                    <a:pt x="36290" y="16012"/>
                    <a:pt x="36767" y="16012"/>
                    <a:pt x="37338" y="16012"/>
                  </a:cubicBezTo>
                  <a:cubicBezTo>
                    <a:pt x="38386" y="16012"/>
                    <a:pt x="39433" y="16203"/>
                    <a:pt x="40386" y="16393"/>
                  </a:cubicBezTo>
                  <a:cubicBezTo>
                    <a:pt x="40862" y="16488"/>
                    <a:pt x="41338" y="16584"/>
                    <a:pt x="41815" y="16774"/>
                  </a:cubicBezTo>
                  <a:cubicBezTo>
                    <a:pt x="47434" y="18584"/>
                    <a:pt x="51721" y="23156"/>
                    <a:pt x="52959" y="28966"/>
                  </a:cubicBezTo>
                  <a:lnTo>
                    <a:pt x="52959" y="28966"/>
                  </a:lnTo>
                  <a:cubicBezTo>
                    <a:pt x="52959" y="28871"/>
                    <a:pt x="53054" y="28680"/>
                    <a:pt x="53054" y="28585"/>
                  </a:cubicBezTo>
                  <a:cubicBezTo>
                    <a:pt x="53054" y="28490"/>
                    <a:pt x="53054" y="28299"/>
                    <a:pt x="53054" y="28109"/>
                  </a:cubicBezTo>
                  <a:cubicBezTo>
                    <a:pt x="51721" y="18584"/>
                    <a:pt x="45244" y="8964"/>
                    <a:pt x="36576" y="3820"/>
                  </a:cubicBezTo>
                  <a:cubicBezTo>
                    <a:pt x="32766" y="1534"/>
                    <a:pt x="28480" y="105"/>
                    <a:pt x="24098" y="10"/>
                  </a:cubicBezTo>
                  <a:cubicBezTo>
                    <a:pt x="20765" y="-85"/>
                    <a:pt x="17431" y="486"/>
                    <a:pt x="14097" y="1915"/>
                  </a:cubicBezTo>
                  <a:cubicBezTo>
                    <a:pt x="8573" y="4296"/>
                    <a:pt x="4953" y="8487"/>
                    <a:pt x="2762" y="13536"/>
                  </a:cubicBezTo>
                  <a:cubicBezTo>
                    <a:pt x="1333" y="16869"/>
                    <a:pt x="476" y="20679"/>
                    <a:pt x="190" y="24585"/>
                  </a:cubicBezTo>
                  <a:cubicBezTo>
                    <a:pt x="95" y="25918"/>
                    <a:pt x="0" y="27252"/>
                    <a:pt x="0" y="28585"/>
                  </a:cubicBezTo>
                  <a:cubicBezTo>
                    <a:pt x="0" y="38586"/>
                    <a:pt x="2953" y="49064"/>
                    <a:pt x="6953" y="56017"/>
                  </a:cubicBezTo>
                  <a:cubicBezTo>
                    <a:pt x="9525" y="60494"/>
                    <a:pt x="12763" y="64209"/>
                    <a:pt x="16288" y="67542"/>
                  </a:cubicBezTo>
                  <a:cubicBezTo>
                    <a:pt x="17335" y="68495"/>
                    <a:pt x="18383" y="69447"/>
                    <a:pt x="19431" y="70400"/>
                  </a:cubicBezTo>
                  <a:cubicBezTo>
                    <a:pt x="21526" y="72210"/>
                    <a:pt x="23717" y="74019"/>
                    <a:pt x="25908" y="75924"/>
                  </a:cubicBezTo>
                  <a:cubicBezTo>
                    <a:pt x="26479" y="76401"/>
                    <a:pt x="26956" y="76877"/>
                    <a:pt x="27527" y="77353"/>
                  </a:cubicBezTo>
                  <a:cubicBezTo>
                    <a:pt x="28575" y="78306"/>
                    <a:pt x="29718" y="79258"/>
                    <a:pt x="30766" y="80211"/>
                  </a:cubicBezTo>
                  <a:cubicBezTo>
                    <a:pt x="32004" y="81354"/>
                    <a:pt x="33147" y="82592"/>
                    <a:pt x="34290" y="83830"/>
                  </a:cubicBezTo>
                  <a:cubicBezTo>
                    <a:pt x="35433" y="85068"/>
                    <a:pt x="36481" y="86307"/>
                    <a:pt x="37433" y="87640"/>
                  </a:cubicBezTo>
                  <a:cubicBezTo>
                    <a:pt x="43244" y="95260"/>
                    <a:pt x="46863" y="103928"/>
                    <a:pt x="49054" y="113453"/>
                  </a:cubicBezTo>
                  <a:cubicBezTo>
                    <a:pt x="52864" y="115453"/>
                    <a:pt x="56293" y="118406"/>
                    <a:pt x="58674" y="1220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9" name="Freeform: Shape 1238">
              <a:extLst>
                <a:ext uri="{FF2B5EF4-FFF2-40B4-BE49-F238E27FC236}">
                  <a16:creationId xmlns:a16="http://schemas.microsoft.com/office/drawing/2014/main" id="{6A395CDF-74B5-4DE5-8D42-6A78CF26CF11}"/>
                </a:ext>
              </a:extLst>
            </p:cNvPr>
            <p:cNvSpPr/>
            <p:nvPr/>
          </p:nvSpPr>
          <p:spPr>
            <a:xfrm>
              <a:off x="5842634" y="2737008"/>
              <a:ext cx="17240" cy="11247"/>
            </a:xfrm>
            <a:custGeom>
              <a:avLst/>
              <a:gdLst>
                <a:gd name="connsiteX0" fmla="*/ 1810 w 17240"/>
                <a:gd name="connsiteY0" fmla="*/ 9049 h 11247"/>
                <a:gd name="connsiteX1" fmla="*/ 4000 w 17240"/>
                <a:gd name="connsiteY1" fmla="*/ 11144 h 11247"/>
                <a:gd name="connsiteX2" fmla="*/ 5429 w 17240"/>
                <a:gd name="connsiteY2" fmla="*/ 11240 h 11247"/>
                <a:gd name="connsiteX3" fmla="*/ 12382 w 17240"/>
                <a:gd name="connsiteY3" fmla="*/ 9239 h 11247"/>
                <a:gd name="connsiteX4" fmla="*/ 17240 w 17240"/>
                <a:gd name="connsiteY4" fmla="*/ 1048 h 11247"/>
                <a:gd name="connsiteX5" fmla="*/ 17240 w 17240"/>
                <a:gd name="connsiteY5" fmla="*/ 286 h 11247"/>
                <a:gd name="connsiteX6" fmla="*/ 17240 w 17240"/>
                <a:gd name="connsiteY6" fmla="*/ 286 h 11247"/>
                <a:gd name="connsiteX7" fmla="*/ 17050 w 17240"/>
                <a:gd name="connsiteY7" fmla="*/ 476 h 11247"/>
                <a:gd name="connsiteX8" fmla="*/ 16859 w 17240"/>
                <a:gd name="connsiteY8" fmla="*/ 667 h 11247"/>
                <a:gd name="connsiteX9" fmla="*/ 15526 w 17240"/>
                <a:gd name="connsiteY9" fmla="*/ 1715 h 11247"/>
                <a:gd name="connsiteX10" fmla="*/ 12573 w 17240"/>
                <a:gd name="connsiteY10" fmla="*/ 3048 h 11247"/>
                <a:gd name="connsiteX11" fmla="*/ 10954 w 17240"/>
                <a:gd name="connsiteY11" fmla="*/ 3239 h 11247"/>
                <a:gd name="connsiteX12" fmla="*/ 10954 w 17240"/>
                <a:gd name="connsiteY12" fmla="*/ 3239 h 11247"/>
                <a:gd name="connsiteX13" fmla="*/ 10192 w 17240"/>
                <a:gd name="connsiteY13" fmla="*/ 3143 h 11247"/>
                <a:gd name="connsiteX14" fmla="*/ 9430 w 17240"/>
                <a:gd name="connsiteY14" fmla="*/ 3048 h 11247"/>
                <a:gd name="connsiteX15" fmla="*/ 9430 w 17240"/>
                <a:gd name="connsiteY15" fmla="*/ 3048 h 11247"/>
                <a:gd name="connsiteX16" fmla="*/ 6572 w 17240"/>
                <a:gd name="connsiteY16" fmla="*/ 4001 h 11247"/>
                <a:gd name="connsiteX17" fmla="*/ 5048 w 17240"/>
                <a:gd name="connsiteY17" fmla="*/ 3715 h 11247"/>
                <a:gd name="connsiteX18" fmla="*/ 4286 w 17240"/>
                <a:gd name="connsiteY18" fmla="*/ 3429 h 11247"/>
                <a:gd name="connsiteX19" fmla="*/ 2762 w 17240"/>
                <a:gd name="connsiteY19" fmla="*/ 2572 h 11247"/>
                <a:gd name="connsiteX20" fmla="*/ 1333 w 17240"/>
                <a:gd name="connsiteY20" fmla="*/ 1429 h 11247"/>
                <a:gd name="connsiteX21" fmla="*/ 667 w 17240"/>
                <a:gd name="connsiteY21" fmla="*/ 762 h 11247"/>
                <a:gd name="connsiteX22" fmla="*/ 0 w 17240"/>
                <a:gd name="connsiteY22" fmla="*/ 0 h 11247"/>
                <a:gd name="connsiteX23" fmla="*/ 1810 w 17240"/>
                <a:gd name="connsiteY23" fmla="*/ 9049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40" h="11247">
                  <a:moveTo>
                    <a:pt x="1810" y="9049"/>
                  </a:moveTo>
                  <a:cubicBezTo>
                    <a:pt x="2572" y="9716"/>
                    <a:pt x="3238" y="10382"/>
                    <a:pt x="4000" y="11144"/>
                  </a:cubicBezTo>
                  <a:cubicBezTo>
                    <a:pt x="4477" y="11240"/>
                    <a:pt x="4953" y="11240"/>
                    <a:pt x="5429" y="11240"/>
                  </a:cubicBezTo>
                  <a:cubicBezTo>
                    <a:pt x="8001" y="11335"/>
                    <a:pt x="10382" y="10573"/>
                    <a:pt x="12382" y="9239"/>
                  </a:cubicBezTo>
                  <a:cubicBezTo>
                    <a:pt x="14954" y="7430"/>
                    <a:pt x="16859" y="4572"/>
                    <a:pt x="17240" y="1048"/>
                  </a:cubicBezTo>
                  <a:cubicBezTo>
                    <a:pt x="17240" y="762"/>
                    <a:pt x="17240" y="476"/>
                    <a:pt x="17240" y="286"/>
                  </a:cubicBezTo>
                  <a:lnTo>
                    <a:pt x="17240" y="286"/>
                  </a:lnTo>
                  <a:cubicBezTo>
                    <a:pt x="17145" y="381"/>
                    <a:pt x="17145" y="381"/>
                    <a:pt x="17050" y="476"/>
                  </a:cubicBezTo>
                  <a:cubicBezTo>
                    <a:pt x="16954" y="572"/>
                    <a:pt x="16954" y="572"/>
                    <a:pt x="16859" y="667"/>
                  </a:cubicBezTo>
                  <a:cubicBezTo>
                    <a:pt x="16478" y="1048"/>
                    <a:pt x="16002" y="1334"/>
                    <a:pt x="15526" y="1715"/>
                  </a:cubicBezTo>
                  <a:cubicBezTo>
                    <a:pt x="14573" y="2286"/>
                    <a:pt x="13621" y="2762"/>
                    <a:pt x="12573" y="3048"/>
                  </a:cubicBezTo>
                  <a:cubicBezTo>
                    <a:pt x="12002" y="3143"/>
                    <a:pt x="11525" y="3239"/>
                    <a:pt x="10954" y="3239"/>
                  </a:cubicBezTo>
                  <a:lnTo>
                    <a:pt x="10954" y="3239"/>
                  </a:lnTo>
                  <a:cubicBezTo>
                    <a:pt x="10668" y="3239"/>
                    <a:pt x="10382" y="3239"/>
                    <a:pt x="10192" y="3143"/>
                  </a:cubicBezTo>
                  <a:cubicBezTo>
                    <a:pt x="9906" y="3143"/>
                    <a:pt x="9620" y="3048"/>
                    <a:pt x="9430" y="3048"/>
                  </a:cubicBezTo>
                  <a:lnTo>
                    <a:pt x="9430" y="3048"/>
                  </a:lnTo>
                  <a:cubicBezTo>
                    <a:pt x="8573" y="3810"/>
                    <a:pt x="7620" y="4001"/>
                    <a:pt x="6572" y="4001"/>
                  </a:cubicBezTo>
                  <a:cubicBezTo>
                    <a:pt x="6096" y="4001"/>
                    <a:pt x="5525" y="3905"/>
                    <a:pt x="5048" y="3715"/>
                  </a:cubicBezTo>
                  <a:cubicBezTo>
                    <a:pt x="4763" y="3620"/>
                    <a:pt x="4572" y="3524"/>
                    <a:pt x="4286" y="3429"/>
                  </a:cubicBezTo>
                  <a:cubicBezTo>
                    <a:pt x="3810" y="3239"/>
                    <a:pt x="3238" y="2858"/>
                    <a:pt x="2762" y="2572"/>
                  </a:cubicBezTo>
                  <a:cubicBezTo>
                    <a:pt x="2286" y="2191"/>
                    <a:pt x="1810" y="1810"/>
                    <a:pt x="1333" y="1429"/>
                  </a:cubicBezTo>
                  <a:cubicBezTo>
                    <a:pt x="1143" y="1238"/>
                    <a:pt x="857" y="1048"/>
                    <a:pt x="667" y="762"/>
                  </a:cubicBezTo>
                  <a:cubicBezTo>
                    <a:pt x="381" y="476"/>
                    <a:pt x="190" y="286"/>
                    <a:pt x="0" y="0"/>
                  </a:cubicBezTo>
                  <a:cubicBezTo>
                    <a:pt x="1143" y="2667"/>
                    <a:pt x="1810" y="5810"/>
                    <a:pt x="1810" y="904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0" name="Freeform: Shape 1239">
              <a:extLst>
                <a:ext uri="{FF2B5EF4-FFF2-40B4-BE49-F238E27FC236}">
                  <a16:creationId xmlns:a16="http://schemas.microsoft.com/office/drawing/2014/main" id="{06510662-538E-4D39-A0FB-B7F21D8FD4E2}"/>
                </a:ext>
              </a:extLst>
            </p:cNvPr>
            <p:cNvSpPr/>
            <p:nvPr/>
          </p:nvSpPr>
          <p:spPr>
            <a:xfrm>
              <a:off x="5939658" y="2548820"/>
              <a:ext cx="131354" cy="33639"/>
            </a:xfrm>
            <a:custGeom>
              <a:avLst/>
              <a:gdLst>
                <a:gd name="connsiteX0" fmla="*/ 322 w 131354"/>
                <a:gd name="connsiteY0" fmla="*/ 33120 h 33639"/>
                <a:gd name="connsiteX1" fmla="*/ 988 w 131354"/>
                <a:gd name="connsiteY1" fmla="*/ 33597 h 33639"/>
                <a:gd name="connsiteX2" fmla="*/ 1369 w 131354"/>
                <a:gd name="connsiteY2" fmla="*/ 33597 h 33639"/>
                <a:gd name="connsiteX3" fmla="*/ 1750 w 131354"/>
                <a:gd name="connsiteY3" fmla="*/ 33406 h 33639"/>
                <a:gd name="connsiteX4" fmla="*/ 27563 w 131354"/>
                <a:gd name="connsiteY4" fmla="*/ 20452 h 33639"/>
                <a:gd name="connsiteX5" fmla="*/ 35469 w 131354"/>
                <a:gd name="connsiteY5" fmla="*/ 17880 h 33639"/>
                <a:gd name="connsiteX6" fmla="*/ 63853 w 131354"/>
                <a:gd name="connsiteY6" fmla="*/ 11975 h 33639"/>
                <a:gd name="connsiteX7" fmla="*/ 82713 w 131354"/>
                <a:gd name="connsiteY7" fmla="*/ 11308 h 33639"/>
                <a:gd name="connsiteX8" fmla="*/ 93952 w 131354"/>
                <a:gd name="connsiteY8" fmla="*/ 12737 h 33639"/>
                <a:gd name="connsiteX9" fmla="*/ 111574 w 131354"/>
                <a:gd name="connsiteY9" fmla="*/ 19023 h 33639"/>
                <a:gd name="connsiteX10" fmla="*/ 120908 w 131354"/>
                <a:gd name="connsiteY10" fmla="*/ 25500 h 33639"/>
                <a:gd name="connsiteX11" fmla="*/ 123766 w 131354"/>
                <a:gd name="connsiteY11" fmla="*/ 26929 h 33639"/>
                <a:gd name="connsiteX12" fmla="*/ 125480 w 131354"/>
                <a:gd name="connsiteY12" fmla="*/ 27024 h 33639"/>
                <a:gd name="connsiteX13" fmla="*/ 126623 w 131354"/>
                <a:gd name="connsiteY13" fmla="*/ 26834 h 33639"/>
                <a:gd name="connsiteX14" fmla="*/ 127671 w 131354"/>
                <a:gd name="connsiteY14" fmla="*/ 26453 h 33639"/>
                <a:gd name="connsiteX15" fmla="*/ 129957 w 131354"/>
                <a:gd name="connsiteY15" fmla="*/ 17499 h 33639"/>
                <a:gd name="connsiteX16" fmla="*/ 129480 w 131354"/>
                <a:gd name="connsiteY16" fmla="*/ 17023 h 33639"/>
                <a:gd name="connsiteX17" fmla="*/ 124432 w 131354"/>
                <a:gd name="connsiteY17" fmla="*/ 12832 h 33639"/>
                <a:gd name="connsiteX18" fmla="*/ 120908 w 131354"/>
                <a:gd name="connsiteY18" fmla="*/ 10451 h 33639"/>
                <a:gd name="connsiteX19" fmla="*/ 117288 w 131354"/>
                <a:gd name="connsiteY19" fmla="*/ 8355 h 33639"/>
                <a:gd name="connsiteX20" fmla="*/ 113478 w 131354"/>
                <a:gd name="connsiteY20" fmla="*/ 6450 h 33639"/>
                <a:gd name="connsiteX21" fmla="*/ 97476 w 131354"/>
                <a:gd name="connsiteY21" fmla="*/ 1497 h 33639"/>
                <a:gd name="connsiteX22" fmla="*/ 93285 w 131354"/>
                <a:gd name="connsiteY22" fmla="*/ 831 h 33639"/>
                <a:gd name="connsiteX23" fmla="*/ 76331 w 131354"/>
                <a:gd name="connsiteY23" fmla="*/ 69 h 33639"/>
                <a:gd name="connsiteX24" fmla="*/ 72045 w 131354"/>
                <a:gd name="connsiteY24" fmla="*/ 354 h 33639"/>
                <a:gd name="connsiteX25" fmla="*/ 65663 w 131354"/>
                <a:gd name="connsiteY25" fmla="*/ 1021 h 33639"/>
                <a:gd name="connsiteX26" fmla="*/ 322 w 131354"/>
                <a:gd name="connsiteY26" fmla="*/ 31692 h 33639"/>
                <a:gd name="connsiteX27" fmla="*/ 36 w 131354"/>
                <a:gd name="connsiteY27" fmla="*/ 32073 h 33639"/>
                <a:gd name="connsiteX28" fmla="*/ 322 w 131354"/>
                <a:gd name="connsiteY28" fmla="*/ 33120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1354" h="33639">
                  <a:moveTo>
                    <a:pt x="322" y="33120"/>
                  </a:moveTo>
                  <a:cubicBezTo>
                    <a:pt x="512" y="33311"/>
                    <a:pt x="703" y="33501"/>
                    <a:pt x="988" y="33597"/>
                  </a:cubicBezTo>
                  <a:cubicBezTo>
                    <a:pt x="1083" y="33597"/>
                    <a:pt x="1274" y="33692"/>
                    <a:pt x="1369" y="33597"/>
                  </a:cubicBezTo>
                  <a:cubicBezTo>
                    <a:pt x="1464" y="33597"/>
                    <a:pt x="1655" y="33501"/>
                    <a:pt x="1750" y="33406"/>
                  </a:cubicBezTo>
                  <a:cubicBezTo>
                    <a:pt x="9751" y="28072"/>
                    <a:pt x="18514" y="23786"/>
                    <a:pt x="27563" y="20452"/>
                  </a:cubicBezTo>
                  <a:cubicBezTo>
                    <a:pt x="30135" y="19500"/>
                    <a:pt x="32802" y="18642"/>
                    <a:pt x="35469" y="17880"/>
                  </a:cubicBezTo>
                  <a:cubicBezTo>
                    <a:pt x="44803" y="15118"/>
                    <a:pt x="54328" y="13213"/>
                    <a:pt x="63853" y="11975"/>
                  </a:cubicBezTo>
                  <a:cubicBezTo>
                    <a:pt x="70045" y="11213"/>
                    <a:pt x="76426" y="10927"/>
                    <a:pt x="82713" y="11308"/>
                  </a:cubicBezTo>
                  <a:cubicBezTo>
                    <a:pt x="86523" y="11499"/>
                    <a:pt x="90237" y="11975"/>
                    <a:pt x="93952" y="12737"/>
                  </a:cubicBezTo>
                  <a:cubicBezTo>
                    <a:pt x="100143" y="13975"/>
                    <a:pt x="106049" y="15975"/>
                    <a:pt x="111574" y="19023"/>
                  </a:cubicBezTo>
                  <a:cubicBezTo>
                    <a:pt x="114907" y="20833"/>
                    <a:pt x="118051" y="22929"/>
                    <a:pt x="120908" y="25500"/>
                  </a:cubicBezTo>
                  <a:cubicBezTo>
                    <a:pt x="121860" y="26262"/>
                    <a:pt x="122813" y="26739"/>
                    <a:pt x="123766" y="26929"/>
                  </a:cubicBezTo>
                  <a:cubicBezTo>
                    <a:pt x="124337" y="27024"/>
                    <a:pt x="124908" y="27120"/>
                    <a:pt x="125480" y="27024"/>
                  </a:cubicBezTo>
                  <a:cubicBezTo>
                    <a:pt x="125861" y="27024"/>
                    <a:pt x="126242" y="26929"/>
                    <a:pt x="126623" y="26834"/>
                  </a:cubicBezTo>
                  <a:cubicBezTo>
                    <a:pt x="127004" y="26739"/>
                    <a:pt x="127385" y="26548"/>
                    <a:pt x="127671" y="26453"/>
                  </a:cubicBezTo>
                  <a:cubicBezTo>
                    <a:pt x="130909" y="24929"/>
                    <a:pt x="132814" y="20738"/>
                    <a:pt x="129957" y="17499"/>
                  </a:cubicBezTo>
                  <a:cubicBezTo>
                    <a:pt x="129766" y="17309"/>
                    <a:pt x="129671" y="17118"/>
                    <a:pt x="129480" y="17023"/>
                  </a:cubicBezTo>
                  <a:cubicBezTo>
                    <a:pt x="127861" y="15499"/>
                    <a:pt x="126147" y="14166"/>
                    <a:pt x="124432" y="12832"/>
                  </a:cubicBezTo>
                  <a:cubicBezTo>
                    <a:pt x="123289" y="11975"/>
                    <a:pt x="122146" y="11213"/>
                    <a:pt x="120908" y="10451"/>
                  </a:cubicBezTo>
                  <a:cubicBezTo>
                    <a:pt x="119670" y="9689"/>
                    <a:pt x="118527" y="9022"/>
                    <a:pt x="117288" y="8355"/>
                  </a:cubicBezTo>
                  <a:cubicBezTo>
                    <a:pt x="116050" y="7689"/>
                    <a:pt x="114812" y="7022"/>
                    <a:pt x="113478" y="6450"/>
                  </a:cubicBezTo>
                  <a:cubicBezTo>
                    <a:pt x="108335" y="4164"/>
                    <a:pt x="103001" y="2545"/>
                    <a:pt x="97476" y="1497"/>
                  </a:cubicBezTo>
                  <a:cubicBezTo>
                    <a:pt x="96143" y="1212"/>
                    <a:pt x="94714" y="1021"/>
                    <a:pt x="93285" y="831"/>
                  </a:cubicBezTo>
                  <a:cubicBezTo>
                    <a:pt x="87666" y="69"/>
                    <a:pt x="81951" y="-122"/>
                    <a:pt x="76331" y="69"/>
                  </a:cubicBezTo>
                  <a:cubicBezTo>
                    <a:pt x="74902" y="164"/>
                    <a:pt x="73474" y="259"/>
                    <a:pt x="72045" y="354"/>
                  </a:cubicBezTo>
                  <a:cubicBezTo>
                    <a:pt x="69949" y="545"/>
                    <a:pt x="67758" y="735"/>
                    <a:pt x="65663" y="1021"/>
                  </a:cubicBezTo>
                  <a:cubicBezTo>
                    <a:pt x="40707" y="4355"/>
                    <a:pt x="19657" y="16071"/>
                    <a:pt x="322" y="31692"/>
                  </a:cubicBezTo>
                  <a:cubicBezTo>
                    <a:pt x="226" y="31787"/>
                    <a:pt x="131" y="31882"/>
                    <a:pt x="36" y="32073"/>
                  </a:cubicBezTo>
                  <a:cubicBezTo>
                    <a:pt x="-60" y="32263"/>
                    <a:pt x="36" y="32739"/>
                    <a:pt x="322" y="33120"/>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1" name="Freeform: Shape 1240">
              <a:extLst>
                <a:ext uri="{FF2B5EF4-FFF2-40B4-BE49-F238E27FC236}">
                  <a16:creationId xmlns:a16="http://schemas.microsoft.com/office/drawing/2014/main" id="{B08C5627-025C-44E1-9EB5-4F3197BAD1B0}"/>
                </a:ext>
              </a:extLst>
            </p:cNvPr>
            <p:cNvSpPr/>
            <p:nvPr/>
          </p:nvSpPr>
          <p:spPr>
            <a:xfrm>
              <a:off x="5448971" y="3835336"/>
              <a:ext cx="920395" cy="472344"/>
            </a:xfrm>
            <a:custGeom>
              <a:avLst/>
              <a:gdLst>
                <a:gd name="connsiteX0" fmla="*/ 212307 w 920395"/>
                <a:gd name="connsiteY0" fmla="*/ 458819 h 472344"/>
                <a:gd name="connsiteX1" fmla="*/ 214878 w 920395"/>
                <a:gd name="connsiteY1" fmla="*/ 458343 h 472344"/>
                <a:gd name="connsiteX2" fmla="*/ 216402 w 920395"/>
                <a:gd name="connsiteY2" fmla="*/ 458057 h 472344"/>
                <a:gd name="connsiteX3" fmla="*/ 218784 w 920395"/>
                <a:gd name="connsiteY3" fmla="*/ 457676 h 472344"/>
                <a:gd name="connsiteX4" fmla="*/ 220498 w 920395"/>
                <a:gd name="connsiteY4" fmla="*/ 457390 h 472344"/>
                <a:gd name="connsiteX5" fmla="*/ 222879 w 920395"/>
                <a:gd name="connsiteY5" fmla="*/ 457009 h 472344"/>
                <a:gd name="connsiteX6" fmla="*/ 224689 w 920395"/>
                <a:gd name="connsiteY6" fmla="*/ 456724 h 472344"/>
                <a:gd name="connsiteX7" fmla="*/ 227070 w 920395"/>
                <a:gd name="connsiteY7" fmla="*/ 456438 h 472344"/>
                <a:gd name="connsiteX8" fmla="*/ 228880 w 920395"/>
                <a:gd name="connsiteY8" fmla="*/ 456152 h 472344"/>
                <a:gd name="connsiteX9" fmla="*/ 231357 w 920395"/>
                <a:gd name="connsiteY9" fmla="*/ 455867 h 472344"/>
                <a:gd name="connsiteX10" fmla="*/ 233262 w 920395"/>
                <a:gd name="connsiteY10" fmla="*/ 455676 h 472344"/>
                <a:gd name="connsiteX11" fmla="*/ 235833 w 920395"/>
                <a:gd name="connsiteY11" fmla="*/ 455390 h 472344"/>
                <a:gd name="connsiteX12" fmla="*/ 237738 w 920395"/>
                <a:gd name="connsiteY12" fmla="*/ 455200 h 472344"/>
                <a:gd name="connsiteX13" fmla="*/ 240501 w 920395"/>
                <a:gd name="connsiteY13" fmla="*/ 454914 h 472344"/>
                <a:gd name="connsiteX14" fmla="*/ 242310 w 920395"/>
                <a:gd name="connsiteY14" fmla="*/ 454723 h 472344"/>
                <a:gd name="connsiteX15" fmla="*/ 245358 w 920395"/>
                <a:gd name="connsiteY15" fmla="*/ 454438 h 472344"/>
                <a:gd name="connsiteX16" fmla="*/ 247073 w 920395"/>
                <a:gd name="connsiteY16" fmla="*/ 454247 h 472344"/>
                <a:gd name="connsiteX17" fmla="*/ 250692 w 920395"/>
                <a:gd name="connsiteY17" fmla="*/ 453866 h 472344"/>
                <a:gd name="connsiteX18" fmla="*/ 251931 w 920395"/>
                <a:gd name="connsiteY18" fmla="*/ 453771 h 472344"/>
                <a:gd name="connsiteX19" fmla="*/ 256884 w 920395"/>
                <a:gd name="connsiteY19" fmla="*/ 453295 h 472344"/>
                <a:gd name="connsiteX20" fmla="*/ 257836 w 920395"/>
                <a:gd name="connsiteY20" fmla="*/ 453200 h 472344"/>
                <a:gd name="connsiteX21" fmla="*/ 261932 w 920395"/>
                <a:gd name="connsiteY21" fmla="*/ 452914 h 472344"/>
                <a:gd name="connsiteX22" fmla="*/ 263646 w 920395"/>
                <a:gd name="connsiteY22" fmla="*/ 452818 h 472344"/>
                <a:gd name="connsiteX23" fmla="*/ 267075 w 920395"/>
                <a:gd name="connsiteY23" fmla="*/ 452533 h 472344"/>
                <a:gd name="connsiteX24" fmla="*/ 269076 w 920395"/>
                <a:gd name="connsiteY24" fmla="*/ 452438 h 472344"/>
                <a:gd name="connsiteX25" fmla="*/ 272314 w 920395"/>
                <a:gd name="connsiteY25" fmla="*/ 452247 h 472344"/>
                <a:gd name="connsiteX26" fmla="*/ 274505 w 920395"/>
                <a:gd name="connsiteY26" fmla="*/ 452152 h 472344"/>
                <a:gd name="connsiteX27" fmla="*/ 277648 w 920395"/>
                <a:gd name="connsiteY27" fmla="*/ 451961 h 472344"/>
                <a:gd name="connsiteX28" fmla="*/ 279934 w 920395"/>
                <a:gd name="connsiteY28" fmla="*/ 451866 h 472344"/>
                <a:gd name="connsiteX29" fmla="*/ 283173 w 920395"/>
                <a:gd name="connsiteY29" fmla="*/ 451675 h 472344"/>
                <a:gd name="connsiteX30" fmla="*/ 285459 w 920395"/>
                <a:gd name="connsiteY30" fmla="*/ 451580 h 472344"/>
                <a:gd name="connsiteX31" fmla="*/ 288792 w 920395"/>
                <a:gd name="connsiteY31" fmla="*/ 451390 h 472344"/>
                <a:gd name="connsiteX32" fmla="*/ 291078 w 920395"/>
                <a:gd name="connsiteY32" fmla="*/ 451294 h 472344"/>
                <a:gd name="connsiteX33" fmla="*/ 294507 w 920395"/>
                <a:gd name="connsiteY33" fmla="*/ 451104 h 472344"/>
                <a:gd name="connsiteX34" fmla="*/ 296793 w 920395"/>
                <a:gd name="connsiteY34" fmla="*/ 451009 h 472344"/>
                <a:gd name="connsiteX35" fmla="*/ 300413 w 920395"/>
                <a:gd name="connsiteY35" fmla="*/ 450818 h 472344"/>
                <a:gd name="connsiteX36" fmla="*/ 302508 w 920395"/>
                <a:gd name="connsiteY36" fmla="*/ 450723 h 472344"/>
                <a:gd name="connsiteX37" fmla="*/ 306509 w 920395"/>
                <a:gd name="connsiteY37" fmla="*/ 450533 h 472344"/>
                <a:gd name="connsiteX38" fmla="*/ 308319 w 920395"/>
                <a:gd name="connsiteY38" fmla="*/ 450437 h 472344"/>
                <a:gd name="connsiteX39" fmla="*/ 313748 w 920395"/>
                <a:gd name="connsiteY39" fmla="*/ 450247 h 472344"/>
                <a:gd name="connsiteX40" fmla="*/ 314224 w 920395"/>
                <a:gd name="connsiteY40" fmla="*/ 450247 h 472344"/>
                <a:gd name="connsiteX41" fmla="*/ 320320 w 920395"/>
                <a:gd name="connsiteY41" fmla="*/ 450056 h 472344"/>
                <a:gd name="connsiteX42" fmla="*/ 321558 w 920395"/>
                <a:gd name="connsiteY42" fmla="*/ 450056 h 472344"/>
                <a:gd name="connsiteX43" fmla="*/ 326416 w 920395"/>
                <a:gd name="connsiteY43" fmla="*/ 449866 h 472344"/>
                <a:gd name="connsiteX44" fmla="*/ 328416 w 920395"/>
                <a:gd name="connsiteY44" fmla="*/ 449771 h 472344"/>
                <a:gd name="connsiteX45" fmla="*/ 332512 w 920395"/>
                <a:gd name="connsiteY45" fmla="*/ 449675 h 472344"/>
                <a:gd name="connsiteX46" fmla="*/ 334893 w 920395"/>
                <a:gd name="connsiteY46" fmla="*/ 449580 h 472344"/>
                <a:gd name="connsiteX47" fmla="*/ 338799 w 920395"/>
                <a:gd name="connsiteY47" fmla="*/ 449485 h 472344"/>
                <a:gd name="connsiteX48" fmla="*/ 341275 w 920395"/>
                <a:gd name="connsiteY48" fmla="*/ 449389 h 472344"/>
                <a:gd name="connsiteX49" fmla="*/ 345180 w 920395"/>
                <a:gd name="connsiteY49" fmla="*/ 449294 h 472344"/>
                <a:gd name="connsiteX50" fmla="*/ 347657 w 920395"/>
                <a:gd name="connsiteY50" fmla="*/ 449294 h 472344"/>
                <a:gd name="connsiteX51" fmla="*/ 351562 w 920395"/>
                <a:gd name="connsiteY51" fmla="*/ 449199 h 472344"/>
                <a:gd name="connsiteX52" fmla="*/ 354134 w 920395"/>
                <a:gd name="connsiteY52" fmla="*/ 449199 h 472344"/>
                <a:gd name="connsiteX53" fmla="*/ 358134 w 920395"/>
                <a:gd name="connsiteY53" fmla="*/ 449104 h 472344"/>
                <a:gd name="connsiteX54" fmla="*/ 360611 w 920395"/>
                <a:gd name="connsiteY54" fmla="*/ 449104 h 472344"/>
                <a:gd name="connsiteX55" fmla="*/ 364707 w 920395"/>
                <a:gd name="connsiteY55" fmla="*/ 449104 h 472344"/>
                <a:gd name="connsiteX56" fmla="*/ 367088 w 920395"/>
                <a:gd name="connsiteY56" fmla="*/ 449104 h 472344"/>
                <a:gd name="connsiteX57" fmla="*/ 371565 w 920395"/>
                <a:gd name="connsiteY57" fmla="*/ 449104 h 472344"/>
                <a:gd name="connsiteX58" fmla="*/ 373755 w 920395"/>
                <a:gd name="connsiteY58" fmla="*/ 449104 h 472344"/>
                <a:gd name="connsiteX59" fmla="*/ 378899 w 920395"/>
                <a:gd name="connsiteY59" fmla="*/ 449104 h 472344"/>
                <a:gd name="connsiteX60" fmla="*/ 380328 w 920395"/>
                <a:gd name="connsiteY60" fmla="*/ 449104 h 472344"/>
                <a:gd name="connsiteX61" fmla="*/ 393948 w 920395"/>
                <a:gd name="connsiteY61" fmla="*/ 449104 h 472344"/>
                <a:gd name="connsiteX62" fmla="*/ 395663 w 920395"/>
                <a:gd name="connsiteY62" fmla="*/ 449104 h 472344"/>
                <a:gd name="connsiteX63" fmla="*/ 400806 w 920395"/>
                <a:gd name="connsiteY63" fmla="*/ 449104 h 472344"/>
                <a:gd name="connsiteX64" fmla="*/ 402902 w 920395"/>
                <a:gd name="connsiteY64" fmla="*/ 449104 h 472344"/>
                <a:gd name="connsiteX65" fmla="*/ 407664 w 920395"/>
                <a:gd name="connsiteY65" fmla="*/ 449104 h 472344"/>
                <a:gd name="connsiteX66" fmla="*/ 410141 w 920395"/>
                <a:gd name="connsiteY66" fmla="*/ 449104 h 472344"/>
                <a:gd name="connsiteX67" fmla="*/ 414618 w 920395"/>
                <a:gd name="connsiteY67" fmla="*/ 449104 h 472344"/>
                <a:gd name="connsiteX68" fmla="*/ 417285 w 920395"/>
                <a:gd name="connsiteY68" fmla="*/ 449104 h 472344"/>
                <a:gd name="connsiteX69" fmla="*/ 421666 w 920395"/>
                <a:gd name="connsiteY69" fmla="*/ 449104 h 472344"/>
                <a:gd name="connsiteX70" fmla="*/ 424238 w 920395"/>
                <a:gd name="connsiteY70" fmla="*/ 449104 h 472344"/>
                <a:gd name="connsiteX71" fmla="*/ 428715 w 920395"/>
                <a:gd name="connsiteY71" fmla="*/ 449104 h 472344"/>
                <a:gd name="connsiteX72" fmla="*/ 431382 w 920395"/>
                <a:gd name="connsiteY72" fmla="*/ 449104 h 472344"/>
                <a:gd name="connsiteX73" fmla="*/ 435858 w 920395"/>
                <a:gd name="connsiteY73" fmla="*/ 449199 h 472344"/>
                <a:gd name="connsiteX74" fmla="*/ 438335 w 920395"/>
                <a:gd name="connsiteY74" fmla="*/ 449199 h 472344"/>
                <a:gd name="connsiteX75" fmla="*/ 443097 w 920395"/>
                <a:gd name="connsiteY75" fmla="*/ 449294 h 472344"/>
                <a:gd name="connsiteX76" fmla="*/ 445479 w 920395"/>
                <a:gd name="connsiteY76" fmla="*/ 449294 h 472344"/>
                <a:gd name="connsiteX77" fmla="*/ 450813 w 920395"/>
                <a:gd name="connsiteY77" fmla="*/ 449389 h 472344"/>
                <a:gd name="connsiteX78" fmla="*/ 452527 w 920395"/>
                <a:gd name="connsiteY78" fmla="*/ 449389 h 472344"/>
                <a:gd name="connsiteX79" fmla="*/ 459480 w 920395"/>
                <a:gd name="connsiteY79" fmla="*/ 449485 h 472344"/>
                <a:gd name="connsiteX80" fmla="*/ 459671 w 920395"/>
                <a:gd name="connsiteY80" fmla="*/ 449485 h 472344"/>
                <a:gd name="connsiteX81" fmla="*/ 467100 w 920395"/>
                <a:gd name="connsiteY81" fmla="*/ 449580 h 472344"/>
                <a:gd name="connsiteX82" fmla="*/ 467291 w 920395"/>
                <a:gd name="connsiteY82" fmla="*/ 449580 h 472344"/>
                <a:gd name="connsiteX83" fmla="*/ 474339 w 920395"/>
                <a:gd name="connsiteY83" fmla="*/ 449675 h 472344"/>
                <a:gd name="connsiteX84" fmla="*/ 475959 w 920395"/>
                <a:gd name="connsiteY84" fmla="*/ 449675 h 472344"/>
                <a:gd name="connsiteX85" fmla="*/ 481578 w 920395"/>
                <a:gd name="connsiteY85" fmla="*/ 449771 h 472344"/>
                <a:gd name="connsiteX86" fmla="*/ 483769 w 920395"/>
                <a:gd name="connsiteY86" fmla="*/ 449866 h 472344"/>
                <a:gd name="connsiteX87" fmla="*/ 488817 w 920395"/>
                <a:gd name="connsiteY87" fmla="*/ 449961 h 472344"/>
                <a:gd name="connsiteX88" fmla="*/ 491199 w 920395"/>
                <a:gd name="connsiteY88" fmla="*/ 450056 h 472344"/>
                <a:gd name="connsiteX89" fmla="*/ 496152 w 920395"/>
                <a:gd name="connsiteY89" fmla="*/ 450151 h 472344"/>
                <a:gd name="connsiteX90" fmla="*/ 498628 w 920395"/>
                <a:gd name="connsiteY90" fmla="*/ 450247 h 472344"/>
                <a:gd name="connsiteX91" fmla="*/ 503486 w 920395"/>
                <a:gd name="connsiteY91" fmla="*/ 450342 h 472344"/>
                <a:gd name="connsiteX92" fmla="*/ 505962 w 920395"/>
                <a:gd name="connsiteY92" fmla="*/ 450437 h 472344"/>
                <a:gd name="connsiteX93" fmla="*/ 511011 w 920395"/>
                <a:gd name="connsiteY93" fmla="*/ 450533 h 472344"/>
                <a:gd name="connsiteX94" fmla="*/ 513297 w 920395"/>
                <a:gd name="connsiteY94" fmla="*/ 450628 h 472344"/>
                <a:gd name="connsiteX95" fmla="*/ 518535 w 920395"/>
                <a:gd name="connsiteY95" fmla="*/ 450818 h 472344"/>
                <a:gd name="connsiteX96" fmla="*/ 520631 w 920395"/>
                <a:gd name="connsiteY96" fmla="*/ 450913 h 472344"/>
                <a:gd name="connsiteX97" fmla="*/ 526155 w 920395"/>
                <a:gd name="connsiteY97" fmla="*/ 451104 h 472344"/>
                <a:gd name="connsiteX98" fmla="*/ 527965 w 920395"/>
                <a:gd name="connsiteY98" fmla="*/ 451199 h 472344"/>
                <a:gd name="connsiteX99" fmla="*/ 534061 w 920395"/>
                <a:gd name="connsiteY99" fmla="*/ 451390 h 472344"/>
                <a:gd name="connsiteX100" fmla="*/ 535299 w 920395"/>
                <a:gd name="connsiteY100" fmla="*/ 451390 h 472344"/>
                <a:gd name="connsiteX101" fmla="*/ 550254 w 920395"/>
                <a:gd name="connsiteY101" fmla="*/ 451866 h 472344"/>
                <a:gd name="connsiteX102" fmla="*/ 550635 w 920395"/>
                <a:gd name="connsiteY102" fmla="*/ 451866 h 472344"/>
                <a:gd name="connsiteX103" fmla="*/ 557588 w 920395"/>
                <a:gd name="connsiteY103" fmla="*/ 452152 h 472344"/>
                <a:gd name="connsiteX104" fmla="*/ 558921 w 920395"/>
                <a:gd name="connsiteY104" fmla="*/ 452247 h 472344"/>
                <a:gd name="connsiteX105" fmla="*/ 564922 w 920395"/>
                <a:gd name="connsiteY105" fmla="*/ 452438 h 472344"/>
                <a:gd name="connsiteX106" fmla="*/ 566732 w 920395"/>
                <a:gd name="connsiteY106" fmla="*/ 452533 h 472344"/>
                <a:gd name="connsiteX107" fmla="*/ 572352 w 920395"/>
                <a:gd name="connsiteY107" fmla="*/ 452723 h 472344"/>
                <a:gd name="connsiteX108" fmla="*/ 574352 w 920395"/>
                <a:gd name="connsiteY108" fmla="*/ 452818 h 472344"/>
                <a:gd name="connsiteX109" fmla="*/ 579781 w 920395"/>
                <a:gd name="connsiteY109" fmla="*/ 453009 h 472344"/>
                <a:gd name="connsiteX110" fmla="*/ 581781 w 920395"/>
                <a:gd name="connsiteY110" fmla="*/ 453104 h 472344"/>
                <a:gd name="connsiteX111" fmla="*/ 587115 w 920395"/>
                <a:gd name="connsiteY111" fmla="*/ 453295 h 472344"/>
                <a:gd name="connsiteX112" fmla="*/ 589306 w 920395"/>
                <a:gd name="connsiteY112" fmla="*/ 453390 h 472344"/>
                <a:gd name="connsiteX113" fmla="*/ 594545 w 920395"/>
                <a:gd name="connsiteY113" fmla="*/ 453580 h 472344"/>
                <a:gd name="connsiteX114" fmla="*/ 596545 w 920395"/>
                <a:gd name="connsiteY114" fmla="*/ 453676 h 472344"/>
                <a:gd name="connsiteX115" fmla="*/ 602165 w 920395"/>
                <a:gd name="connsiteY115" fmla="*/ 453866 h 472344"/>
                <a:gd name="connsiteX116" fmla="*/ 603784 w 920395"/>
                <a:gd name="connsiteY116" fmla="*/ 453962 h 472344"/>
                <a:gd name="connsiteX117" fmla="*/ 610166 w 920395"/>
                <a:gd name="connsiteY117" fmla="*/ 454247 h 472344"/>
                <a:gd name="connsiteX118" fmla="*/ 611023 w 920395"/>
                <a:gd name="connsiteY118" fmla="*/ 454247 h 472344"/>
                <a:gd name="connsiteX119" fmla="*/ 633121 w 920395"/>
                <a:gd name="connsiteY119" fmla="*/ 455200 h 472344"/>
                <a:gd name="connsiteX120" fmla="*/ 633407 w 920395"/>
                <a:gd name="connsiteY120" fmla="*/ 455200 h 472344"/>
                <a:gd name="connsiteX121" fmla="*/ 640265 w 920395"/>
                <a:gd name="connsiteY121" fmla="*/ 455485 h 472344"/>
                <a:gd name="connsiteX122" fmla="*/ 641503 w 920395"/>
                <a:gd name="connsiteY122" fmla="*/ 455581 h 472344"/>
                <a:gd name="connsiteX123" fmla="*/ 647409 w 920395"/>
                <a:gd name="connsiteY123" fmla="*/ 455867 h 472344"/>
                <a:gd name="connsiteX124" fmla="*/ 649028 w 920395"/>
                <a:gd name="connsiteY124" fmla="*/ 455962 h 472344"/>
                <a:gd name="connsiteX125" fmla="*/ 654552 w 920395"/>
                <a:gd name="connsiteY125" fmla="*/ 456247 h 472344"/>
                <a:gd name="connsiteX126" fmla="*/ 656362 w 920395"/>
                <a:gd name="connsiteY126" fmla="*/ 456343 h 472344"/>
                <a:gd name="connsiteX127" fmla="*/ 661696 w 920395"/>
                <a:gd name="connsiteY127" fmla="*/ 456629 h 472344"/>
                <a:gd name="connsiteX128" fmla="*/ 663506 w 920395"/>
                <a:gd name="connsiteY128" fmla="*/ 456724 h 472344"/>
                <a:gd name="connsiteX129" fmla="*/ 668745 w 920395"/>
                <a:gd name="connsiteY129" fmla="*/ 457009 h 472344"/>
                <a:gd name="connsiteX130" fmla="*/ 670650 w 920395"/>
                <a:gd name="connsiteY130" fmla="*/ 457105 h 472344"/>
                <a:gd name="connsiteX131" fmla="*/ 675984 w 920395"/>
                <a:gd name="connsiteY131" fmla="*/ 457390 h 472344"/>
                <a:gd name="connsiteX132" fmla="*/ 677508 w 920395"/>
                <a:gd name="connsiteY132" fmla="*/ 457486 h 472344"/>
                <a:gd name="connsiteX133" fmla="*/ 683508 w 920395"/>
                <a:gd name="connsiteY133" fmla="*/ 457771 h 472344"/>
                <a:gd name="connsiteX134" fmla="*/ 684366 w 920395"/>
                <a:gd name="connsiteY134" fmla="*/ 457771 h 472344"/>
                <a:gd name="connsiteX135" fmla="*/ 691128 w 920395"/>
                <a:gd name="connsiteY135" fmla="*/ 458152 h 472344"/>
                <a:gd name="connsiteX136" fmla="*/ 691224 w 920395"/>
                <a:gd name="connsiteY136" fmla="*/ 458152 h 472344"/>
                <a:gd name="connsiteX137" fmla="*/ 718846 w 920395"/>
                <a:gd name="connsiteY137" fmla="*/ 459676 h 472344"/>
                <a:gd name="connsiteX138" fmla="*/ 719132 w 920395"/>
                <a:gd name="connsiteY138" fmla="*/ 459676 h 472344"/>
                <a:gd name="connsiteX139" fmla="*/ 725228 w 920395"/>
                <a:gd name="connsiteY139" fmla="*/ 460058 h 472344"/>
                <a:gd name="connsiteX140" fmla="*/ 726466 w 920395"/>
                <a:gd name="connsiteY140" fmla="*/ 460153 h 472344"/>
                <a:gd name="connsiteX141" fmla="*/ 731800 w 920395"/>
                <a:gd name="connsiteY141" fmla="*/ 460438 h 472344"/>
                <a:gd name="connsiteX142" fmla="*/ 733038 w 920395"/>
                <a:gd name="connsiteY142" fmla="*/ 460534 h 472344"/>
                <a:gd name="connsiteX143" fmla="*/ 738563 w 920395"/>
                <a:gd name="connsiteY143" fmla="*/ 460819 h 472344"/>
                <a:gd name="connsiteX144" fmla="*/ 739325 w 920395"/>
                <a:gd name="connsiteY144" fmla="*/ 460819 h 472344"/>
                <a:gd name="connsiteX145" fmla="*/ 745135 w 920395"/>
                <a:gd name="connsiteY145" fmla="*/ 461105 h 472344"/>
                <a:gd name="connsiteX146" fmla="*/ 745802 w 920395"/>
                <a:gd name="connsiteY146" fmla="*/ 461105 h 472344"/>
                <a:gd name="connsiteX147" fmla="*/ 751707 w 920395"/>
                <a:gd name="connsiteY147" fmla="*/ 461486 h 472344"/>
                <a:gd name="connsiteX148" fmla="*/ 752184 w 920395"/>
                <a:gd name="connsiteY148" fmla="*/ 461486 h 472344"/>
                <a:gd name="connsiteX149" fmla="*/ 789141 w 920395"/>
                <a:gd name="connsiteY149" fmla="*/ 463677 h 472344"/>
                <a:gd name="connsiteX150" fmla="*/ 789331 w 920395"/>
                <a:gd name="connsiteY150" fmla="*/ 463677 h 472344"/>
                <a:gd name="connsiteX151" fmla="*/ 800571 w 920395"/>
                <a:gd name="connsiteY151" fmla="*/ 464344 h 472344"/>
                <a:gd name="connsiteX152" fmla="*/ 801047 w 920395"/>
                <a:gd name="connsiteY152" fmla="*/ 464344 h 472344"/>
                <a:gd name="connsiteX153" fmla="*/ 806286 w 920395"/>
                <a:gd name="connsiteY153" fmla="*/ 464630 h 472344"/>
                <a:gd name="connsiteX154" fmla="*/ 806571 w 920395"/>
                <a:gd name="connsiteY154" fmla="*/ 464630 h 472344"/>
                <a:gd name="connsiteX155" fmla="*/ 812001 w 920395"/>
                <a:gd name="connsiteY155" fmla="*/ 465010 h 472344"/>
                <a:gd name="connsiteX156" fmla="*/ 812096 w 920395"/>
                <a:gd name="connsiteY156" fmla="*/ 465010 h 472344"/>
                <a:gd name="connsiteX157" fmla="*/ 909537 w 920395"/>
                <a:gd name="connsiteY157" fmla="*/ 471678 h 472344"/>
                <a:gd name="connsiteX158" fmla="*/ 919252 w 920395"/>
                <a:gd name="connsiteY158" fmla="*/ 472345 h 472344"/>
                <a:gd name="connsiteX159" fmla="*/ 919538 w 920395"/>
                <a:gd name="connsiteY159" fmla="*/ 472345 h 472344"/>
                <a:gd name="connsiteX160" fmla="*/ 919728 w 920395"/>
                <a:gd name="connsiteY160" fmla="*/ 472345 h 472344"/>
                <a:gd name="connsiteX161" fmla="*/ 920109 w 920395"/>
                <a:gd name="connsiteY161" fmla="*/ 472345 h 472344"/>
                <a:gd name="connsiteX162" fmla="*/ 920205 w 920395"/>
                <a:gd name="connsiteY162" fmla="*/ 472345 h 472344"/>
                <a:gd name="connsiteX163" fmla="*/ 920395 w 920395"/>
                <a:gd name="connsiteY163" fmla="*/ 472345 h 472344"/>
                <a:gd name="connsiteX164" fmla="*/ 920395 w 920395"/>
                <a:gd name="connsiteY164" fmla="*/ 472345 h 472344"/>
                <a:gd name="connsiteX165" fmla="*/ 920395 w 920395"/>
                <a:gd name="connsiteY165" fmla="*/ 472345 h 472344"/>
                <a:gd name="connsiteX166" fmla="*/ 800380 w 920395"/>
                <a:gd name="connsiteY166" fmla="*/ 450533 h 472344"/>
                <a:gd name="connsiteX167" fmla="*/ 684461 w 920395"/>
                <a:gd name="connsiteY167" fmla="*/ 432054 h 472344"/>
                <a:gd name="connsiteX168" fmla="*/ 450336 w 920395"/>
                <a:gd name="connsiteY168" fmla="*/ 394049 h 472344"/>
                <a:gd name="connsiteX169" fmla="*/ 230785 w 920395"/>
                <a:gd name="connsiteY169" fmla="*/ 335280 h 472344"/>
                <a:gd name="connsiteX170" fmla="*/ 64764 w 920395"/>
                <a:gd name="connsiteY170" fmla="*/ 224504 h 472344"/>
                <a:gd name="connsiteX171" fmla="*/ 28950 w 920395"/>
                <a:gd name="connsiteY171" fmla="*/ 127921 h 472344"/>
                <a:gd name="connsiteX172" fmla="*/ 41619 w 920395"/>
                <a:gd name="connsiteY172" fmla="*/ 0 h 472344"/>
                <a:gd name="connsiteX173" fmla="*/ 90 w 920395"/>
                <a:gd name="connsiteY173" fmla="*/ 193834 h 472344"/>
                <a:gd name="connsiteX174" fmla="*/ 36856 w 920395"/>
                <a:gd name="connsiteY174" fmla="*/ 330137 h 472344"/>
                <a:gd name="connsiteX175" fmla="*/ 124962 w 920395"/>
                <a:gd name="connsiteY175" fmla="*/ 423481 h 472344"/>
                <a:gd name="connsiteX176" fmla="*/ 194304 w 920395"/>
                <a:gd name="connsiteY176" fmla="*/ 456057 h 472344"/>
                <a:gd name="connsiteX177" fmla="*/ 201543 w 920395"/>
                <a:gd name="connsiteY177" fmla="*/ 458152 h 472344"/>
                <a:gd name="connsiteX178" fmla="*/ 207163 w 920395"/>
                <a:gd name="connsiteY178" fmla="*/ 459676 h 472344"/>
                <a:gd name="connsiteX179" fmla="*/ 210878 w 920395"/>
                <a:gd name="connsiteY179" fmla="*/ 459010 h 472344"/>
                <a:gd name="connsiteX180" fmla="*/ 212307 w 920395"/>
                <a:gd name="connsiteY180" fmla="*/ 458819 h 47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20395" h="472344">
                  <a:moveTo>
                    <a:pt x="212307" y="458819"/>
                  </a:moveTo>
                  <a:cubicBezTo>
                    <a:pt x="213164" y="458629"/>
                    <a:pt x="214021" y="458534"/>
                    <a:pt x="214878" y="458343"/>
                  </a:cubicBezTo>
                  <a:cubicBezTo>
                    <a:pt x="215355" y="458248"/>
                    <a:pt x="215926" y="458152"/>
                    <a:pt x="216402" y="458057"/>
                  </a:cubicBezTo>
                  <a:cubicBezTo>
                    <a:pt x="217164" y="457962"/>
                    <a:pt x="218022" y="457771"/>
                    <a:pt x="218784" y="457676"/>
                  </a:cubicBezTo>
                  <a:cubicBezTo>
                    <a:pt x="219355" y="457581"/>
                    <a:pt x="219927" y="457486"/>
                    <a:pt x="220498" y="457390"/>
                  </a:cubicBezTo>
                  <a:cubicBezTo>
                    <a:pt x="221260" y="457295"/>
                    <a:pt x="222117" y="457200"/>
                    <a:pt x="222879" y="457009"/>
                  </a:cubicBezTo>
                  <a:cubicBezTo>
                    <a:pt x="223451" y="456914"/>
                    <a:pt x="224118" y="456819"/>
                    <a:pt x="224689" y="456724"/>
                  </a:cubicBezTo>
                  <a:cubicBezTo>
                    <a:pt x="225451" y="456629"/>
                    <a:pt x="226308" y="456533"/>
                    <a:pt x="227070" y="456438"/>
                  </a:cubicBezTo>
                  <a:cubicBezTo>
                    <a:pt x="227642" y="456343"/>
                    <a:pt x="228309" y="456247"/>
                    <a:pt x="228880" y="456152"/>
                  </a:cubicBezTo>
                  <a:cubicBezTo>
                    <a:pt x="229737" y="456057"/>
                    <a:pt x="230499" y="455962"/>
                    <a:pt x="231357" y="455867"/>
                  </a:cubicBezTo>
                  <a:cubicBezTo>
                    <a:pt x="232023" y="455771"/>
                    <a:pt x="232595" y="455676"/>
                    <a:pt x="233262" y="455676"/>
                  </a:cubicBezTo>
                  <a:cubicBezTo>
                    <a:pt x="234119" y="455581"/>
                    <a:pt x="234976" y="455485"/>
                    <a:pt x="235833" y="455390"/>
                  </a:cubicBezTo>
                  <a:cubicBezTo>
                    <a:pt x="236500" y="455295"/>
                    <a:pt x="237072" y="455200"/>
                    <a:pt x="237738" y="455200"/>
                  </a:cubicBezTo>
                  <a:cubicBezTo>
                    <a:pt x="238691" y="455105"/>
                    <a:pt x="239548" y="455009"/>
                    <a:pt x="240501" y="454914"/>
                  </a:cubicBezTo>
                  <a:cubicBezTo>
                    <a:pt x="241072" y="454819"/>
                    <a:pt x="241739" y="454819"/>
                    <a:pt x="242310" y="454723"/>
                  </a:cubicBezTo>
                  <a:cubicBezTo>
                    <a:pt x="243263" y="454628"/>
                    <a:pt x="244311" y="454533"/>
                    <a:pt x="245358" y="454438"/>
                  </a:cubicBezTo>
                  <a:cubicBezTo>
                    <a:pt x="245930" y="454342"/>
                    <a:pt x="246501" y="454342"/>
                    <a:pt x="247073" y="454247"/>
                  </a:cubicBezTo>
                  <a:cubicBezTo>
                    <a:pt x="248311" y="454152"/>
                    <a:pt x="249454" y="454057"/>
                    <a:pt x="250692" y="453866"/>
                  </a:cubicBezTo>
                  <a:cubicBezTo>
                    <a:pt x="251073" y="453866"/>
                    <a:pt x="251454" y="453771"/>
                    <a:pt x="251931" y="453771"/>
                  </a:cubicBezTo>
                  <a:cubicBezTo>
                    <a:pt x="253550" y="453580"/>
                    <a:pt x="255264" y="453485"/>
                    <a:pt x="256884" y="453295"/>
                  </a:cubicBezTo>
                  <a:cubicBezTo>
                    <a:pt x="257169" y="453295"/>
                    <a:pt x="257455" y="453200"/>
                    <a:pt x="257836" y="453200"/>
                  </a:cubicBezTo>
                  <a:cubicBezTo>
                    <a:pt x="259170" y="453104"/>
                    <a:pt x="260598" y="453009"/>
                    <a:pt x="261932" y="452914"/>
                  </a:cubicBezTo>
                  <a:cubicBezTo>
                    <a:pt x="262503" y="452914"/>
                    <a:pt x="263075" y="452818"/>
                    <a:pt x="263646" y="452818"/>
                  </a:cubicBezTo>
                  <a:cubicBezTo>
                    <a:pt x="264789" y="452723"/>
                    <a:pt x="265932" y="452628"/>
                    <a:pt x="267075" y="452533"/>
                  </a:cubicBezTo>
                  <a:cubicBezTo>
                    <a:pt x="267742" y="452438"/>
                    <a:pt x="268409" y="452438"/>
                    <a:pt x="269076" y="452438"/>
                  </a:cubicBezTo>
                  <a:cubicBezTo>
                    <a:pt x="270123" y="452342"/>
                    <a:pt x="271266" y="452247"/>
                    <a:pt x="272314" y="452247"/>
                  </a:cubicBezTo>
                  <a:cubicBezTo>
                    <a:pt x="273076" y="452152"/>
                    <a:pt x="273743" y="452152"/>
                    <a:pt x="274505" y="452152"/>
                  </a:cubicBezTo>
                  <a:cubicBezTo>
                    <a:pt x="275553" y="452056"/>
                    <a:pt x="276600" y="452056"/>
                    <a:pt x="277648" y="451961"/>
                  </a:cubicBezTo>
                  <a:cubicBezTo>
                    <a:pt x="278410" y="451961"/>
                    <a:pt x="279172" y="451866"/>
                    <a:pt x="279934" y="451866"/>
                  </a:cubicBezTo>
                  <a:cubicBezTo>
                    <a:pt x="280982" y="451771"/>
                    <a:pt x="282125" y="451771"/>
                    <a:pt x="283173" y="451675"/>
                  </a:cubicBezTo>
                  <a:cubicBezTo>
                    <a:pt x="283935" y="451675"/>
                    <a:pt x="284697" y="451580"/>
                    <a:pt x="285459" y="451580"/>
                  </a:cubicBezTo>
                  <a:cubicBezTo>
                    <a:pt x="286602" y="451485"/>
                    <a:pt x="287649" y="451485"/>
                    <a:pt x="288792" y="451390"/>
                  </a:cubicBezTo>
                  <a:cubicBezTo>
                    <a:pt x="289554" y="451390"/>
                    <a:pt x="290316" y="451294"/>
                    <a:pt x="291078" y="451294"/>
                  </a:cubicBezTo>
                  <a:cubicBezTo>
                    <a:pt x="292221" y="451199"/>
                    <a:pt x="293364" y="451199"/>
                    <a:pt x="294507" y="451104"/>
                  </a:cubicBezTo>
                  <a:cubicBezTo>
                    <a:pt x="295269" y="451104"/>
                    <a:pt x="296031" y="451009"/>
                    <a:pt x="296793" y="451009"/>
                  </a:cubicBezTo>
                  <a:cubicBezTo>
                    <a:pt x="298032" y="450913"/>
                    <a:pt x="299175" y="450913"/>
                    <a:pt x="300413" y="450818"/>
                  </a:cubicBezTo>
                  <a:cubicBezTo>
                    <a:pt x="301080" y="450818"/>
                    <a:pt x="301842" y="450723"/>
                    <a:pt x="302508" y="450723"/>
                  </a:cubicBezTo>
                  <a:cubicBezTo>
                    <a:pt x="303842" y="450628"/>
                    <a:pt x="305175" y="450628"/>
                    <a:pt x="306509" y="450533"/>
                  </a:cubicBezTo>
                  <a:cubicBezTo>
                    <a:pt x="307176" y="450533"/>
                    <a:pt x="307747" y="450437"/>
                    <a:pt x="308319" y="450437"/>
                  </a:cubicBezTo>
                  <a:cubicBezTo>
                    <a:pt x="310128" y="450342"/>
                    <a:pt x="311938" y="450342"/>
                    <a:pt x="313748" y="450247"/>
                  </a:cubicBezTo>
                  <a:cubicBezTo>
                    <a:pt x="313938" y="450247"/>
                    <a:pt x="314034" y="450247"/>
                    <a:pt x="314224" y="450247"/>
                  </a:cubicBezTo>
                  <a:cubicBezTo>
                    <a:pt x="316224" y="450151"/>
                    <a:pt x="318320" y="450151"/>
                    <a:pt x="320320" y="450056"/>
                  </a:cubicBezTo>
                  <a:cubicBezTo>
                    <a:pt x="320701" y="450056"/>
                    <a:pt x="321177" y="450056"/>
                    <a:pt x="321558" y="450056"/>
                  </a:cubicBezTo>
                  <a:cubicBezTo>
                    <a:pt x="323178" y="449961"/>
                    <a:pt x="324797" y="449961"/>
                    <a:pt x="326416" y="449866"/>
                  </a:cubicBezTo>
                  <a:cubicBezTo>
                    <a:pt x="327083" y="449866"/>
                    <a:pt x="327750" y="449866"/>
                    <a:pt x="328416" y="449771"/>
                  </a:cubicBezTo>
                  <a:cubicBezTo>
                    <a:pt x="329750" y="449771"/>
                    <a:pt x="331179" y="449675"/>
                    <a:pt x="332512" y="449675"/>
                  </a:cubicBezTo>
                  <a:cubicBezTo>
                    <a:pt x="333274" y="449675"/>
                    <a:pt x="334131" y="449675"/>
                    <a:pt x="334893" y="449580"/>
                  </a:cubicBezTo>
                  <a:cubicBezTo>
                    <a:pt x="336227" y="449580"/>
                    <a:pt x="337465" y="449485"/>
                    <a:pt x="338799" y="449485"/>
                  </a:cubicBezTo>
                  <a:cubicBezTo>
                    <a:pt x="339656" y="449485"/>
                    <a:pt x="340418" y="449485"/>
                    <a:pt x="341275" y="449389"/>
                  </a:cubicBezTo>
                  <a:cubicBezTo>
                    <a:pt x="342609" y="449389"/>
                    <a:pt x="343847" y="449294"/>
                    <a:pt x="345180" y="449294"/>
                  </a:cubicBezTo>
                  <a:cubicBezTo>
                    <a:pt x="346038" y="449294"/>
                    <a:pt x="346895" y="449294"/>
                    <a:pt x="347657" y="449294"/>
                  </a:cubicBezTo>
                  <a:cubicBezTo>
                    <a:pt x="348990" y="449294"/>
                    <a:pt x="350229" y="449294"/>
                    <a:pt x="351562" y="449199"/>
                  </a:cubicBezTo>
                  <a:cubicBezTo>
                    <a:pt x="352419" y="449199"/>
                    <a:pt x="353277" y="449199"/>
                    <a:pt x="354134" y="449199"/>
                  </a:cubicBezTo>
                  <a:cubicBezTo>
                    <a:pt x="355467" y="449199"/>
                    <a:pt x="356801" y="449199"/>
                    <a:pt x="358134" y="449104"/>
                  </a:cubicBezTo>
                  <a:cubicBezTo>
                    <a:pt x="358992" y="449104"/>
                    <a:pt x="359754" y="449104"/>
                    <a:pt x="360611" y="449104"/>
                  </a:cubicBezTo>
                  <a:cubicBezTo>
                    <a:pt x="361944" y="449104"/>
                    <a:pt x="363373" y="449104"/>
                    <a:pt x="364707" y="449104"/>
                  </a:cubicBezTo>
                  <a:cubicBezTo>
                    <a:pt x="365469" y="449104"/>
                    <a:pt x="366326" y="449104"/>
                    <a:pt x="367088" y="449104"/>
                  </a:cubicBezTo>
                  <a:cubicBezTo>
                    <a:pt x="368517" y="449104"/>
                    <a:pt x="370041" y="449104"/>
                    <a:pt x="371565" y="449104"/>
                  </a:cubicBezTo>
                  <a:cubicBezTo>
                    <a:pt x="372327" y="449104"/>
                    <a:pt x="372993" y="449104"/>
                    <a:pt x="373755" y="449104"/>
                  </a:cubicBezTo>
                  <a:cubicBezTo>
                    <a:pt x="375470" y="449104"/>
                    <a:pt x="377184" y="449104"/>
                    <a:pt x="378899" y="449104"/>
                  </a:cubicBezTo>
                  <a:cubicBezTo>
                    <a:pt x="379375" y="449104"/>
                    <a:pt x="379851" y="449104"/>
                    <a:pt x="380328" y="449104"/>
                  </a:cubicBezTo>
                  <a:cubicBezTo>
                    <a:pt x="384804" y="449104"/>
                    <a:pt x="389376" y="449104"/>
                    <a:pt x="393948" y="449104"/>
                  </a:cubicBezTo>
                  <a:cubicBezTo>
                    <a:pt x="394520" y="449104"/>
                    <a:pt x="395091" y="449104"/>
                    <a:pt x="395663" y="449104"/>
                  </a:cubicBezTo>
                  <a:cubicBezTo>
                    <a:pt x="397377" y="449104"/>
                    <a:pt x="399092" y="449104"/>
                    <a:pt x="400806" y="449104"/>
                  </a:cubicBezTo>
                  <a:cubicBezTo>
                    <a:pt x="401473" y="449104"/>
                    <a:pt x="402235" y="449104"/>
                    <a:pt x="402902" y="449104"/>
                  </a:cubicBezTo>
                  <a:cubicBezTo>
                    <a:pt x="404521" y="449104"/>
                    <a:pt x="406045" y="449104"/>
                    <a:pt x="407664" y="449104"/>
                  </a:cubicBezTo>
                  <a:cubicBezTo>
                    <a:pt x="408522" y="449104"/>
                    <a:pt x="409284" y="449104"/>
                    <a:pt x="410141" y="449104"/>
                  </a:cubicBezTo>
                  <a:cubicBezTo>
                    <a:pt x="411570" y="449104"/>
                    <a:pt x="413094" y="449104"/>
                    <a:pt x="414618" y="449104"/>
                  </a:cubicBezTo>
                  <a:cubicBezTo>
                    <a:pt x="415475" y="449104"/>
                    <a:pt x="416332" y="449104"/>
                    <a:pt x="417285" y="449104"/>
                  </a:cubicBezTo>
                  <a:cubicBezTo>
                    <a:pt x="418713" y="449104"/>
                    <a:pt x="420237" y="449104"/>
                    <a:pt x="421666" y="449104"/>
                  </a:cubicBezTo>
                  <a:cubicBezTo>
                    <a:pt x="422523" y="449104"/>
                    <a:pt x="423381" y="449104"/>
                    <a:pt x="424238" y="449104"/>
                  </a:cubicBezTo>
                  <a:cubicBezTo>
                    <a:pt x="425762" y="449104"/>
                    <a:pt x="427191" y="449104"/>
                    <a:pt x="428715" y="449104"/>
                  </a:cubicBezTo>
                  <a:cubicBezTo>
                    <a:pt x="429572" y="449104"/>
                    <a:pt x="430429" y="449104"/>
                    <a:pt x="431382" y="449104"/>
                  </a:cubicBezTo>
                  <a:cubicBezTo>
                    <a:pt x="432906" y="449104"/>
                    <a:pt x="434430" y="449104"/>
                    <a:pt x="435858" y="449199"/>
                  </a:cubicBezTo>
                  <a:cubicBezTo>
                    <a:pt x="436716" y="449199"/>
                    <a:pt x="437573" y="449199"/>
                    <a:pt x="438335" y="449199"/>
                  </a:cubicBezTo>
                  <a:cubicBezTo>
                    <a:pt x="439954" y="449199"/>
                    <a:pt x="441478" y="449199"/>
                    <a:pt x="443097" y="449294"/>
                  </a:cubicBezTo>
                  <a:cubicBezTo>
                    <a:pt x="443859" y="449294"/>
                    <a:pt x="444621" y="449294"/>
                    <a:pt x="445479" y="449294"/>
                  </a:cubicBezTo>
                  <a:cubicBezTo>
                    <a:pt x="447288" y="449294"/>
                    <a:pt x="449003" y="449389"/>
                    <a:pt x="450813" y="449389"/>
                  </a:cubicBezTo>
                  <a:cubicBezTo>
                    <a:pt x="451384" y="449389"/>
                    <a:pt x="451956" y="449389"/>
                    <a:pt x="452527" y="449389"/>
                  </a:cubicBezTo>
                  <a:cubicBezTo>
                    <a:pt x="454813" y="449389"/>
                    <a:pt x="457099" y="449485"/>
                    <a:pt x="459480" y="449485"/>
                  </a:cubicBezTo>
                  <a:cubicBezTo>
                    <a:pt x="459576" y="449485"/>
                    <a:pt x="459671" y="449485"/>
                    <a:pt x="459671" y="449485"/>
                  </a:cubicBezTo>
                  <a:cubicBezTo>
                    <a:pt x="462147" y="449485"/>
                    <a:pt x="464624" y="449580"/>
                    <a:pt x="467100" y="449580"/>
                  </a:cubicBezTo>
                  <a:cubicBezTo>
                    <a:pt x="467196" y="449580"/>
                    <a:pt x="467196" y="449580"/>
                    <a:pt x="467291" y="449580"/>
                  </a:cubicBezTo>
                  <a:cubicBezTo>
                    <a:pt x="469672" y="449580"/>
                    <a:pt x="471958" y="449675"/>
                    <a:pt x="474339" y="449675"/>
                  </a:cubicBezTo>
                  <a:cubicBezTo>
                    <a:pt x="474911" y="449675"/>
                    <a:pt x="475387" y="449675"/>
                    <a:pt x="475959" y="449675"/>
                  </a:cubicBezTo>
                  <a:cubicBezTo>
                    <a:pt x="477864" y="449675"/>
                    <a:pt x="479673" y="449771"/>
                    <a:pt x="481578" y="449771"/>
                  </a:cubicBezTo>
                  <a:cubicBezTo>
                    <a:pt x="482340" y="449771"/>
                    <a:pt x="483007" y="449771"/>
                    <a:pt x="483769" y="449866"/>
                  </a:cubicBezTo>
                  <a:cubicBezTo>
                    <a:pt x="485484" y="449866"/>
                    <a:pt x="487198" y="449961"/>
                    <a:pt x="488817" y="449961"/>
                  </a:cubicBezTo>
                  <a:cubicBezTo>
                    <a:pt x="489579" y="449961"/>
                    <a:pt x="490437" y="449961"/>
                    <a:pt x="491199" y="450056"/>
                  </a:cubicBezTo>
                  <a:cubicBezTo>
                    <a:pt x="492818" y="450056"/>
                    <a:pt x="494532" y="450151"/>
                    <a:pt x="496152" y="450151"/>
                  </a:cubicBezTo>
                  <a:cubicBezTo>
                    <a:pt x="497009" y="450151"/>
                    <a:pt x="497771" y="450151"/>
                    <a:pt x="498628" y="450247"/>
                  </a:cubicBezTo>
                  <a:cubicBezTo>
                    <a:pt x="500247" y="450247"/>
                    <a:pt x="501867" y="450342"/>
                    <a:pt x="503486" y="450342"/>
                  </a:cubicBezTo>
                  <a:cubicBezTo>
                    <a:pt x="504343" y="450342"/>
                    <a:pt x="505200" y="450342"/>
                    <a:pt x="505962" y="450437"/>
                  </a:cubicBezTo>
                  <a:cubicBezTo>
                    <a:pt x="507677" y="450437"/>
                    <a:pt x="509296" y="450533"/>
                    <a:pt x="511011" y="450533"/>
                  </a:cubicBezTo>
                  <a:cubicBezTo>
                    <a:pt x="511773" y="450533"/>
                    <a:pt x="512535" y="450533"/>
                    <a:pt x="513297" y="450628"/>
                  </a:cubicBezTo>
                  <a:cubicBezTo>
                    <a:pt x="515011" y="450723"/>
                    <a:pt x="516821" y="450723"/>
                    <a:pt x="518535" y="450818"/>
                  </a:cubicBezTo>
                  <a:cubicBezTo>
                    <a:pt x="519202" y="450818"/>
                    <a:pt x="519964" y="450818"/>
                    <a:pt x="520631" y="450913"/>
                  </a:cubicBezTo>
                  <a:cubicBezTo>
                    <a:pt x="522441" y="451009"/>
                    <a:pt x="524346" y="451009"/>
                    <a:pt x="526155" y="451104"/>
                  </a:cubicBezTo>
                  <a:cubicBezTo>
                    <a:pt x="526727" y="451104"/>
                    <a:pt x="527394" y="451104"/>
                    <a:pt x="527965" y="451199"/>
                  </a:cubicBezTo>
                  <a:cubicBezTo>
                    <a:pt x="529965" y="451294"/>
                    <a:pt x="532061" y="451294"/>
                    <a:pt x="534061" y="451390"/>
                  </a:cubicBezTo>
                  <a:cubicBezTo>
                    <a:pt x="534442" y="451390"/>
                    <a:pt x="534918" y="451390"/>
                    <a:pt x="535299" y="451390"/>
                  </a:cubicBezTo>
                  <a:cubicBezTo>
                    <a:pt x="540252" y="451580"/>
                    <a:pt x="545301" y="451675"/>
                    <a:pt x="550254" y="451866"/>
                  </a:cubicBezTo>
                  <a:cubicBezTo>
                    <a:pt x="550349" y="451866"/>
                    <a:pt x="550539" y="451866"/>
                    <a:pt x="550635" y="451866"/>
                  </a:cubicBezTo>
                  <a:cubicBezTo>
                    <a:pt x="552921" y="451961"/>
                    <a:pt x="555302" y="452056"/>
                    <a:pt x="557588" y="452152"/>
                  </a:cubicBezTo>
                  <a:cubicBezTo>
                    <a:pt x="558064" y="452152"/>
                    <a:pt x="558445" y="452152"/>
                    <a:pt x="558921" y="452247"/>
                  </a:cubicBezTo>
                  <a:cubicBezTo>
                    <a:pt x="560922" y="452342"/>
                    <a:pt x="562922" y="452342"/>
                    <a:pt x="564922" y="452438"/>
                  </a:cubicBezTo>
                  <a:cubicBezTo>
                    <a:pt x="565494" y="452438"/>
                    <a:pt x="566065" y="452438"/>
                    <a:pt x="566732" y="452533"/>
                  </a:cubicBezTo>
                  <a:cubicBezTo>
                    <a:pt x="568637" y="452628"/>
                    <a:pt x="570447" y="452628"/>
                    <a:pt x="572352" y="452723"/>
                  </a:cubicBezTo>
                  <a:cubicBezTo>
                    <a:pt x="573018" y="452723"/>
                    <a:pt x="573685" y="452818"/>
                    <a:pt x="574352" y="452818"/>
                  </a:cubicBezTo>
                  <a:cubicBezTo>
                    <a:pt x="576162" y="452914"/>
                    <a:pt x="577971" y="452914"/>
                    <a:pt x="579781" y="453009"/>
                  </a:cubicBezTo>
                  <a:cubicBezTo>
                    <a:pt x="580448" y="453009"/>
                    <a:pt x="581115" y="453104"/>
                    <a:pt x="581781" y="453104"/>
                  </a:cubicBezTo>
                  <a:cubicBezTo>
                    <a:pt x="583591" y="453200"/>
                    <a:pt x="585306" y="453200"/>
                    <a:pt x="587115" y="453295"/>
                  </a:cubicBezTo>
                  <a:cubicBezTo>
                    <a:pt x="587877" y="453295"/>
                    <a:pt x="588544" y="453390"/>
                    <a:pt x="589306" y="453390"/>
                  </a:cubicBezTo>
                  <a:cubicBezTo>
                    <a:pt x="591021" y="453485"/>
                    <a:pt x="592830" y="453485"/>
                    <a:pt x="594545" y="453580"/>
                  </a:cubicBezTo>
                  <a:cubicBezTo>
                    <a:pt x="595212" y="453580"/>
                    <a:pt x="595878" y="453676"/>
                    <a:pt x="596545" y="453676"/>
                  </a:cubicBezTo>
                  <a:cubicBezTo>
                    <a:pt x="598450" y="453771"/>
                    <a:pt x="600260" y="453866"/>
                    <a:pt x="602165" y="453866"/>
                  </a:cubicBezTo>
                  <a:cubicBezTo>
                    <a:pt x="602736" y="453866"/>
                    <a:pt x="603213" y="453866"/>
                    <a:pt x="603784" y="453962"/>
                  </a:cubicBezTo>
                  <a:cubicBezTo>
                    <a:pt x="605880" y="454057"/>
                    <a:pt x="607975" y="454152"/>
                    <a:pt x="610166" y="454247"/>
                  </a:cubicBezTo>
                  <a:cubicBezTo>
                    <a:pt x="610452" y="454247"/>
                    <a:pt x="610737" y="454247"/>
                    <a:pt x="611023" y="454247"/>
                  </a:cubicBezTo>
                  <a:cubicBezTo>
                    <a:pt x="618453" y="454533"/>
                    <a:pt x="625787" y="454914"/>
                    <a:pt x="633121" y="455200"/>
                  </a:cubicBezTo>
                  <a:cubicBezTo>
                    <a:pt x="633216" y="455200"/>
                    <a:pt x="633312" y="455200"/>
                    <a:pt x="633407" y="455200"/>
                  </a:cubicBezTo>
                  <a:cubicBezTo>
                    <a:pt x="635693" y="455295"/>
                    <a:pt x="637979" y="455390"/>
                    <a:pt x="640265" y="455485"/>
                  </a:cubicBezTo>
                  <a:cubicBezTo>
                    <a:pt x="640646" y="455485"/>
                    <a:pt x="641122" y="455485"/>
                    <a:pt x="641503" y="455581"/>
                  </a:cubicBezTo>
                  <a:cubicBezTo>
                    <a:pt x="643503" y="455676"/>
                    <a:pt x="645408" y="455771"/>
                    <a:pt x="647409" y="455867"/>
                  </a:cubicBezTo>
                  <a:cubicBezTo>
                    <a:pt x="647980" y="455867"/>
                    <a:pt x="648456" y="455962"/>
                    <a:pt x="649028" y="455962"/>
                  </a:cubicBezTo>
                  <a:cubicBezTo>
                    <a:pt x="650838" y="456057"/>
                    <a:pt x="652743" y="456152"/>
                    <a:pt x="654552" y="456247"/>
                  </a:cubicBezTo>
                  <a:cubicBezTo>
                    <a:pt x="655124" y="456247"/>
                    <a:pt x="655791" y="456343"/>
                    <a:pt x="656362" y="456343"/>
                  </a:cubicBezTo>
                  <a:cubicBezTo>
                    <a:pt x="658172" y="456438"/>
                    <a:pt x="659886" y="456533"/>
                    <a:pt x="661696" y="456629"/>
                  </a:cubicBezTo>
                  <a:cubicBezTo>
                    <a:pt x="662268" y="456629"/>
                    <a:pt x="662934" y="456724"/>
                    <a:pt x="663506" y="456724"/>
                  </a:cubicBezTo>
                  <a:cubicBezTo>
                    <a:pt x="665220" y="456819"/>
                    <a:pt x="667030" y="456914"/>
                    <a:pt x="668745" y="457009"/>
                  </a:cubicBezTo>
                  <a:cubicBezTo>
                    <a:pt x="669411" y="457009"/>
                    <a:pt x="669983" y="457105"/>
                    <a:pt x="670650" y="457105"/>
                  </a:cubicBezTo>
                  <a:cubicBezTo>
                    <a:pt x="672459" y="457200"/>
                    <a:pt x="674174" y="457295"/>
                    <a:pt x="675984" y="457390"/>
                  </a:cubicBezTo>
                  <a:cubicBezTo>
                    <a:pt x="676555" y="457390"/>
                    <a:pt x="677031" y="457486"/>
                    <a:pt x="677508" y="457486"/>
                  </a:cubicBezTo>
                  <a:cubicBezTo>
                    <a:pt x="679508" y="457581"/>
                    <a:pt x="681508" y="457676"/>
                    <a:pt x="683508" y="457771"/>
                  </a:cubicBezTo>
                  <a:cubicBezTo>
                    <a:pt x="683794" y="457771"/>
                    <a:pt x="684080" y="457771"/>
                    <a:pt x="684366" y="457771"/>
                  </a:cubicBezTo>
                  <a:cubicBezTo>
                    <a:pt x="686652" y="457867"/>
                    <a:pt x="688842" y="457962"/>
                    <a:pt x="691128" y="458152"/>
                  </a:cubicBezTo>
                  <a:cubicBezTo>
                    <a:pt x="691128" y="458152"/>
                    <a:pt x="691224" y="458152"/>
                    <a:pt x="691224" y="458152"/>
                  </a:cubicBezTo>
                  <a:cubicBezTo>
                    <a:pt x="700558" y="458629"/>
                    <a:pt x="709797" y="459105"/>
                    <a:pt x="718846" y="459676"/>
                  </a:cubicBezTo>
                  <a:cubicBezTo>
                    <a:pt x="718941" y="459676"/>
                    <a:pt x="719037" y="459676"/>
                    <a:pt x="719132" y="459676"/>
                  </a:cubicBezTo>
                  <a:cubicBezTo>
                    <a:pt x="721227" y="459772"/>
                    <a:pt x="723228" y="459867"/>
                    <a:pt x="725228" y="460058"/>
                  </a:cubicBezTo>
                  <a:cubicBezTo>
                    <a:pt x="725609" y="460058"/>
                    <a:pt x="726085" y="460153"/>
                    <a:pt x="726466" y="460153"/>
                  </a:cubicBezTo>
                  <a:cubicBezTo>
                    <a:pt x="728276" y="460248"/>
                    <a:pt x="729990" y="460343"/>
                    <a:pt x="731800" y="460438"/>
                  </a:cubicBezTo>
                  <a:cubicBezTo>
                    <a:pt x="732181" y="460438"/>
                    <a:pt x="732657" y="460438"/>
                    <a:pt x="733038" y="460534"/>
                  </a:cubicBezTo>
                  <a:cubicBezTo>
                    <a:pt x="734848" y="460629"/>
                    <a:pt x="736753" y="460724"/>
                    <a:pt x="738563" y="460819"/>
                  </a:cubicBezTo>
                  <a:cubicBezTo>
                    <a:pt x="738849" y="460819"/>
                    <a:pt x="739134" y="460819"/>
                    <a:pt x="739325" y="460819"/>
                  </a:cubicBezTo>
                  <a:cubicBezTo>
                    <a:pt x="741230" y="460915"/>
                    <a:pt x="743230" y="461010"/>
                    <a:pt x="745135" y="461105"/>
                  </a:cubicBezTo>
                  <a:cubicBezTo>
                    <a:pt x="745326" y="461105"/>
                    <a:pt x="745611" y="461105"/>
                    <a:pt x="745802" y="461105"/>
                  </a:cubicBezTo>
                  <a:cubicBezTo>
                    <a:pt x="747802" y="461200"/>
                    <a:pt x="749707" y="461296"/>
                    <a:pt x="751707" y="461486"/>
                  </a:cubicBezTo>
                  <a:cubicBezTo>
                    <a:pt x="751898" y="461486"/>
                    <a:pt x="751993" y="461486"/>
                    <a:pt x="752184" y="461486"/>
                  </a:cubicBezTo>
                  <a:cubicBezTo>
                    <a:pt x="765042" y="462248"/>
                    <a:pt x="777330" y="463010"/>
                    <a:pt x="789141" y="463677"/>
                  </a:cubicBezTo>
                  <a:cubicBezTo>
                    <a:pt x="789236" y="463677"/>
                    <a:pt x="789331" y="463677"/>
                    <a:pt x="789331" y="463677"/>
                  </a:cubicBezTo>
                  <a:cubicBezTo>
                    <a:pt x="793141" y="463867"/>
                    <a:pt x="796856" y="464153"/>
                    <a:pt x="800571" y="464344"/>
                  </a:cubicBezTo>
                  <a:cubicBezTo>
                    <a:pt x="800761" y="464344"/>
                    <a:pt x="800856" y="464344"/>
                    <a:pt x="801047" y="464344"/>
                  </a:cubicBezTo>
                  <a:cubicBezTo>
                    <a:pt x="802857" y="464439"/>
                    <a:pt x="804571" y="464534"/>
                    <a:pt x="806286" y="464630"/>
                  </a:cubicBezTo>
                  <a:cubicBezTo>
                    <a:pt x="806381" y="464630"/>
                    <a:pt x="806476" y="464630"/>
                    <a:pt x="806571" y="464630"/>
                  </a:cubicBezTo>
                  <a:cubicBezTo>
                    <a:pt x="808381" y="464725"/>
                    <a:pt x="810191" y="464820"/>
                    <a:pt x="812001" y="465010"/>
                  </a:cubicBezTo>
                  <a:cubicBezTo>
                    <a:pt x="812001" y="465010"/>
                    <a:pt x="812096" y="465010"/>
                    <a:pt x="812096" y="465010"/>
                  </a:cubicBezTo>
                  <a:cubicBezTo>
                    <a:pt x="858102" y="467963"/>
                    <a:pt x="892963" y="470440"/>
                    <a:pt x="909537" y="471678"/>
                  </a:cubicBezTo>
                  <a:cubicBezTo>
                    <a:pt x="914394" y="472059"/>
                    <a:pt x="917633" y="472250"/>
                    <a:pt x="919252" y="472345"/>
                  </a:cubicBezTo>
                  <a:cubicBezTo>
                    <a:pt x="919347" y="472345"/>
                    <a:pt x="919443" y="472345"/>
                    <a:pt x="919538" y="472345"/>
                  </a:cubicBezTo>
                  <a:cubicBezTo>
                    <a:pt x="919633" y="472345"/>
                    <a:pt x="919633" y="472345"/>
                    <a:pt x="919728" y="472345"/>
                  </a:cubicBezTo>
                  <a:cubicBezTo>
                    <a:pt x="919824" y="472345"/>
                    <a:pt x="920014" y="472345"/>
                    <a:pt x="920109" y="472345"/>
                  </a:cubicBezTo>
                  <a:cubicBezTo>
                    <a:pt x="920109" y="472345"/>
                    <a:pt x="920109" y="472345"/>
                    <a:pt x="920205" y="472345"/>
                  </a:cubicBezTo>
                  <a:cubicBezTo>
                    <a:pt x="920300" y="472345"/>
                    <a:pt x="920300" y="472345"/>
                    <a:pt x="920395" y="472345"/>
                  </a:cubicBezTo>
                  <a:cubicBezTo>
                    <a:pt x="920395" y="472345"/>
                    <a:pt x="920395" y="472345"/>
                    <a:pt x="920395" y="472345"/>
                  </a:cubicBezTo>
                  <a:cubicBezTo>
                    <a:pt x="920395" y="472345"/>
                    <a:pt x="920395" y="472345"/>
                    <a:pt x="920395" y="472345"/>
                  </a:cubicBezTo>
                  <a:cubicBezTo>
                    <a:pt x="880009" y="467296"/>
                    <a:pt x="840576" y="457009"/>
                    <a:pt x="800380" y="450533"/>
                  </a:cubicBezTo>
                  <a:cubicBezTo>
                    <a:pt x="761804" y="444341"/>
                    <a:pt x="723132" y="438150"/>
                    <a:pt x="684461" y="432054"/>
                  </a:cubicBezTo>
                  <a:cubicBezTo>
                    <a:pt x="606356" y="419671"/>
                    <a:pt x="528346" y="406908"/>
                    <a:pt x="450336" y="394049"/>
                  </a:cubicBezTo>
                  <a:cubicBezTo>
                    <a:pt x="374994" y="381571"/>
                    <a:pt x="301651" y="364046"/>
                    <a:pt x="230785" y="335280"/>
                  </a:cubicBezTo>
                  <a:cubicBezTo>
                    <a:pt x="169539" y="310420"/>
                    <a:pt x="106865" y="276796"/>
                    <a:pt x="64764" y="224504"/>
                  </a:cubicBezTo>
                  <a:cubicBezTo>
                    <a:pt x="42476" y="196882"/>
                    <a:pt x="33713" y="163259"/>
                    <a:pt x="28950" y="127921"/>
                  </a:cubicBezTo>
                  <a:cubicBezTo>
                    <a:pt x="20283" y="63532"/>
                    <a:pt x="38190" y="24193"/>
                    <a:pt x="41619" y="0"/>
                  </a:cubicBezTo>
                  <a:cubicBezTo>
                    <a:pt x="16663" y="61913"/>
                    <a:pt x="-1434" y="126397"/>
                    <a:pt x="90" y="193834"/>
                  </a:cubicBezTo>
                  <a:cubicBezTo>
                    <a:pt x="1233" y="241459"/>
                    <a:pt x="12853" y="288798"/>
                    <a:pt x="36856" y="330137"/>
                  </a:cubicBezTo>
                  <a:cubicBezTo>
                    <a:pt x="58573" y="367475"/>
                    <a:pt x="89053" y="399479"/>
                    <a:pt x="124962" y="423481"/>
                  </a:cubicBezTo>
                  <a:cubicBezTo>
                    <a:pt x="146584" y="437864"/>
                    <a:pt x="169920" y="448532"/>
                    <a:pt x="194304" y="456057"/>
                  </a:cubicBezTo>
                  <a:cubicBezTo>
                    <a:pt x="196686" y="456819"/>
                    <a:pt x="199067" y="457486"/>
                    <a:pt x="201543" y="458152"/>
                  </a:cubicBezTo>
                  <a:cubicBezTo>
                    <a:pt x="203448" y="458629"/>
                    <a:pt x="205258" y="459200"/>
                    <a:pt x="207163" y="459676"/>
                  </a:cubicBezTo>
                  <a:cubicBezTo>
                    <a:pt x="208401" y="459486"/>
                    <a:pt x="209640" y="459200"/>
                    <a:pt x="210878" y="459010"/>
                  </a:cubicBezTo>
                  <a:cubicBezTo>
                    <a:pt x="211449" y="458914"/>
                    <a:pt x="211926" y="458914"/>
                    <a:pt x="212307" y="458819"/>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2" name="Freeform: Shape 1241">
              <a:extLst>
                <a:ext uri="{FF2B5EF4-FFF2-40B4-BE49-F238E27FC236}">
                  <a16:creationId xmlns:a16="http://schemas.microsoft.com/office/drawing/2014/main" id="{F38B511C-9EF4-4942-9E78-7897C703DEFD}"/>
                </a:ext>
              </a:extLst>
            </p:cNvPr>
            <p:cNvSpPr/>
            <p:nvPr/>
          </p:nvSpPr>
          <p:spPr>
            <a:xfrm>
              <a:off x="6734745" y="4126610"/>
              <a:ext cx="285" cy="380"/>
            </a:xfrm>
            <a:custGeom>
              <a:avLst/>
              <a:gdLst>
                <a:gd name="connsiteX0" fmla="*/ 95 w 285"/>
                <a:gd name="connsiteY0" fmla="*/ 381 h 380"/>
                <a:gd name="connsiteX1" fmla="*/ 286 w 285"/>
                <a:gd name="connsiteY1" fmla="*/ 0 h 380"/>
                <a:gd name="connsiteX2" fmla="*/ 0 w 285"/>
                <a:gd name="connsiteY2" fmla="*/ 95 h 380"/>
                <a:gd name="connsiteX3" fmla="*/ 95 w 285"/>
                <a:gd name="connsiteY3" fmla="*/ 381 h 380"/>
              </a:gdLst>
              <a:ahLst/>
              <a:cxnLst>
                <a:cxn ang="0">
                  <a:pos x="connsiteX0" y="connsiteY0"/>
                </a:cxn>
                <a:cxn ang="0">
                  <a:pos x="connsiteX1" y="connsiteY1"/>
                </a:cxn>
                <a:cxn ang="0">
                  <a:pos x="connsiteX2" y="connsiteY2"/>
                </a:cxn>
                <a:cxn ang="0">
                  <a:pos x="connsiteX3" y="connsiteY3"/>
                </a:cxn>
              </a:cxnLst>
              <a:rect l="l" t="t" r="r" b="b"/>
              <a:pathLst>
                <a:path w="285" h="380">
                  <a:moveTo>
                    <a:pt x="95" y="381"/>
                  </a:moveTo>
                  <a:cubicBezTo>
                    <a:pt x="191" y="286"/>
                    <a:pt x="191" y="95"/>
                    <a:pt x="286" y="0"/>
                  </a:cubicBezTo>
                  <a:cubicBezTo>
                    <a:pt x="191" y="0"/>
                    <a:pt x="95" y="95"/>
                    <a:pt x="0" y="95"/>
                  </a:cubicBezTo>
                  <a:cubicBezTo>
                    <a:pt x="0" y="190"/>
                    <a:pt x="95" y="286"/>
                    <a:pt x="95" y="38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3" name="Freeform: Shape 1242">
              <a:extLst>
                <a:ext uri="{FF2B5EF4-FFF2-40B4-BE49-F238E27FC236}">
                  <a16:creationId xmlns:a16="http://schemas.microsoft.com/office/drawing/2014/main" id="{9A5383C4-0E62-45B5-A2EB-1CC5F4984288}"/>
                </a:ext>
              </a:extLst>
            </p:cNvPr>
            <p:cNvSpPr/>
            <p:nvPr/>
          </p:nvSpPr>
          <p:spPr>
            <a:xfrm>
              <a:off x="5530119" y="3329844"/>
              <a:ext cx="499681" cy="571690"/>
            </a:xfrm>
            <a:custGeom>
              <a:avLst/>
              <a:gdLst>
                <a:gd name="connsiteX0" fmla="*/ 98774 w 499681"/>
                <a:gd name="connsiteY0" fmla="*/ 263366 h 571690"/>
                <a:gd name="connsiteX1" fmla="*/ 254794 w 499681"/>
                <a:gd name="connsiteY1" fmla="*/ 271463 h 571690"/>
                <a:gd name="connsiteX2" fmla="*/ 384810 w 499681"/>
                <a:gd name="connsiteY2" fmla="*/ 354330 h 571690"/>
                <a:gd name="connsiteX3" fmla="*/ 447104 w 499681"/>
                <a:gd name="connsiteY3" fmla="*/ 494538 h 571690"/>
                <a:gd name="connsiteX4" fmla="*/ 494062 w 499681"/>
                <a:gd name="connsiteY4" fmla="*/ 571500 h 571690"/>
                <a:gd name="connsiteX5" fmla="*/ 494252 w 499681"/>
                <a:gd name="connsiteY5" fmla="*/ 571691 h 571690"/>
                <a:gd name="connsiteX6" fmla="*/ 469487 w 499681"/>
                <a:gd name="connsiteY6" fmla="*/ 508730 h 571690"/>
                <a:gd name="connsiteX7" fmla="*/ 469487 w 499681"/>
                <a:gd name="connsiteY7" fmla="*/ 508159 h 571690"/>
                <a:gd name="connsiteX8" fmla="*/ 481489 w 499681"/>
                <a:gd name="connsiteY8" fmla="*/ 399955 h 571690"/>
                <a:gd name="connsiteX9" fmla="*/ 499682 w 499681"/>
                <a:gd name="connsiteY9" fmla="*/ 233172 h 571690"/>
                <a:gd name="connsiteX10" fmla="*/ 0 w 499681"/>
                <a:gd name="connsiteY10" fmla="*/ 0 h 571690"/>
                <a:gd name="connsiteX11" fmla="*/ 25336 w 499681"/>
                <a:gd name="connsiteY11" fmla="*/ 105632 h 571690"/>
                <a:gd name="connsiteX12" fmla="*/ 43148 w 499681"/>
                <a:gd name="connsiteY12" fmla="*/ 262414 h 571690"/>
                <a:gd name="connsiteX13" fmla="*/ 32004 w 499681"/>
                <a:gd name="connsiteY13" fmla="*/ 339376 h 571690"/>
                <a:gd name="connsiteX14" fmla="*/ 18764 w 499681"/>
                <a:gd name="connsiteY14" fmla="*/ 376904 h 571690"/>
                <a:gd name="connsiteX15" fmla="*/ 70199 w 499681"/>
                <a:gd name="connsiteY15" fmla="*/ 286036 h 571690"/>
                <a:gd name="connsiteX16" fmla="*/ 98774 w 499681"/>
                <a:gd name="connsiteY16" fmla="*/ 263366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681" h="571690">
                  <a:moveTo>
                    <a:pt x="98774" y="263366"/>
                  </a:moveTo>
                  <a:cubicBezTo>
                    <a:pt x="147733" y="238411"/>
                    <a:pt x="206026" y="254699"/>
                    <a:pt x="254794" y="271463"/>
                  </a:cubicBezTo>
                  <a:cubicBezTo>
                    <a:pt x="304514" y="288608"/>
                    <a:pt x="350330" y="313944"/>
                    <a:pt x="384810" y="354330"/>
                  </a:cubicBezTo>
                  <a:cubicBezTo>
                    <a:pt x="418338" y="393478"/>
                    <a:pt x="435007" y="445008"/>
                    <a:pt x="447104" y="494538"/>
                  </a:cubicBezTo>
                  <a:cubicBezTo>
                    <a:pt x="455962" y="530924"/>
                    <a:pt x="465296" y="545116"/>
                    <a:pt x="494062" y="571500"/>
                  </a:cubicBezTo>
                  <a:cubicBezTo>
                    <a:pt x="494157" y="571595"/>
                    <a:pt x="494252" y="571595"/>
                    <a:pt x="494252" y="571691"/>
                  </a:cubicBezTo>
                  <a:cubicBezTo>
                    <a:pt x="477488" y="555974"/>
                    <a:pt x="467868" y="533019"/>
                    <a:pt x="469487" y="508730"/>
                  </a:cubicBezTo>
                  <a:cubicBezTo>
                    <a:pt x="469487" y="508540"/>
                    <a:pt x="469487" y="508349"/>
                    <a:pt x="469487" y="508159"/>
                  </a:cubicBezTo>
                  <a:cubicBezTo>
                    <a:pt x="472059" y="471964"/>
                    <a:pt x="476631" y="435864"/>
                    <a:pt x="481489" y="399955"/>
                  </a:cubicBezTo>
                  <a:cubicBezTo>
                    <a:pt x="489014" y="344615"/>
                    <a:pt x="497395" y="288988"/>
                    <a:pt x="499682" y="233172"/>
                  </a:cubicBezTo>
                  <a:cubicBezTo>
                    <a:pt x="399860" y="232315"/>
                    <a:pt x="181356" y="172212"/>
                    <a:pt x="0" y="0"/>
                  </a:cubicBezTo>
                  <a:cubicBezTo>
                    <a:pt x="10858" y="34481"/>
                    <a:pt x="18478" y="69818"/>
                    <a:pt x="25336" y="105632"/>
                  </a:cubicBezTo>
                  <a:cubicBezTo>
                    <a:pt x="35243" y="157258"/>
                    <a:pt x="44387" y="209550"/>
                    <a:pt x="43148" y="262414"/>
                  </a:cubicBezTo>
                  <a:cubicBezTo>
                    <a:pt x="42577" y="288512"/>
                    <a:pt x="39148" y="314230"/>
                    <a:pt x="32004" y="339376"/>
                  </a:cubicBezTo>
                  <a:cubicBezTo>
                    <a:pt x="28384" y="352235"/>
                    <a:pt x="23813" y="364617"/>
                    <a:pt x="18764" y="376904"/>
                  </a:cubicBezTo>
                  <a:cubicBezTo>
                    <a:pt x="28670" y="355568"/>
                    <a:pt x="45244" y="321659"/>
                    <a:pt x="70199" y="286036"/>
                  </a:cubicBezTo>
                  <a:cubicBezTo>
                    <a:pt x="78105" y="276701"/>
                    <a:pt x="87630" y="269081"/>
                    <a:pt x="98774" y="263366"/>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4" name="Freeform: Shape 1243">
              <a:extLst>
                <a:ext uri="{FF2B5EF4-FFF2-40B4-BE49-F238E27FC236}">
                  <a16:creationId xmlns:a16="http://schemas.microsoft.com/office/drawing/2014/main" id="{7088D0B4-0E73-47FC-902D-773A83D7776A}"/>
                </a:ext>
              </a:extLst>
            </p:cNvPr>
            <p:cNvSpPr/>
            <p:nvPr/>
          </p:nvSpPr>
          <p:spPr>
            <a:xfrm>
              <a:off x="6700551" y="4016338"/>
              <a:ext cx="64423" cy="42924"/>
            </a:xfrm>
            <a:custGeom>
              <a:avLst/>
              <a:gdLst>
                <a:gd name="connsiteX0" fmla="*/ 23527 w 64423"/>
                <a:gd name="connsiteY0" fmla="*/ 4068 h 42924"/>
                <a:gd name="connsiteX1" fmla="*/ 19050 w 64423"/>
                <a:gd name="connsiteY1" fmla="*/ 1687 h 42924"/>
                <a:gd name="connsiteX2" fmla="*/ 3334 w 64423"/>
                <a:gd name="connsiteY2" fmla="*/ 4735 h 42924"/>
                <a:gd name="connsiteX3" fmla="*/ 2000 w 64423"/>
                <a:gd name="connsiteY3" fmla="*/ 6640 h 42924"/>
                <a:gd name="connsiteX4" fmla="*/ 953 w 64423"/>
                <a:gd name="connsiteY4" fmla="*/ 8736 h 42924"/>
                <a:gd name="connsiteX5" fmla="*/ 286 w 64423"/>
                <a:gd name="connsiteY5" fmla="*/ 11022 h 42924"/>
                <a:gd name="connsiteX6" fmla="*/ 0 w 64423"/>
                <a:gd name="connsiteY6" fmla="*/ 13308 h 42924"/>
                <a:gd name="connsiteX7" fmla="*/ 191 w 64423"/>
                <a:gd name="connsiteY7" fmla="*/ 15594 h 42924"/>
                <a:gd name="connsiteX8" fmla="*/ 2096 w 64423"/>
                <a:gd name="connsiteY8" fmla="*/ 19880 h 42924"/>
                <a:gd name="connsiteX9" fmla="*/ 6191 w 64423"/>
                <a:gd name="connsiteY9" fmla="*/ 23404 h 42924"/>
                <a:gd name="connsiteX10" fmla="*/ 16574 w 64423"/>
                <a:gd name="connsiteY10" fmla="*/ 29024 h 42924"/>
                <a:gd name="connsiteX11" fmla="*/ 27242 w 64423"/>
                <a:gd name="connsiteY11" fmla="*/ 34167 h 42924"/>
                <a:gd name="connsiteX12" fmla="*/ 49435 w 64423"/>
                <a:gd name="connsiteY12" fmla="*/ 42359 h 42924"/>
                <a:gd name="connsiteX13" fmla="*/ 54864 w 64423"/>
                <a:gd name="connsiteY13" fmla="*/ 42835 h 42924"/>
                <a:gd name="connsiteX14" fmla="*/ 59150 w 64423"/>
                <a:gd name="connsiteY14" fmla="*/ 41311 h 42924"/>
                <a:gd name="connsiteX15" fmla="*/ 60865 w 64423"/>
                <a:gd name="connsiteY15" fmla="*/ 39978 h 42924"/>
                <a:gd name="connsiteX16" fmla="*/ 64389 w 64423"/>
                <a:gd name="connsiteY16" fmla="*/ 32072 h 42924"/>
                <a:gd name="connsiteX17" fmla="*/ 64008 w 64423"/>
                <a:gd name="connsiteY17" fmla="*/ 27500 h 42924"/>
                <a:gd name="connsiteX18" fmla="*/ 63246 w 64423"/>
                <a:gd name="connsiteY18" fmla="*/ 25309 h 42924"/>
                <a:gd name="connsiteX19" fmla="*/ 56007 w 64423"/>
                <a:gd name="connsiteY19" fmla="*/ 18451 h 42924"/>
                <a:gd name="connsiteX20" fmla="*/ 46577 w 64423"/>
                <a:gd name="connsiteY20" fmla="*/ 14546 h 42924"/>
                <a:gd name="connsiteX21" fmla="*/ 23527 w 64423"/>
                <a:gd name="connsiteY21" fmla="*/ 4068 h 4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423" h="42924">
                  <a:moveTo>
                    <a:pt x="23527" y="4068"/>
                  </a:moveTo>
                  <a:cubicBezTo>
                    <a:pt x="22003" y="3306"/>
                    <a:pt x="20479" y="2449"/>
                    <a:pt x="19050" y="1687"/>
                  </a:cubicBezTo>
                  <a:cubicBezTo>
                    <a:pt x="12859" y="-1742"/>
                    <a:pt x="6858" y="449"/>
                    <a:pt x="3334" y="4735"/>
                  </a:cubicBezTo>
                  <a:cubicBezTo>
                    <a:pt x="2858" y="5307"/>
                    <a:pt x="2381" y="5973"/>
                    <a:pt x="2000" y="6640"/>
                  </a:cubicBezTo>
                  <a:cubicBezTo>
                    <a:pt x="1619" y="7307"/>
                    <a:pt x="1238" y="8069"/>
                    <a:pt x="953" y="8736"/>
                  </a:cubicBezTo>
                  <a:cubicBezTo>
                    <a:pt x="667" y="9402"/>
                    <a:pt x="476" y="10260"/>
                    <a:pt x="286" y="11022"/>
                  </a:cubicBezTo>
                  <a:cubicBezTo>
                    <a:pt x="95" y="11784"/>
                    <a:pt x="95" y="12546"/>
                    <a:pt x="0" y="13308"/>
                  </a:cubicBezTo>
                  <a:cubicBezTo>
                    <a:pt x="0" y="14070"/>
                    <a:pt x="95" y="14832"/>
                    <a:pt x="191" y="15594"/>
                  </a:cubicBezTo>
                  <a:cubicBezTo>
                    <a:pt x="476" y="17118"/>
                    <a:pt x="1048" y="18546"/>
                    <a:pt x="2096" y="19880"/>
                  </a:cubicBezTo>
                  <a:cubicBezTo>
                    <a:pt x="3048" y="21213"/>
                    <a:pt x="4477" y="22452"/>
                    <a:pt x="6191" y="23404"/>
                  </a:cubicBezTo>
                  <a:cubicBezTo>
                    <a:pt x="9620" y="25309"/>
                    <a:pt x="13049" y="27214"/>
                    <a:pt x="16574" y="29024"/>
                  </a:cubicBezTo>
                  <a:cubicBezTo>
                    <a:pt x="20098" y="30834"/>
                    <a:pt x="23622" y="32548"/>
                    <a:pt x="27242" y="34167"/>
                  </a:cubicBezTo>
                  <a:cubicBezTo>
                    <a:pt x="34480" y="37406"/>
                    <a:pt x="41815" y="40263"/>
                    <a:pt x="49435" y="42359"/>
                  </a:cubicBezTo>
                  <a:cubicBezTo>
                    <a:pt x="51435" y="42930"/>
                    <a:pt x="53245" y="43026"/>
                    <a:pt x="54864" y="42835"/>
                  </a:cubicBezTo>
                  <a:cubicBezTo>
                    <a:pt x="56483" y="42645"/>
                    <a:pt x="57912" y="42073"/>
                    <a:pt x="59150" y="41311"/>
                  </a:cubicBezTo>
                  <a:cubicBezTo>
                    <a:pt x="59722" y="40930"/>
                    <a:pt x="60293" y="40454"/>
                    <a:pt x="60865" y="39978"/>
                  </a:cubicBezTo>
                  <a:cubicBezTo>
                    <a:pt x="62960" y="37977"/>
                    <a:pt x="64199" y="35120"/>
                    <a:pt x="64389" y="32072"/>
                  </a:cubicBezTo>
                  <a:cubicBezTo>
                    <a:pt x="64484" y="30548"/>
                    <a:pt x="64389" y="29024"/>
                    <a:pt x="64008" y="27500"/>
                  </a:cubicBezTo>
                  <a:cubicBezTo>
                    <a:pt x="63817" y="26738"/>
                    <a:pt x="63532" y="25976"/>
                    <a:pt x="63246" y="25309"/>
                  </a:cubicBezTo>
                  <a:cubicBezTo>
                    <a:pt x="62008" y="22452"/>
                    <a:pt x="59626" y="19975"/>
                    <a:pt x="56007" y="18451"/>
                  </a:cubicBezTo>
                  <a:cubicBezTo>
                    <a:pt x="52864" y="17118"/>
                    <a:pt x="49721" y="15879"/>
                    <a:pt x="46577" y="14546"/>
                  </a:cubicBezTo>
                  <a:cubicBezTo>
                    <a:pt x="38862" y="11403"/>
                    <a:pt x="31147" y="7974"/>
                    <a:pt x="23527" y="4068"/>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5" name="Freeform: Shape 1244">
              <a:extLst>
                <a:ext uri="{FF2B5EF4-FFF2-40B4-BE49-F238E27FC236}">
                  <a16:creationId xmlns:a16="http://schemas.microsoft.com/office/drawing/2014/main" id="{B41B44A3-8887-41A9-BE9E-195F025663CA}"/>
                </a:ext>
              </a:extLst>
            </p:cNvPr>
            <p:cNvSpPr/>
            <p:nvPr/>
          </p:nvSpPr>
          <p:spPr>
            <a:xfrm>
              <a:off x="6685120" y="4044596"/>
              <a:ext cx="64388" cy="41818"/>
            </a:xfrm>
            <a:custGeom>
              <a:avLst/>
              <a:gdLst>
                <a:gd name="connsiteX0" fmla="*/ 60769 w 64388"/>
                <a:gd name="connsiteY0" fmla="*/ 24579 h 41818"/>
                <a:gd name="connsiteX1" fmla="*/ 59531 w 64388"/>
                <a:gd name="connsiteY1" fmla="*/ 23436 h 41818"/>
                <a:gd name="connsiteX2" fmla="*/ 53435 w 64388"/>
                <a:gd name="connsiteY2" fmla="*/ 19435 h 41818"/>
                <a:gd name="connsiteX3" fmla="*/ 50101 w 64388"/>
                <a:gd name="connsiteY3" fmla="*/ 17721 h 41818"/>
                <a:gd name="connsiteX4" fmla="*/ 43815 w 64388"/>
                <a:gd name="connsiteY4" fmla="*/ 14768 h 41818"/>
                <a:gd name="connsiteX5" fmla="*/ 42481 w 64388"/>
                <a:gd name="connsiteY5" fmla="*/ 14101 h 41818"/>
                <a:gd name="connsiteX6" fmla="*/ 35528 w 64388"/>
                <a:gd name="connsiteY6" fmla="*/ 10482 h 41818"/>
                <a:gd name="connsiteX7" fmla="*/ 32004 w 64388"/>
                <a:gd name="connsiteY7" fmla="*/ 8672 h 41818"/>
                <a:gd name="connsiteX8" fmla="*/ 24860 w 64388"/>
                <a:gd name="connsiteY8" fmla="*/ 5243 h 41818"/>
                <a:gd name="connsiteX9" fmla="*/ 17621 w 64388"/>
                <a:gd name="connsiteY9" fmla="*/ 2100 h 41818"/>
                <a:gd name="connsiteX10" fmla="*/ 14002 w 64388"/>
                <a:gd name="connsiteY10" fmla="*/ 671 h 41818"/>
                <a:gd name="connsiteX11" fmla="*/ 10763 w 64388"/>
                <a:gd name="connsiteY11" fmla="*/ 4 h 41818"/>
                <a:gd name="connsiteX12" fmla="*/ 3048 w 64388"/>
                <a:gd name="connsiteY12" fmla="*/ 3624 h 41818"/>
                <a:gd name="connsiteX13" fmla="*/ 1905 w 64388"/>
                <a:gd name="connsiteY13" fmla="*/ 5243 h 41818"/>
                <a:gd name="connsiteX14" fmla="*/ 1048 w 64388"/>
                <a:gd name="connsiteY14" fmla="*/ 7053 h 41818"/>
                <a:gd name="connsiteX15" fmla="*/ 381 w 64388"/>
                <a:gd name="connsiteY15" fmla="*/ 8958 h 41818"/>
                <a:gd name="connsiteX16" fmla="*/ 0 w 64388"/>
                <a:gd name="connsiteY16" fmla="*/ 11910 h 41818"/>
                <a:gd name="connsiteX17" fmla="*/ 95 w 64388"/>
                <a:gd name="connsiteY17" fmla="*/ 13911 h 41818"/>
                <a:gd name="connsiteX18" fmla="*/ 571 w 64388"/>
                <a:gd name="connsiteY18" fmla="*/ 15816 h 41818"/>
                <a:gd name="connsiteX19" fmla="*/ 2667 w 64388"/>
                <a:gd name="connsiteY19" fmla="*/ 19245 h 41818"/>
                <a:gd name="connsiteX20" fmla="*/ 5334 w 64388"/>
                <a:gd name="connsiteY20" fmla="*/ 21245 h 41818"/>
                <a:gd name="connsiteX21" fmla="*/ 8287 w 64388"/>
                <a:gd name="connsiteY21" fmla="*/ 22769 h 41818"/>
                <a:gd name="connsiteX22" fmla="*/ 11335 w 64388"/>
                <a:gd name="connsiteY22" fmla="*/ 24293 h 41818"/>
                <a:gd name="connsiteX23" fmla="*/ 26670 w 64388"/>
                <a:gd name="connsiteY23" fmla="*/ 31437 h 41818"/>
                <a:gd name="connsiteX24" fmla="*/ 29718 w 64388"/>
                <a:gd name="connsiteY24" fmla="*/ 32865 h 41818"/>
                <a:gd name="connsiteX25" fmla="*/ 32575 w 64388"/>
                <a:gd name="connsiteY25" fmla="*/ 34294 h 41818"/>
                <a:gd name="connsiteX26" fmla="*/ 35528 w 64388"/>
                <a:gd name="connsiteY26" fmla="*/ 35818 h 41818"/>
                <a:gd name="connsiteX27" fmla="*/ 38481 w 64388"/>
                <a:gd name="connsiteY27" fmla="*/ 37342 h 41818"/>
                <a:gd name="connsiteX28" fmla="*/ 52578 w 64388"/>
                <a:gd name="connsiteY28" fmla="*/ 41819 h 41818"/>
                <a:gd name="connsiteX29" fmla="*/ 54197 w 64388"/>
                <a:gd name="connsiteY29" fmla="*/ 41819 h 41818"/>
                <a:gd name="connsiteX30" fmla="*/ 61531 w 64388"/>
                <a:gd name="connsiteY30" fmla="*/ 38676 h 41818"/>
                <a:gd name="connsiteX31" fmla="*/ 64008 w 64388"/>
                <a:gd name="connsiteY31" fmla="*/ 34485 h 41818"/>
                <a:gd name="connsiteX32" fmla="*/ 64389 w 64388"/>
                <a:gd name="connsiteY32" fmla="*/ 32199 h 41818"/>
                <a:gd name="connsiteX33" fmla="*/ 64198 w 64388"/>
                <a:gd name="connsiteY33" fmla="*/ 29817 h 41818"/>
                <a:gd name="connsiteX34" fmla="*/ 60769 w 64388"/>
                <a:gd name="connsiteY34" fmla="*/ 24579 h 4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388" h="41818">
                  <a:moveTo>
                    <a:pt x="60769" y="24579"/>
                  </a:moveTo>
                  <a:cubicBezTo>
                    <a:pt x="60388" y="24198"/>
                    <a:pt x="59912" y="23817"/>
                    <a:pt x="59531" y="23436"/>
                  </a:cubicBezTo>
                  <a:cubicBezTo>
                    <a:pt x="57721" y="21912"/>
                    <a:pt x="55626" y="20578"/>
                    <a:pt x="53435" y="19435"/>
                  </a:cubicBezTo>
                  <a:cubicBezTo>
                    <a:pt x="52292" y="18864"/>
                    <a:pt x="51244" y="18292"/>
                    <a:pt x="50101" y="17721"/>
                  </a:cubicBezTo>
                  <a:cubicBezTo>
                    <a:pt x="47911" y="16673"/>
                    <a:pt x="45720" y="15720"/>
                    <a:pt x="43815" y="14768"/>
                  </a:cubicBezTo>
                  <a:cubicBezTo>
                    <a:pt x="43339" y="14577"/>
                    <a:pt x="42863" y="14292"/>
                    <a:pt x="42481" y="14101"/>
                  </a:cubicBezTo>
                  <a:cubicBezTo>
                    <a:pt x="40196" y="12863"/>
                    <a:pt x="37909" y="11720"/>
                    <a:pt x="35528" y="10482"/>
                  </a:cubicBezTo>
                  <a:cubicBezTo>
                    <a:pt x="34385" y="9910"/>
                    <a:pt x="33147" y="9339"/>
                    <a:pt x="32004" y="8672"/>
                  </a:cubicBezTo>
                  <a:cubicBezTo>
                    <a:pt x="29623" y="7529"/>
                    <a:pt x="27242" y="6386"/>
                    <a:pt x="24860" y="5243"/>
                  </a:cubicBezTo>
                  <a:cubicBezTo>
                    <a:pt x="22479" y="4195"/>
                    <a:pt x="20098" y="3148"/>
                    <a:pt x="17621" y="2100"/>
                  </a:cubicBezTo>
                  <a:cubicBezTo>
                    <a:pt x="16383" y="1623"/>
                    <a:pt x="15240" y="1147"/>
                    <a:pt x="14002" y="671"/>
                  </a:cubicBezTo>
                  <a:cubicBezTo>
                    <a:pt x="12859" y="290"/>
                    <a:pt x="11811" y="99"/>
                    <a:pt x="10763" y="4"/>
                  </a:cubicBezTo>
                  <a:cubicBezTo>
                    <a:pt x="7620" y="-91"/>
                    <a:pt x="4953" y="1433"/>
                    <a:pt x="3048" y="3624"/>
                  </a:cubicBezTo>
                  <a:cubicBezTo>
                    <a:pt x="2667" y="4100"/>
                    <a:pt x="2286" y="4671"/>
                    <a:pt x="1905" y="5243"/>
                  </a:cubicBezTo>
                  <a:cubicBezTo>
                    <a:pt x="1524" y="5814"/>
                    <a:pt x="1238" y="6386"/>
                    <a:pt x="1048" y="7053"/>
                  </a:cubicBezTo>
                  <a:cubicBezTo>
                    <a:pt x="762" y="7624"/>
                    <a:pt x="571" y="8291"/>
                    <a:pt x="381" y="8958"/>
                  </a:cubicBezTo>
                  <a:cubicBezTo>
                    <a:pt x="95" y="9910"/>
                    <a:pt x="0" y="10958"/>
                    <a:pt x="0" y="11910"/>
                  </a:cubicBezTo>
                  <a:cubicBezTo>
                    <a:pt x="0" y="12577"/>
                    <a:pt x="0" y="13244"/>
                    <a:pt x="95" y="13911"/>
                  </a:cubicBezTo>
                  <a:cubicBezTo>
                    <a:pt x="190" y="14577"/>
                    <a:pt x="381" y="15244"/>
                    <a:pt x="571" y="15816"/>
                  </a:cubicBezTo>
                  <a:cubicBezTo>
                    <a:pt x="1048" y="17054"/>
                    <a:pt x="1714" y="18197"/>
                    <a:pt x="2667" y="19245"/>
                  </a:cubicBezTo>
                  <a:cubicBezTo>
                    <a:pt x="3429" y="20007"/>
                    <a:pt x="4286" y="20673"/>
                    <a:pt x="5334" y="21245"/>
                  </a:cubicBezTo>
                  <a:cubicBezTo>
                    <a:pt x="6286" y="21816"/>
                    <a:pt x="7334" y="22293"/>
                    <a:pt x="8287" y="22769"/>
                  </a:cubicBezTo>
                  <a:cubicBezTo>
                    <a:pt x="9334" y="23245"/>
                    <a:pt x="10287" y="23817"/>
                    <a:pt x="11335" y="24293"/>
                  </a:cubicBezTo>
                  <a:cubicBezTo>
                    <a:pt x="16383" y="26769"/>
                    <a:pt x="21622" y="29055"/>
                    <a:pt x="26670" y="31437"/>
                  </a:cubicBezTo>
                  <a:cubicBezTo>
                    <a:pt x="27718" y="31913"/>
                    <a:pt x="28670" y="32389"/>
                    <a:pt x="29718" y="32865"/>
                  </a:cubicBezTo>
                  <a:cubicBezTo>
                    <a:pt x="30671" y="33342"/>
                    <a:pt x="31623" y="33818"/>
                    <a:pt x="32575" y="34294"/>
                  </a:cubicBezTo>
                  <a:cubicBezTo>
                    <a:pt x="33528" y="34770"/>
                    <a:pt x="34480" y="35342"/>
                    <a:pt x="35528" y="35818"/>
                  </a:cubicBezTo>
                  <a:cubicBezTo>
                    <a:pt x="36481" y="36294"/>
                    <a:pt x="37528" y="36866"/>
                    <a:pt x="38481" y="37342"/>
                  </a:cubicBezTo>
                  <a:cubicBezTo>
                    <a:pt x="43053" y="39628"/>
                    <a:pt x="47720" y="41628"/>
                    <a:pt x="52578" y="41819"/>
                  </a:cubicBezTo>
                  <a:cubicBezTo>
                    <a:pt x="53149" y="41819"/>
                    <a:pt x="53626" y="41819"/>
                    <a:pt x="54197" y="41819"/>
                  </a:cubicBezTo>
                  <a:cubicBezTo>
                    <a:pt x="56959" y="41724"/>
                    <a:pt x="59626" y="40581"/>
                    <a:pt x="61531" y="38676"/>
                  </a:cubicBezTo>
                  <a:cubicBezTo>
                    <a:pt x="62674" y="37533"/>
                    <a:pt x="63532" y="36104"/>
                    <a:pt x="64008" y="34485"/>
                  </a:cubicBezTo>
                  <a:cubicBezTo>
                    <a:pt x="64198" y="33723"/>
                    <a:pt x="64389" y="32961"/>
                    <a:pt x="64389" y="32199"/>
                  </a:cubicBezTo>
                  <a:cubicBezTo>
                    <a:pt x="64389" y="31437"/>
                    <a:pt x="64389" y="30675"/>
                    <a:pt x="64198" y="29817"/>
                  </a:cubicBezTo>
                  <a:cubicBezTo>
                    <a:pt x="63532" y="28008"/>
                    <a:pt x="62389" y="26198"/>
                    <a:pt x="60769" y="2457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6" name="Freeform: Shape 1245">
              <a:extLst>
                <a:ext uri="{FF2B5EF4-FFF2-40B4-BE49-F238E27FC236}">
                  <a16:creationId xmlns:a16="http://schemas.microsoft.com/office/drawing/2014/main" id="{04D2AD44-28CD-4E65-9974-EA59A49D9606}"/>
                </a:ext>
              </a:extLst>
            </p:cNvPr>
            <p:cNvSpPr/>
            <p:nvPr/>
          </p:nvSpPr>
          <p:spPr>
            <a:xfrm>
              <a:off x="6676357" y="4078279"/>
              <a:ext cx="60007" cy="38329"/>
            </a:xfrm>
            <a:custGeom>
              <a:avLst/>
              <a:gdLst>
                <a:gd name="connsiteX0" fmla="*/ 59817 w 60007"/>
                <a:gd name="connsiteY0" fmla="*/ 27376 h 38329"/>
                <a:gd name="connsiteX1" fmla="*/ 58388 w 60007"/>
                <a:gd name="connsiteY1" fmla="*/ 24614 h 38329"/>
                <a:gd name="connsiteX2" fmla="*/ 57341 w 60007"/>
                <a:gd name="connsiteY2" fmla="*/ 23566 h 38329"/>
                <a:gd name="connsiteX3" fmla="*/ 54769 w 60007"/>
                <a:gd name="connsiteY3" fmla="*/ 21471 h 38329"/>
                <a:gd name="connsiteX4" fmla="*/ 52007 w 60007"/>
                <a:gd name="connsiteY4" fmla="*/ 19375 h 38329"/>
                <a:gd name="connsiteX5" fmla="*/ 46292 w 60007"/>
                <a:gd name="connsiteY5" fmla="*/ 15565 h 38329"/>
                <a:gd name="connsiteX6" fmla="*/ 43339 w 60007"/>
                <a:gd name="connsiteY6" fmla="*/ 13755 h 38329"/>
                <a:gd name="connsiteX7" fmla="*/ 34195 w 60007"/>
                <a:gd name="connsiteY7" fmla="*/ 9279 h 38329"/>
                <a:gd name="connsiteX8" fmla="*/ 32671 w 60007"/>
                <a:gd name="connsiteY8" fmla="*/ 8707 h 38329"/>
                <a:gd name="connsiteX9" fmla="*/ 28289 w 60007"/>
                <a:gd name="connsiteY9" fmla="*/ 6993 h 38329"/>
                <a:gd name="connsiteX10" fmla="*/ 22670 w 60007"/>
                <a:gd name="connsiteY10" fmla="*/ 4135 h 38329"/>
                <a:gd name="connsiteX11" fmla="*/ 21717 w 60007"/>
                <a:gd name="connsiteY11" fmla="*/ 3564 h 38329"/>
                <a:gd name="connsiteX12" fmla="*/ 15526 w 60007"/>
                <a:gd name="connsiteY12" fmla="*/ 516 h 38329"/>
                <a:gd name="connsiteX13" fmla="*/ 13716 w 60007"/>
                <a:gd name="connsiteY13" fmla="*/ 135 h 38329"/>
                <a:gd name="connsiteX14" fmla="*/ 10859 w 60007"/>
                <a:gd name="connsiteY14" fmla="*/ 39 h 38329"/>
                <a:gd name="connsiteX15" fmla="*/ 7715 w 60007"/>
                <a:gd name="connsiteY15" fmla="*/ 801 h 38329"/>
                <a:gd name="connsiteX16" fmla="*/ 4667 w 60007"/>
                <a:gd name="connsiteY16" fmla="*/ 2325 h 38329"/>
                <a:gd name="connsiteX17" fmla="*/ 3334 w 60007"/>
                <a:gd name="connsiteY17" fmla="*/ 3373 h 38329"/>
                <a:gd name="connsiteX18" fmla="*/ 2191 w 60007"/>
                <a:gd name="connsiteY18" fmla="*/ 4611 h 38329"/>
                <a:gd name="connsiteX19" fmla="*/ 0 w 60007"/>
                <a:gd name="connsiteY19" fmla="*/ 10803 h 38329"/>
                <a:gd name="connsiteX20" fmla="*/ 95 w 60007"/>
                <a:gd name="connsiteY20" fmla="*/ 11946 h 38329"/>
                <a:gd name="connsiteX21" fmla="*/ 667 w 60007"/>
                <a:gd name="connsiteY21" fmla="*/ 15089 h 38329"/>
                <a:gd name="connsiteX22" fmla="*/ 1334 w 60007"/>
                <a:gd name="connsiteY22" fmla="*/ 16899 h 38329"/>
                <a:gd name="connsiteX23" fmla="*/ 1715 w 60007"/>
                <a:gd name="connsiteY23" fmla="*/ 17756 h 38329"/>
                <a:gd name="connsiteX24" fmla="*/ 2762 w 60007"/>
                <a:gd name="connsiteY24" fmla="*/ 19375 h 38329"/>
                <a:gd name="connsiteX25" fmla="*/ 3334 w 60007"/>
                <a:gd name="connsiteY25" fmla="*/ 20137 h 38329"/>
                <a:gd name="connsiteX26" fmla="*/ 5334 w 60007"/>
                <a:gd name="connsiteY26" fmla="*/ 22138 h 38329"/>
                <a:gd name="connsiteX27" fmla="*/ 17907 w 60007"/>
                <a:gd name="connsiteY27" fmla="*/ 28329 h 38329"/>
                <a:gd name="connsiteX28" fmla="*/ 19907 w 60007"/>
                <a:gd name="connsiteY28" fmla="*/ 28900 h 38329"/>
                <a:gd name="connsiteX29" fmla="*/ 22765 w 60007"/>
                <a:gd name="connsiteY29" fmla="*/ 29662 h 38329"/>
                <a:gd name="connsiteX30" fmla="*/ 26289 w 60007"/>
                <a:gd name="connsiteY30" fmla="*/ 30710 h 38329"/>
                <a:gd name="connsiteX31" fmla="*/ 35052 w 60007"/>
                <a:gd name="connsiteY31" fmla="*/ 34425 h 38329"/>
                <a:gd name="connsiteX32" fmla="*/ 42101 w 60007"/>
                <a:gd name="connsiteY32" fmla="*/ 37187 h 38329"/>
                <a:gd name="connsiteX33" fmla="*/ 45720 w 60007"/>
                <a:gd name="connsiteY33" fmla="*/ 38044 h 38329"/>
                <a:gd name="connsiteX34" fmla="*/ 49435 w 60007"/>
                <a:gd name="connsiteY34" fmla="*/ 38330 h 38329"/>
                <a:gd name="connsiteX35" fmla="*/ 51340 w 60007"/>
                <a:gd name="connsiteY35" fmla="*/ 38235 h 38329"/>
                <a:gd name="connsiteX36" fmla="*/ 59912 w 60007"/>
                <a:gd name="connsiteY36" fmla="*/ 30424 h 38329"/>
                <a:gd name="connsiteX37" fmla="*/ 60008 w 60007"/>
                <a:gd name="connsiteY37" fmla="*/ 29281 h 38329"/>
                <a:gd name="connsiteX38" fmla="*/ 59912 w 60007"/>
                <a:gd name="connsiteY38" fmla="*/ 28138 h 38329"/>
                <a:gd name="connsiteX39" fmla="*/ 59817 w 60007"/>
                <a:gd name="connsiteY39" fmla="*/ 27376 h 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007" h="38329">
                  <a:moveTo>
                    <a:pt x="59817" y="27376"/>
                  </a:moveTo>
                  <a:cubicBezTo>
                    <a:pt x="59531" y="26424"/>
                    <a:pt x="59150" y="25471"/>
                    <a:pt x="58388" y="24614"/>
                  </a:cubicBezTo>
                  <a:cubicBezTo>
                    <a:pt x="58103" y="24233"/>
                    <a:pt x="57722" y="23947"/>
                    <a:pt x="57341" y="23566"/>
                  </a:cubicBezTo>
                  <a:cubicBezTo>
                    <a:pt x="56483" y="22804"/>
                    <a:pt x="55626" y="22138"/>
                    <a:pt x="54769" y="21471"/>
                  </a:cubicBezTo>
                  <a:cubicBezTo>
                    <a:pt x="53912" y="20804"/>
                    <a:pt x="52959" y="20042"/>
                    <a:pt x="52007" y="19375"/>
                  </a:cubicBezTo>
                  <a:cubicBezTo>
                    <a:pt x="50197" y="18042"/>
                    <a:pt x="48292" y="16708"/>
                    <a:pt x="46292" y="15565"/>
                  </a:cubicBezTo>
                  <a:cubicBezTo>
                    <a:pt x="45339" y="14994"/>
                    <a:pt x="44291" y="14327"/>
                    <a:pt x="43339" y="13755"/>
                  </a:cubicBezTo>
                  <a:cubicBezTo>
                    <a:pt x="40386" y="12041"/>
                    <a:pt x="37243" y="10517"/>
                    <a:pt x="34195" y="9279"/>
                  </a:cubicBezTo>
                  <a:cubicBezTo>
                    <a:pt x="33719" y="9088"/>
                    <a:pt x="33147" y="8898"/>
                    <a:pt x="32671" y="8707"/>
                  </a:cubicBezTo>
                  <a:cubicBezTo>
                    <a:pt x="31147" y="8136"/>
                    <a:pt x="29718" y="7564"/>
                    <a:pt x="28289" y="6993"/>
                  </a:cubicBezTo>
                  <a:cubicBezTo>
                    <a:pt x="26384" y="6231"/>
                    <a:pt x="24479" y="5278"/>
                    <a:pt x="22670" y="4135"/>
                  </a:cubicBezTo>
                  <a:cubicBezTo>
                    <a:pt x="22384" y="3945"/>
                    <a:pt x="22098" y="3754"/>
                    <a:pt x="21717" y="3564"/>
                  </a:cubicBezTo>
                  <a:cubicBezTo>
                    <a:pt x="19622" y="2230"/>
                    <a:pt x="17621" y="1182"/>
                    <a:pt x="15526" y="516"/>
                  </a:cubicBezTo>
                  <a:cubicBezTo>
                    <a:pt x="14954" y="325"/>
                    <a:pt x="14288" y="230"/>
                    <a:pt x="13716" y="135"/>
                  </a:cubicBezTo>
                  <a:cubicBezTo>
                    <a:pt x="12764" y="39"/>
                    <a:pt x="11811" y="-56"/>
                    <a:pt x="10859" y="39"/>
                  </a:cubicBezTo>
                  <a:cubicBezTo>
                    <a:pt x="9811" y="135"/>
                    <a:pt x="8763" y="421"/>
                    <a:pt x="7715" y="801"/>
                  </a:cubicBezTo>
                  <a:cubicBezTo>
                    <a:pt x="6668" y="1182"/>
                    <a:pt x="5620" y="1659"/>
                    <a:pt x="4667" y="2325"/>
                  </a:cubicBezTo>
                  <a:cubicBezTo>
                    <a:pt x="4191" y="2611"/>
                    <a:pt x="3810" y="2992"/>
                    <a:pt x="3334" y="3373"/>
                  </a:cubicBezTo>
                  <a:cubicBezTo>
                    <a:pt x="2953" y="3754"/>
                    <a:pt x="2572" y="4135"/>
                    <a:pt x="2191" y="4611"/>
                  </a:cubicBezTo>
                  <a:cubicBezTo>
                    <a:pt x="857" y="6326"/>
                    <a:pt x="0" y="8421"/>
                    <a:pt x="0" y="10803"/>
                  </a:cubicBezTo>
                  <a:cubicBezTo>
                    <a:pt x="0" y="11184"/>
                    <a:pt x="0" y="11565"/>
                    <a:pt x="95" y="11946"/>
                  </a:cubicBezTo>
                  <a:cubicBezTo>
                    <a:pt x="191" y="13089"/>
                    <a:pt x="381" y="14041"/>
                    <a:pt x="667" y="15089"/>
                  </a:cubicBezTo>
                  <a:cubicBezTo>
                    <a:pt x="857" y="15756"/>
                    <a:pt x="1048" y="16327"/>
                    <a:pt x="1334" y="16899"/>
                  </a:cubicBezTo>
                  <a:cubicBezTo>
                    <a:pt x="1429" y="17184"/>
                    <a:pt x="1619" y="17470"/>
                    <a:pt x="1715" y="17756"/>
                  </a:cubicBezTo>
                  <a:cubicBezTo>
                    <a:pt x="2000" y="18327"/>
                    <a:pt x="2381" y="18899"/>
                    <a:pt x="2762" y="19375"/>
                  </a:cubicBezTo>
                  <a:cubicBezTo>
                    <a:pt x="2953" y="19661"/>
                    <a:pt x="3143" y="19851"/>
                    <a:pt x="3334" y="20137"/>
                  </a:cubicBezTo>
                  <a:cubicBezTo>
                    <a:pt x="3905" y="20899"/>
                    <a:pt x="4572" y="21566"/>
                    <a:pt x="5334" y="22138"/>
                  </a:cubicBezTo>
                  <a:cubicBezTo>
                    <a:pt x="8763" y="25090"/>
                    <a:pt x="13335" y="26900"/>
                    <a:pt x="17907" y="28329"/>
                  </a:cubicBezTo>
                  <a:cubicBezTo>
                    <a:pt x="18574" y="28519"/>
                    <a:pt x="19241" y="28710"/>
                    <a:pt x="19907" y="28900"/>
                  </a:cubicBezTo>
                  <a:cubicBezTo>
                    <a:pt x="20860" y="29186"/>
                    <a:pt x="21812" y="29376"/>
                    <a:pt x="22765" y="29662"/>
                  </a:cubicBezTo>
                  <a:cubicBezTo>
                    <a:pt x="23908" y="29948"/>
                    <a:pt x="25146" y="30329"/>
                    <a:pt x="26289" y="30710"/>
                  </a:cubicBezTo>
                  <a:cubicBezTo>
                    <a:pt x="29242" y="31758"/>
                    <a:pt x="32099" y="33091"/>
                    <a:pt x="35052" y="34425"/>
                  </a:cubicBezTo>
                  <a:cubicBezTo>
                    <a:pt x="37338" y="35472"/>
                    <a:pt x="39719" y="36425"/>
                    <a:pt x="42101" y="37187"/>
                  </a:cubicBezTo>
                  <a:cubicBezTo>
                    <a:pt x="43244" y="37568"/>
                    <a:pt x="44482" y="37854"/>
                    <a:pt x="45720" y="38044"/>
                  </a:cubicBezTo>
                  <a:cubicBezTo>
                    <a:pt x="46958" y="38235"/>
                    <a:pt x="48197" y="38330"/>
                    <a:pt x="49435" y="38330"/>
                  </a:cubicBezTo>
                  <a:cubicBezTo>
                    <a:pt x="50102" y="38330"/>
                    <a:pt x="50673" y="38235"/>
                    <a:pt x="51340" y="38235"/>
                  </a:cubicBezTo>
                  <a:cubicBezTo>
                    <a:pt x="55340" y="37758"/>
                    <a:pt x="59150" y="34234"/>
                    <a:pt x="59912" y="30424"/>
                  </a:cubicBezTo>
                  <a:cubicBezTo>
                    <a:pt x="60008" y="30043"/>
                    <a:pt x="60008" y="29662"/>
                    <a:pt x="60008" y="29281"/>
                  </a:cubicBezTo>
                  <a:cubicBezTo>
                    <a:pt x="60008" y="28900"/>
                    <a:pt x="60008" y="28519"/>
                    <a:pt x="59912" y="28138"/>
                  </a:cubicBezTo>
                  <a:cubicBezTo>
                    <a:pt x="59912" y="27757"/>
                    <a:pt x="59817" y="27567"/>
                    <a:pt x="59817" y="27376"/>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7" name="Freeform: Shape 1246">
              <a:extLst>
                <a:ext uri="{FF2B5EF4-FFF2-40B4-BE49-F238E27FC236}">
                  <a16:creationId xmlns:a16="http://schemas.microsoft.com/office/drawing/2014/main" id="{A2A73915-DD14-4F65-AF72-E059B6268BC8}"/>
                </a:ext>
              </a:extLst>
            </p:cNvPr>
            <p:cNvSpPr/>
            <p:nvPr/>
          </p:nvSpPr>
          <p:spPr>
            <a:xfrm>
              <a:off x="6665069" y="4107301"/>
              <a:ext cx="54635" cy="34453"/>
            </a:xfrm>
            <a:custGeom>
              <a:avLst/>
              <a:gdLst>
                <a:gd name="connsiteX0" fmla="*/ 53770 w 54635"/>
                <a:gd name="connsiteY0" fmla="*/ 23309 h 34453"/>
                <a:gd name="connsiteX1" fmla="*/ 48436 w 54635"/>
                <a:gd name="connsiteY1" fmla="*/ 18070 h 34453"/>
                <a:gd name="connsiteX2" fmla="*/ 46245 w 54635"/>
                <a:gd name="connsiteY2" fmla="*/ 16928 h 34453"/>
                <a:gd name="connsiteX3" fmla="*/ 42721 w 54635"/>
                <a:gd name="connsiteY3" fmla="*/ 15499 h 34453"/>
                <a:gd name="connsiteX4" fmla="*/ 40340 w 54635"/>
                <a:gd name="connsiteY4" fmla="*/ 14641 h 34453"/>
                <a:gd name="connsiteX5" fmla="*/ 36720 w 54635"/>
                <a:gd name="connsiteY5" fmla="*/ 13308 h 34453"/>
                <a:gd name="connsiteX6" fmla="*/ 29291 w 54635"/>
                <a:gd name="connsiteY6" fmla="*/ 9593 h 34453"/>
                <a:gd name="connsiteX7" fmla="*/ 19956 w 54635"/>
                <a:gd name="connsiteY7" fmla="*/ 3592 h 34453"/>
                <a:gd name="connsiteX8" fmla="*/ 17670 w 54635"/>
                <a:gd name="connsiteY8" fmla="*/ 1973 h 34453"/>
                <a:gd name="connsiteX9" fmla="*/ 8621 w 54635"/>
                <a:gd name="connsiteY9" fmla="*/ 545 h 34453"/>
                <a:gd name="connsiteX10" fmla="*/ 6621 w 54635"/>
                <a:gd name="connsiteY10" fmla="*/ 1497 h 34453"/>
                <a:gd name="connsiteX11" fmla="*/ 4812 w 54635"/>
                <a:gd name="connsiteY11" fmla="*/ 2830 h 34453"/>
                <a:gd name="connsiteX12" fmla="*/ 3192 w 54635"/>
                <a:gd name="connsiteY12" fmla="*/ 4450 h 34453"/>
                <a:gd name="connsiteX13" fmla="*/ 2525 w 54635"/>
                <a:gd name="connsiteY13" fmla="*/ 5402 h 34453"/>
                <a:gd name="connsiteX14" fmla="*/ 1383 w 54635"/>
                <a:gd name="connsiteY14" fmla="*/ 7403 h 34453"/>
                <a:gd name="connsiteX15" fmla="*/ 906 w 54635"/>
                <a:gd name="connsiteY15" fmla="*/ 8450 h 34453"/>
                <a:gd name="connsiteX16" fmla="*/ 49 w 54635"/>
                <a:gd name="connsiteY16" fmla="*/ 13975 h 34453"/>
                <a:gd name="connsiteX17" fmla="*/ 430 w 54635"/>
                <a:gd name="connsiteY17" fmla="*/ 16166 h 34453"/>
                <a:gd name="connsiteX18" fmla="*/ 1287 w 54635"/>
                <a:gd name="connsiteY18" fmla="*/ 18166 h 34453"/>
                <a:gd name="connsiteX19" fmla="*/ 3573 w 54635"/>
                <a:gd name="connsiteY19" fmla="*/ 20833 h 34453"/>
                <a:gd name="connsiteX20" fmla="*/ 5859 w 54635"/>
                <a:gd name="connsiteY20" fmla="*/ 22166 h 34453"/>
                <a:gd name="connsiteX21" fmla="*/ 8717 w 54635"/>
                <a:gd name="connsiteY21" fmla="*/ 23404 h 34453"/>
                <a:gd name="connsiteX22" fmla="*/ 17385 w 54635"/>
                <a:gd name="connsiteY22" fmla="*/ 26833 h 34453"/>
                <a:gd name="connsiteX23" fmla="*/ 29100 w 54635"/>
                <a:gd name="connsiteY23" fmla="*/ 30929 h 34453"/>
                <a:gd name="connsiteX24" fmla="*/ 30434 w 54635"/>
                <a:gd name="connsiteY24" fmla="*/ 31405 h 34453"/>
                <a:gd name="connsiteX25" fmla="*/ 35958 w 54635"/>
                <a:gd name="connsiteY25" fmla="*/ 33215 h 34453"/>
                <a:gd name="connsiteX26" fmla="*/ 38816 w 54635"/>
                <a:gd name="connsiteY26" fmla="*/ 33882 h 34453"/>
                <a:gd name="connsiteX27" fmla="*/ 43102 w 54635"/>
                <a:gd name="connsiteY27" fmla="*/ 34453 h 34453"/>
                <a:gd name="connsiteX28" fmla="*/ 47293 w 54635"/>
                <a:gd name="connsiteY28" fmla="*/ 34072 h 34453"/>
                <a:gd name="connsiteX29" fmla="*/ 51294 w 54635"/>
                <a:gd name="connsiteY29" fmla="*/ 32358 h 34453"/>
                <a:gd name="connsiteX30" fmla="*/ 52817 w 54635"/>
                <a:gd name="connsiteY30" fmla="*/ 31024 h 34453"/>
                <a:gd name="connsiteX31" fmla="*/ 54532 w 54635"/>
                <a:gd name="connsiteY31" fmla="*/ 27595 h 34453"/>
                <a:gd name="connsiteX32" fmla="*/ 54437 w 54635"/>
                <a:gd name="connsiteY32" fmla="*/ 25024 h 34453"/>
                <a:gd name="connsiteX33" fmla="*/ 53770 w 54635"/>
                <a:gd name="connsiteY33" fmla="*/ 23309 h 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35" h="34453">
                  <a:moveTo>
                    <a:pt x="53770" y="23309"/>
                  </a:moveTo>
                  <a:cubicBezTo>
                    <a:pt x="52437" y="20928"/>
                    <a:pt x="50627" y="19309"/>
                    <a:pt x="48436" y="18070"/>
                  </a:cubicBezTo>
                  <a:cubicBezTo>
                    <a:pt x="47769" y="17690"/>
                    <a:pt x="47007" y="17308"/>
                    <a:pt x="46245" y="16928"/>
                  </a:cubicBezTo>
                  <a:cubicBezTo>
                    <a:pt x="45102" y="16451"/>
                    <a:pt x="43959" y="15975"/>
                    <a:pt x="42721" y="15499"/>
                  </a:cubicBezTo>
                  <a:cubicBezTo>
                    <a:pt x="41959" y="15213"/>
                    <a:pt x="41102" y="14927"/>
                    <a:pt x="40340" y="14641"/>
                  </a:cubicBezTo>
                  <a:cubicBezTo>
                    <a:pt x="39102" y="14261"/>
                    <a:pt x="37959" y="13784"/>
                    <a:pt x="36720" y="13308"/>
                  </a:cubicBezTo>
                  <a:cubicBezTo>
                    <a:pt x="34149" y="12260"/>
                    <a:pt x="31672" y="11022"/>
                    <a:pt x="29291" y="9593"/>
                  </a:cubicBezTo>
                  <a:cubicBezTo>
                    <a:pt x="26052" y="7783"/>
                    <a:pt x="23004" y="5688"/>
                    <a:pt x="19956" y="3592"/>
                  </a:cubicBezTo>
                  <a:cubicBezTo>
                    <a:pt x="19194" y="3021"/>
                    <a:pt x="18432" y="2545"/>
                    <a:pt x="17670" y="1973"/>
                  </a:cubicBezTo>
                  <a:cubicBezTo>
                    <a:pt x="14527" y="-218"/>
                    <a:pt x="11384" y="-408"/>
                    <a:pt x="8621" y="545"/>
                  </a:cubicBezTo>
                  <a:cubicBezTo>
                    <a:pt x="7955" y="830"/>
                    <a:pt x="7288" y="1116"/>
                    <a:pt x="6621" y="1497"/>
                  </a:cubicBezTo>
                  <a:cubicBezTo>
                    <a:pt x="5955" y="1878"/>
                    <a:pt x="5383" y="2354"/>
                    <a:pt x="4812" y="2830"/>
                  </a:cubicBezTo>
                  <a:cubicBezTo>
                    <a:pt x="4240" y="3307"/>
                    <a:pt x="3669" y="3878"/>
                    <a:pt x="3192" y="4450"/>
                  </a:cubicBezTo>
                  <a:cubicBezTo>
                    <a:pt x="2907" y="4736"/>
                    <a:pt x="2716" y="5021"/>
                    <a:pt x="2525" y="5402"/>
                  </a:cubicBezTo>
                  <a:cubicBezTo>
                    <a:pt x="2049" y="6069"/>
                    <a:pt x="1668" y="6736"/>
                    <a:pt x="1383" y="7403"/>
                  </a:cubicBezTo>
                  <a:cubicBezTo>
                    <a:pt x="1192" y="7783"/>
                    <a:pt x="1097" y="8069"/>
                    <a:pt x="906" y="8450"/>
                  </a:cubicBezTo>
                  <a:cubicBezTo>
                    <a:pt x="240" y="10260"/>
                    <a:pt x="-141" y="12165"/>
                    <a:pt x="49" y="13975"/>
                  </a:cubicBezTo>
                  <a:cubicBezTo>
                    <a:pt x="144" y="14737"/>
                    <a:pt x="240" y="15403"/>
                    <a:pt x="430" y="16166"/>
                  </a:cubicBezTo>
                  <a:cubicBezTo>
                    <a:pt x="621" y="16832"/>
                    <a:pt x="906" y="17499"/>
                    <a:pt x="1287" y="18166"/>
                  </a:cubicBezTo>
                  <a:cubicBezTo>
                    <a:pt x="1859" y="19118"/>
                    <a:pt x="2621" y="19975"/>
                    <a:pt x="3573" y="20833"/>
                  </a:cubicBezTo>
                  <a:cubicBezTo>
                    <a:pt x="4240" y="21309"/>
                    <a:pt x="5002" y="21785"/>
                    <a:pt x="5859" y="22166"/>
                  </a:cubicBezTo>
                  <a:cubicBezTo>
                    <a:pt x="6812" y="22642"/>
                    <a:pt x="7764" y="23024"/>
                    <a:pt x="8717" y="23404"/>
                  </a:cubicBezTo>
                  <a:cubicBezTo>
                    <a:pt x="11574" y="24643"/>
                    <a:pt x="14432" y="25786"/>
                    <a:pt x="17385" y="26833"/>
                  </a:cubicBezTo>
                  <a:cubicBezTo>
                    <a:pt x="21290" y="28262"/>
                    <a:pt x="25195" y="29596"/>
                    <a:pt x="29100" y="30929"/>
                  </a:cubicBezTo>
                  <a:cubicBezTo>
                    <a:pt x="29577" y="31120"/>
                    <a:pt x="29958" y="31215"/>
                    <a:pt x="30434" y="31405"/>
                  </a:cubicBezTo>
                  <a:cubicBezTo>
                    <a:pt x="32244" y="32072"/>
                    <a:pt x="34053" y="32644"/>
                    <a:pt x="35958" y="33215"/>
                  </a:cubicBezTo>
                  <a:cubicBezTo>
                    <a:pt x="36911" y="33501"/>
                    <a:pt x="37863" y="33691"/>
                    <a:pt x="38816" y="33882"/>
                  </a:cubicBezTo>
                  <a:cubicBezTo>
                    <a:pt x="40245" y="34168"/>
                    <a:pt x="41673" y="34358"/>
                    <a:pt x="43102" y="34453"/>
                  </a:cubicBezTo>
                  <a:cubicBezTo>
                    <a:pt x="44531" y="34453"/>
                    <a:pt x="45864" y="34358"/>
                    <a:pt x="47293" y="34072"/>
                  </a:cubicBezTo>
                  <a:cubicBezTo>
                    <a:pt x="48722" y="33787"/>
                    <a:pt x="49960" y="33215"/>
                    <a:pt x="51294" y="32358"/>
                  </a:cubicBezTo>
                  <a:cubicBezTo>
                    <a:pt x="51865" y="31977"/>
                    <a:pt x="52437" y="31596"/>
                    <a:pt x="52817" y="31024"/>
                  </a:cubicBezTo>
                  <a:cubicBezTo>
                    <a:pt x="53675" y="30072"/>
                    <a:pt x="54246" y="28834"/>
                    <a:pt x="54532" y="27595"/>
                  </a:cubicBezTo>
                  <a:cubicBezTo>
                    <a:pt x="54723" y="26738"/>
                    <a:pt x="54627" y="25881"/>
                    <a:pt x="54437" y="25024"/>
                  </a:cubicBezTo>
                  <a:cubicBezTo>
                    <a:pt x="54342" y="24547"/>
                    <a:pt x="54151" y="23881"/>
                    <a:pt x="53770" y="2330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8" name="Freeform: Shape 1247">
              <a:extLst>
                <a:ext uri="{FF2B5EF4-FFF2-40B4-BE49-F238E27FC236}">
                  <a16:creationId xmlns:a16="http://schemas.microsoft.com/office/drawing/2014/main" id="{097AD387-FED9-4823-95C2-D520C4046736}"/>
                </a:ext>
              </a:extLst>
            </p:cNvPr>
            <p:cNvSpPr/>
            <p:nvPr/>
          </p:nvSpPr>
          <p:spPr>
            <a:xfrm>
              <a:off x="5917700" y="2644951"/>
              <a:ext cx="115733" cy="46452"/>
            </a:xfrm>
            <a:custGeom>
              <a:avLst/>
              <a:gdLst>
                <a:gd name="connsiteX0" fmla="*/ 72571 w 115733"/>
                <a:gd name="connsiteY0" fmla="*/ 10428 h 46452"/>
                <a:gd name="connsiteX1" fmla="*/ 21994 w 115733"/>
                <a:gd name="connsiteY1" fmla="*/ 331 h 46452"/>
                <a:gd name="connsiteX2" fmla="*/ 181 w 115733"/>
                <a:gd name="connsiteY2" fmla="*/ 14905 h 46452"/>
                <a:gd name="connsiteX3" fmla="*/ 17326 w 115733"/>
                <a:gd name="connsiteY3" fmla="*/ 34717 h 46452"/>
                <a:gd name="connsiteX4" fmla="*/ 65428 w 115733"/>
                <a:gd name="connsiteY4" fmla="*/ 41860 h 46452"/>
                <a:gd name="connsiteX5" fmla="*/ 114005 w 115733"/>
                <a:gd name="connsiteY5" fmla="*/ 40241 h 46452"/>
                <a:gd name="connsiteX6" fmla="*/ 115529 w 115733"/>
                <a:gd name="connsiteY6" fmla="*/ 34621 h 46452"/>
                <a:gd name="connsiteX7" fmla="*/ 72571 w 115733"/>
                <a:gd name="connsiteY7" fmla="*/ 10428 h 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33" h="46452">
                  <a:moveTo>
                    <a:pt x="72571" y="10428"/>
                  </a:moveTo>
                  <a:cubicBezTo>
                    <a:pt x="55998" y="6142"/>
                    <a:pt x="38948" y="3093"/>
                    <a:pt x="21994" y="331"/>
                  </a:cubicBezTo>
                  <a:cubicBezTo>
                    <a:pt x="11707" y="-1383"/>
                    <a:pt x="1705" y="3570"/>
                    <a:pt x="181" y="14905"/>
                  </a:cubicBezTo>
                  <a:cubicBezTo>
                    <a:pt x="-1343" y="26144"/>
                    <a:pt x="6944" y="33573"/>
                    <a:pt x="17326" y="34717"/>
                  </a:cubicBezTo>
                  <a:cubicBezTo>
                    <a:pt x="33424" y="36526"/>
                    <a:pt x="49426" y="39289"/>
                    <a:pt x="65428" y="41860"/>
                  </a:cubicBezTo>
                  <a:cubicBezTo>
                    <a:pt x="81049" y="44432"/>
                    <a:pt x="100575" y="51576"/>
                    <a:pt x="114005" y="40241"/>
                  </a:cubicBezTo>
                  <a:cubicBezTo>
                    <a:pt x="115434" y="39003"/>
                    <a:pt x="116101" y="36431"/>
                    <a:pt x="115529" y="34621"/>
                  </a:cubicBezTo>
                  <a:cubicBezTo>
                    <a:pt x="109528" y="17667"/>
                    <a:pt x="88097" y="14428"/>
                    <a:pt x="72571" y="1042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9" name="Freeform: Shape 1248">
              <a:extLst>
                <a:ext uri="{FF2B5EF4-FFF2-40B4-BE49-F238E27FC236}">
                  <a16:creationId xmlns:a16="http://schemas.microsoft.com/office/drawing/2014/main" id="{B10B3271-9563-4EC6-A1D1-3BE8D422DC1A}"/>
                </a:ext>
              </a:extLst>
            </p:cNvPr>
            <p:cNvSpPr/>
            <p:nvPr/>
          </p:nvSpPr>
          <p:spPr>
            <a:xfrm>
              <a:off x="6079521" y="2665054"/>
              <a:ext cx="26193" cy="33377"/>
            </a:xfrm>
            <a:custGeom>
              <a:avLst/>
              <a:gdLst>
                <a:gd name="connsiteX0" fmla="*/ 2477 w 26193"/>
                <a:gd name="connsiteY0" fmla="*/ 25567 h 33377"/>
                <a:gd name="connsiteX1" fmla="*/ 4382 w 26193"/>
                <a:gd name="connsiteY1" fmla="*/ 28329 h 33377"/>
                <a:gd name="connsiteX2" fmla="*/ 9716 w 26193"/>
                <a:gd name="connsiteY2" fmla="*/ 32710 h 33377"/>
                <a:gd name="connsiteX3" fmla="*/ 9716 w 26193"/>
                <a:gd name="connsiteY3" fmla="*/ 32710 h 33377"/>
                <a:gd name="connsiteX4" fmla="*/ 11049 w 26193"/>
                <a:gd name="connsiteY4" fmla="*/ 33377 h 33377"/>
                <a:gd name="connsiteX5" fmla="*/ 10859 w 26193"/>
                <a:gd name="connsiteY5" fmla="*/ 33091 h 33377"/>
                <a:gd name="connsiteX6" fmla="*/ 10859 w 26193"/>
                <a:gd name="connsiteY6" fmla="*/ 33091 h 33377"/>
                <a:gd name="connsiteX7" fmla="*/ 8001 w 26193"/>
                <a:gd name="connsiteY7" fmla="*/ 26424 h 33377"/>
                <a:gd name="connsiteX8" fmla="*/ 26194 w 26193"/>
                <a:gd name="connsiteY8" fmla="*/ 4135 h 33377"/>
                <a:gd name="connsiteX9" fmla="*/ 25908 w 26193"/>
                <a:gd name="connsiteY9" fmla="*/ 3754 h 33377"/>
                <a:gd name="connsiteX10" fmla="*/ 12002 w 26193"/>
                <a:gd name="connsiteY10" fmla="*/ 611 h 33377"/>
                <a:gd name="connsiteX11" fmla="*/ 667 w 26193"/>
                <a:gd name="connsiteY11" fmla="*/ 11755 h 33377"/>
                <a:gd name="connsiteX12" fmla="*/ 0 w 26193"/>
                <a:gd name="connsiteY12" fmla="*/ 15851 h 33377"/>
                <a:gd name="connsiteX13" fmla="*/ 2477 w 26193"/>
                <a:gd name="connsiteY13" fmla="*/ 25567 h 3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33377">
                  <a:moveTo>
                    <a:pt x="2477" y="25567"/>
                  </a:moveTo>
                  <a:cubicBezTo>
                    <a:pt x="2953" y="26519"/>
                    <a:pt x="3620" y="27472"/>
                    <a:pt x="4382" y="28329"/>
                  </a:cubicBezTo>
                  <a:cubicBezTo>
                    <a:pt x="5810" y="30139"/>
                    <a:pt x="7715" y="31567"/>
                    <a:pt x="9716" y="32710"/>
                  </a:cubicBezTo>
                  <a:lnTo>
                    <a:pt x="9716" y="32710"/>
                  </a:lnTo>
                  <a:cubicBezTo>
                    <a:pt x="10192" y="32901"/>
                    <a:pt x="10573" y="33187"/>
                    <a:pt x="11049" y="33377"/>
                  </a:cubicBezTo>
                  <a:cubicBezTo>
                    <a:pt x="10954" y="33282"/>
                    <a:pt x="10954" y="33187"/>
                    <a:pt x="10859" y="33091"/>
                  </a:cubicBezTo>
                  <a:lnTo>
                    <a:pt x="10859" y="33091"/>
                  </a:lnTo>
                  <a:cubicBezTo>
                    <a:pt x="9525" y="31091"/>
                    <a:pt x="8573" y="28900"/>
                    <a:pt x="8001" y="26424"/>
                  </a:cubicBezTo>
                  <a:cubicBezTo>
                    <a:pt x="5620" y="15089"/>
                    <a:pt x="14669" y="3469"/>
                    <a:pt x="26194" y="4135"/>
                  </a:cubicBezTo>
                  <a:cubicBezTo>
                    <a:pt x="26099" y="4040"/>
                    <a:pt x="26003" y="3850"/>
                    <a:pt x="25908" y="3754"/>
                  </a:cubicBezTo>
                  <a:cubicBezTo>
                    <a:pt x="22765" y="40"/>
                    <a:pt x="16478" y="-722"/>
                    <a:pt x="12002" y="611"/>
                  </a:cubicBezTo>
                  <a:cubicBezTo>
                    <a:pt x="6668" y="2230"/>
                    <a:pt x="2191" y="6421"/>
                    <a:pt x="667" y="11755"/>
                  </a:cubicBezTo>
                  <a:cubicBezTo>
                    <a:pt x="286" y="13089"/>
                    <a:pt x="95" y="14422"/>
                    <a:pt x="0" y="15851"/>
                  </a:cubicBezTo>
                  <a:cubicBezTo>
                    <a:pt x="0" y="19185"/>
                    <a:pt x="857" y="22614"/>
                    <a:pt x="2477" y="2556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0" name="Freeform: Shape 1249">
              <a:extLst>
                <a:ext uri="{FF2B5EF4-FFF2-40B4-BE49-F238E27FC236}">
                  <a16:creationId xmlns:a16="http://schemas.microsoft.com/office/drawing/2014/main" id="{AB5A1DA1-D249-4897-B50E-4F0CA1201D15}"/>
                </a:ext>
              </a:extLst>
            </p:cNvPr>
            <p:cNvSpPr/>
            <p:nvPr/>
          </p:nvSpPr>
          <p:spPr>
            <a:xfrm>
              <a:off x="6055772" y="2756914"/>
              <a:ext cx="53495" cy="9384"/>
            </a:xfrm>
            <a:custGeom>
              <a:avLst/>
              <a:gdLst>
                <a:gd name="connsiteX0" fmla="*/ 49181 w 53495"/>
                <a:gd name="connsiteY0" fmla="*/ 8954 h 9384"/>
                <a:gd name="connsiteX1" fmla="*/ 47943 w 53495"/>
                <a:gd name="connsiteY1" fmla="*/ 96 h 9384"/>
                <a:gd name="connsiteX2" fmla="*/ 25273 w 53495"/>
                <a:gd name="connsiteY2" fmla="*/ 2287 h 9384"/>
                <a:gd name="connsiteX3" fmla="*/ 32 w 53495"/>
                <a:gd name="connsiteY3" fmla="*/ 1 h 9384"/>
                <a:gd name="connsiteX4" fmla="*/ 23654 w 53495"/>
                <a:gd name="connsiteY4" fmla="*/ 7906 h 9384"/>
                <a:gd name="connsiteX5" fmla="*/ 49181 w 53495"/>
                <a:gd name="connsiteY5" fmla="*/ 8954 h 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95" h="9384">
                  <a:moveTo>
                    <a:pt x="49181" y="8954"/>
                  </a:moveTo>
                  <a:cubicBezTo>
                    <a:pt x="55658" y="8383"/>
                    <a:pt x="54515" y="-1047"/>
                    <a:pt x="47943" y="96"/>
                  </a:cubicBezTo>
                  <a:cubicBezTo>
                    <a:pt x="43656" y="858"/>
                    <a:pt x="35751" y="2477"/>
                    <a:pt x="25273" y="2287"/>
                  </a:cubicBezTo>
                  <a:cubicBezTo>
                    <a:pt x="15843" y="2096"/>
                    <a:pt x="3747" y="191"/>
                    <a:pt x="32" y="1"/>
                  </a:cubicBezTo>
                  <a:cubicBezTo>
                    <a:pt x="-825" y="1"/>
                    <a:pt x="15843" y="6478"/>
                    <a:pt x="23654" y="7906"/>
                  </a:cubicBezTo>
                  <a:cubicBezTo>
                    <a:pt x="32322" y="9526"/>
                    <a:pt x="40513" y="9716"/>
                    <a:pt x="49181" y="8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1" name="Freeform: Shape 1250">
              <a:extLst>
                <a:ext uri="{FF2B5EF4-FFF2-40B4-BE49-F238E27FC236}">
                  <a16:creationId xmlns:a16="http://schemas.microsoft.com/office/drawing/2014/main" id="{D102B8EB-3F57-4BCC-BD4C-8363A47EE3CE}"/>
                </a:ext>
              </a:extLst>
            </p:cNvPr>
            <p:cNvSpPr/>
            <p:nvPr/>
          </p:nvSpPr>
          <p:spPr>
            <a:xfrm>
              <a:off x="6207346" y="3306412"/>
              <a:ext cx="3143" cy="3429"/>
            </a:xfrm>
            <a:custGeom>
              <a:avLst/>
              <a:gdLst>
                <a:gd name="connsiteX0" fmla="*/ 3143 w 3143"/>
                <a:gd name="connsiteY0" fmla="*/ 3048 h 3429"/>
                <a:gd name="connsiteX1" fmla="*/ 2572 w 3143"/>
                <a:gd name="connsiteY1" fmla="*/ 0 h 3429"/>
                <a:gd name="connsiteX2" fmla="*/ 0 w 3143"/>
                <a:gd name="connsiteY2" fmla="*/ 3429 h 3429"/>
                <a:gd name="connsiteX3" fmla="*/ 3143 w 3143"/>
                <a:gd name="connsiteY3" fmla="*/ 3048 h 3429"/>
              </a:gdLst>
              <a:ahLst/>
              <a:cxnLst>
                <a:cxn ang="0">
                  <a:pos x="connsiteX0" y="connsiteY0"/>
                </a:cxn>
                <a:cxn ang="0">
                  <a:pos x="connsiteX1" y="connsiteY1"/>
                </a:cxn>
                <a:cxn ang="0">
                  <a:pos x="connsiteX2" y="connsiteY2"/>
                </a:cxn>
                <a:cxn ang="0">
                  <a:pos x="connsiteX3" y="connsiteY3"/>
                </a:cxn>
              </a:cxnLst>
              <a:rect l="l" t="t" r="r" b="b"/>
              <a:pathLst>
                <a:path w="3143" h="3429">
                  <a:moveTo>
                    <a:pt x="3143" y="3048"/>
                  </a:moveTo>
                  <a:cubicBezTo>
                    <a:pt x="2953" y="2000"/>
                    <a:pt x="2762" y="953"/>
                    <a:pt x="2572" y="0"/>
                  </a:cubicBezTo>
                  <a:cubicBezTo>
                    <a:pt x="1715" y="1143"/>
                    <a:pt x="857" y="2286"/>
                    <a:pt x="0" y="3429"/>
                  </a:cubicBezTo>
                  <a:cubicBezTo>
                    <a:pt x="1048" y="3239"/>
                    <a:pt x="2096" y="3143"/>
                    <a:pt x="3143" y="3048"/>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2" name="Freeform: Shape 1251">
              <a:extLst>
                <a:ext uri="{FF2B5EF4-FFF2-40B4-BE49-F238E27FC236}">
                  <a16:creationId xmlns:a16="http://schemas.microsoft.com/office/drawing/2014/main" id="{72526A7C-5D4D-4D51-86AF-D09E771141F8}"/>
                </a:ext>
              </a:extLst>
            </p:cNvPr>
            <p:cNvSpPr/>
            <p:nvPr/>
          </p:nvSpPr>
          <p:spPr>
            <a:xfrm>
              <a:off x="6049422" y="3309365"/>
              <a:ext cx="276891" cy="418147"/>
            </a:xfrm>
            <a:custGeom>
              <a:avLst/>
              <a:gdLst>
                <a:gd name="connsiteX0" fmla="*/ 153638 w 276891"/>
                <a:gd name="connsiteY0" fmla="*/ 6191 h 418147"/>
                <a:gd name="connsiteX1" fmla="*/ 153638 w 276891"/>
                <a:gd name="connsiteY1" fmla="*/ 6191 h 418147"/>
                <a:gd name="connsiteX2" fmla="*/ 149352 w 276891"/>
                <a:gd name="connsiteY2" fmla="*/ 11811 h 418147"/>
                <a:gd name="connsiteX3" fmla="*/ 149161 w 276891"/>
                <a:gd name="connsiteY3" fmla="*/ 12001 h 418147"/>
                <a:gd name="connsiteX4" fmla="*/ 144971 w 276891"/>
                <a:gd name="connsiteY4" fmla="*/ 17431 h 418147"/>
                <a:gd name="connsiteX5" fmla="*/ 144685 w 276891"/>
                <a:gd name="connsiteY5" fmla="*/ 17812 h 418147"/>
                <a:gd name="connsiteX6" fmla="*/ 140589 w 276891"/>
                <a:gd name="connsiteY6" fmla="*/ 23050 h 418147"/>
                <a:gd name="connsiteX7" fmla="*/ 140208 w 276891"/>
                <a:gd name="connsiteY7" fmla="*/ 23527 h 418147"/>
                <a:gd name="connsiteX8" fmla="*/ 136208 w 276891"/>
                <a:gd name="connsiteY8" fmla="*/ 28575 h 418147"/>
                <a:gd name="connsiteX9" fmla="*/ 135636 w 276891"/>
                <a:gd name="connsiteY9" fmla="*/ 29242 h 418147"/>
                <a:gd name="connsiteX10" fmla="*/ 131636 w 276891"/>
                <a:gd name="connsiteY10" fmla="*/ 34099 h 418147"/>
                <a:gd name="connsiteX11" fmla="*/ 130969 w 276891"/>
                <a:gd name="connsiteY11" fmla="*/ 34861 h 418147"/>
                <a:gd name="connsiteX12" fmla="*/ 127063 w 276891"/>
                <a:gd name="connsiteY12" fmla="*/ 39529 h 418147"/>
                <a:gd name="connsiteX13" fmla="*/ 126302 w 276891"/>
                <a:gd name="connsiteY13" fmla="*/ 40481 h 418147"/>
                <a:gd name="connsiteX14" fmla="*/ 122492 w 276891"/>
                <a:gd name="connsiteY14" fmla="*/ 44958 h 418147"/>
                <a:gd name="connsiteX15" fmla="*/ 121634 w 276891"/>
                <a:gd name="connsiteY15" fmla="*/ 46006 h 418147"/>
                <a:gd name="connsiteX16" fmla="*/ 117824 w 276891"/>
                <a:gd name="connsiteY16" fmla="*/ 50387 h 418147"/>
                <a:gd name="connsiteX17" fmla="*/ 116872 w 276891"/>
                <a:gd name="connsiteY17" fmla="*/ 51530 h 418147"/>
                <a:gd name="connsiteX18" fmla="*/ 113157 w 276891"/>
                <a:gd name="connsiteY18" fmla="*/ 55721 h 418147"/>
                <a:gd name="connsiteX19" fmla="*/ 112109 w 276891"/>
                <a:gd name="connsiteY19" fmla="*/ 56959 h 418147"/>
                <a:gd name="connsiteX20" fmla="*/ 108490 w 276891"/>
                <a:gd name="connsiteY20" fmla="*/ 60960 h 418147"/>
                <a:gd name="connsiteX21" fmla="*/ 107252 w 276891"/>
                <a:gd name="connsiteY21" fmla="*/ 62294 h 418147"/>
                <a:gd name="connsiteX22" fmla="*/ 103727 w 276891"/>
                <a:gd name="connsiteY22" fmla="*/ 66103 h 418147"/>
                <a:gd name="connsiteX23" fmla="*/ 102394 w 276891"/>
                <a:gd name="connsiteY23" fmla="*/ 67532 h 418147"/>
                <a:gd name="connsiteX24" fmla="*/ 98869 w 276891"/>
                <a:gd name="connsiteY24" fmla="*/ 71247 h 418147"/>
                <a:gd name="connsiteX25" fmla="*/ 97441 w 276891"/>
                <a:gd name="connsiteY25" fmla="*/ 72771 h 418147"/>
                <a:gd name="connsiteX26" fmla="*/ 94012 w 276891"/>
                <a:gd name="connsiteY26" fmla="*/ 76295 h 418147"/>
                <a:gd name="connsiteX27" fmla="*/ 92488 w 276891"/>
                <a:gd name="connsiteY27" fmla="*/ 77819 h 418147"/>
                <a:gd name="connsiteX28" fmla="*/ 89154 w 276891"/>
                <a:gd name="connsiteY28" fmla="*/ 81248 h 418147"/>
                <a:gd name="connsiteX29" fmla="*/ 87535 w 276891"/>
                <a:gd name="connsiteY29" fmla="*/ 82867 h 418147"/>
                <a:gd name="connsiteX30" fmla="*/ 84201 w 276891"/>
                <a:gd name="connsiteY30" fmla="*/ 86106 h 418147"/>
                <a:gd name="connsiteX31" fmla="*/ 82486 w 276891"/>
                <a:gd name="connsiteY31" fmla="*/ 87725 h 418147"/>
                <a:gd name="connsiteX32" fmla="*/ 79248 w 276891"/>
                <a:gd name="connsiteY32" fmla="*/ 90869 h 418147"/>
                <a:gd name="connsiteX33" fmla="*/ 77438 w 276891"/>
                <a:gd name="connsiteY33" fmla="*/ 92583 h 418147"/>
                <a:gd name="connsiteX34" fmla="*/ 74200 w 276891"/>
                <a:gd name="connsiteY34" fmla="*/ 95536 h 418147"/>
                <a:gd name="connsiteX35" fmla="*/ 72295 w 276891"/>
                <a:gd name="connsiteY35" fmla="*/ 97250 h 418147"/>
                <a:gd name="connsiteX36" fmla="*/ 69152 w 276891"/>
                <a:gd name="connsiteY36" fmla="*/ 100108 h 418147"/>
                <a:gd name="connsiteX37" fmla="*/ 67151 w 276891"/>
                <a:gd name="connsiteY37" fmla="*/ 101917 h 418147"/>
                <a:gd name="connsiteX38" fmla="*/ 64008 w 276891"/>
                <a:gd name="connsiteY38" fmla="*/ 104584 h 418147"/>
                <a:gd name="connsiteX39" fmla="*/ 61913 w 276891"/>
                <a:gd name="connsiteY39" fmla="*/ 106394 h 418147"/>
                <a:gd name="connsiteX40" fmla="*/ 58865 w 276891"/>
                <a:gd name="connsiteY40" fmla="*/ 108966 h 418147"/>
                <a:gd name="connsiteX41" fmla="*/ 56674 w 276891"/>
                <a:gd name="connsiteY41" fmla="*/ 110776 h 418147"/>
                <a:gd name="connsiteX42" fmla="*/ 53721 w 276891"/>
                <a:gd name="connsiteY42" fmla="*/ 113252 h 418147"/>
                <a:gd name="connsiteX43" fmla="*/ 51435 w 276891"/>
                <a:gd name="connsiteY43" fmla="*/ 115062 h 418147"/>
                <a:gd name="connsiteX44" fmla="*/ 48482 w 276891"/>
                <a:gd name="connsiteY44" fmla="*/ 117348 h 418147"/>
                <a:gd name="connsiteX45" fmla="*/ 46101 w 276891"/>
                <a:gd name="connsiteY45" fmla="*/ 119158 h 418147"/>
                <a:gd name="connsiteX46" fmla="*/ 43244 w 276891"/>
                <a:gd name="connsiteY46" fmla="*/ 121348 h 418147"/>
                <a:gd name="connsiteX47" fmla="*/ 40767 w 276891"/>
                <a:gd name="connsiteY47" fmla="*/ 123158 h 418147"/>
                <a:gd name="connsiteX48" fmla="*/ 38005 w 276891"/>
                <a:gd name="connsiteY48" fmla="*/ 125254 h 418147"/>
                <a:gd name="connsiteX49" fmla="*/ 35433 w 276891"/>
                <a:gd name="connsiteY49" fmla="*/ 127063 h 418147"/>
                <a:gd name="connsiteX50" fmla="*/ 32671 w 276891"/>
                <a:gd name="connsiteY50" fmla="*/ 128969 h 418147"/>
                <a:gd name="connsiteX51" fmla="*/ 30004 w 276891"/>
                <a:gd name="connsiteY51" fmla="*/ 130778 h 418147"/>
                <a:gd name="connsiteX52" fmla="*/ 27337 w 276891"/>
                <a:gd name="connsiteY52" fmla="*/ 132588 h 418147"/>
                <a:gd name="connsiteX53" fmla="*/ 24479 w 276891"/>
                <a:gd name="connsiteY53" fmla="*/ 134398 h 418147"/>
                <a:gd name="connsiteX54" fmla="*/ 21908 w 276891"/>
                <a:gd name="connsiteY54" fmla="*/ 136112 h 418147"/>
                <a:gd name="connsiteX55" fmla="*/ 18955 w 276891"/>
                <a:gd name="connsiteY55" fmla="*/ 137922 h 418147"/>
                <a:gd name="connsiteX56" fmla="*/ 16478 w 276891"/>
                <a:gd name="connsiteY56" fmla="*/ 139446 h 418147"/>
                <a:gd name="connsiteX57" fmla="*/ 13335 w 276891"/>
                <a:gd name="connsiteY57" fmla="*/ 141351 h 418147"/>
                <a:gd name="connsiteX58" fmla="*/ 11049 w 276891"/>
                <a:gd name="connsiteY58" fmla="*/ 142684 h 418147"/>
                <a:gd name="connsiteX59" fmla="*/ 7429 w 276891"/>
                <a:gd name="connsiteY59" fmla="*/ 144685 h 418147"/>
                <a:gd name="connsiteX60" fmla="*/ 5525 w 276891"/>
                <a:gd name="connsiteY60" fmla="*/ 145732 h 418147"/>
                <a:gd name="connsiteX61" fmla="*/ 0 w 276891"/>
                <a:gd name="connsiteY61" fmla="*/ 148685 h 418147"/>
                <a:gd name="connsiteX62" fmla="*/ 1143 w 276891"/>
                <a:gd name="connsiteY62" fmla="*/ 152781 h 418147"/>
                <a:gd name="connsiteX63" fmla="*/ 10001 w 276891"/>
                <a:gd name="connsiteY63" fmla="*/ 183356 h 418147"/>
                <a:gd name="connsiteX64" fmla="*/ 13430 w 276891"/>
                <a:gd name="connsiteY64" fmla="*/ 176689 h 418147"/>
                <a:gd name="connsiteX65" fmla="*/ 43244 w 276891"/>
                <a:gd name="connsiteY65" fmla="*/ 136112 h 418147"/>
                <a:gd name="connsiteX66" fmla="*/ 65437 w 276891"/>
                <a:gd name="connsiteY66" fmla="*/ 124587 h 418147"/>
                <a:gd name="connsiteX67" fmla="*/ 151924 w 276891"/>
                <a:gd name="connsiteY67" fmla="*/ 161258 h 418147"/>
                <a:gd name="connsiteX68" fmla="*/ 155638 w 276891"/>
                <a:gd name="connsiteY68" fmla="*/ 166973 h 418147"/>
                <a:gd name="connsiteX69" fmla="*/ 177260 w 276891"/>
                <a:gd name="connsiteY69" fmla="*/ 225838 h 418147"/>
                <a:gd name="connsiteX70" fmla="*/ 185547 w 276891"/>
                <a:gd name="connsiteY70" fmla="*/ 275749 h 418147"/>
                <a:gd name="connsiteX71" fmla="*/ 195167 w 276891"/>
                <a:gd name="connsiteY71" fmla="*/ 344234 h 418147"/>
                <a:gd name="connsiteX72" fmla="*/ 228600 w 276891"/>
                <a:gd name="connsiteY72" fmla="*/ 393192 h 418147"/>
                <a:gd name="connsiteX73" fmla="*/ 248888 w 276891"/>
                <a:gd name="connsiteY73" fmla="*/ 407860 h 418147"/>
                <a:gd name="connsiteX74" fmla="*/ 249555 w 276891"/>
                <a:gd name="connsiteY74" fmla="*/ 408146 h 418147"/>
                <a:gd name="connsiteX75" fmla="*/ 255556 w 276891"/>
                <a:gd name="connsiteY75" fmla="*/ 410432 h 418147"/>
                <a:gd name="connsiteX76" fmla="*/ 255937 w 276891"/>
                <a:gd name="connsiteY76" fmla="*/ 410623 h 418147"/>
                <a:gd name="connsiteX77" fmla="*/ 262604 w 276891"/>
                <a:gd name="connsiteY77" fmla="*/ 413099 h 418147"/>
                <a:gd name="connsiteX78" fmla="*/ 263461 w 276891"/>
                <a:gd name="connsiteY78" fmla="*/ 413385 h 418147"/>
                <a:gd name="connsiteX79" fmla="*/ 268986 w 276891"/>
                <a:gd name="connsiteY79" fmla="*/ 415385 h 418147"/>
                <a:gd name="connsiteX80" fmla="*/ 270510 w 276891"/>
                <a:gd name="connsiteY80" fmla="*/ 415957 h 418147"/>
                <a:gd name="connsiteX81" fmla="*/ 276892 w 276891"/>
                <a:gd name="connsiteY81" fmla="*/ 418147 h 418147"/>
                <a:gd name="connsiteX82" fmla="*/ 276892 w 276891"/>
                <a:gd name="connsiteY82" fmla="*/ 418147 h 418147"/>
                <a:gd name="connsiteX83" fmla="*/ 239077 w 276891"/>
                <a:gd name="connsiteY83" fmla="*/ 397764 h 418147"/>
                <a:gd name="connsiteX84" fmla="*/ 224695 w 276891"/>
                <a:gd name="connsiteY84" fmla="*/ 357759 h 418147"/>
                <a:gd name="connsiteX85" fmla="*/ 204216 w 276891"/>
                <a:gd name="connsiteY85" fmla="*/ 269843 h 418147"/>
                <a:gd name="connsiteX86" fmla="*/ 174403 w 276891"/>
                <a:gd name="connsiteY86" fmla="*/ 73628 h 418147"/>
                <a:gd name="connsiteX87" fmla="*/ 161258 w 276891"/>
                <a:gd name="connsiteY87" fmla="*/ 0 h 418147"/>
                <a:gd name="connsiteX88" fmla="*/ 158115 w 276891"/>
                <a:gd name="connsiteY88" fmla="*/ 381 h 418147"/>
                <a:gd name="connsiteX89" fmla="*/ 153638 w 276891"/>
                <a:gd name="connsiteY89" fmla="*/ 6191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6891" h="418147">
                  <a:moveTo>
                    <a:pt x="153638" y="6191"/>
                  </a:moveTo>
                  <a:cubicBezTo>
                    <a:pt x="153638" y="6191"/>
                    <a:pt x="153638" y="6286"/>
                    <a:pt x="153638" y="6191"/>
                  </a:cubicBezTo>
                  <a:cubicBezTo>
                    <a:pt x="152209" y="8096"/>
                    <a:pt x="150781" y="10001"/>
                    <a:pt x="149352" y="11811"/>
                  </a:cubicBezTo>
                  <a:cubicBezTo>
                    <a:pt x="149257" y="11906"/>
                    <a:pt x="149257" y="12001"/>
                    <a:pt x="149161" y="12001"/>
                  </a:cubicBezTo>
                  <a:cubicBezTo>
                    <a:pt x="147733" y="13811"/>
                    <a:pt x="146399" y="15621"/>
                    <a:pt x="144971" y="17431"/>
                  </a:cubicBezTo>
                  <a:cubicBezTo>
                    <a:pt x="144875" y="17526"/>
                    <a:pt x="144780" y="17717"/>
                    <a:pt x="144685" y="17812"/>
                  </a:cubicBezTo>
                  <a:cubicBezTo>
                    <a:pt x="143351" y="19526"/>
                    <a:pt x="141923" y="21336"/>
                    <a:pt x="140589" y="23050"/>
                  </a:cubicBezTo>
                  <a:cubicBezTo>
                    <a:pt x="140494" y="23241"/>
                    <a:pt x="140303" y="23431"/>
                    <a:pt x="140208" y="23527"/>
                  </a:cubicBezTo>
                  <a:cubicBezTo>
                    <a:pt x="138875" y="25241"/>
                    <a:pt x="137541" y="26860"/>
                    <a:pt x="136208" y="28575"/>
                  </a:cubicBezTo>
                  <a:cubicBezTo>
                    <a:pt x="136017" y="28765"/>
                    <a:pt x="135827" y="29051"/>
                    <a:pt x="135636" y="29242"/>
                  </a:cubicBezTo>
                  <a:cubicBezTo>
                    <a:pt x="134302" y="30861"/>
                    <a:pt x="132969" y="32480"/>
                    <a:pt x="131636" y="34099"/>
                  </a:cubicBezTo>
                  <a:cubicBezTo>
                    <a:pt x="131445" y="34385"/>
                    <a:pt x="131159" y="34576"/>
                    <a:pt x="130969" y="34861"/>
                  </a:cubicBezTo>
                  <a:cubicBezTo>
                    <a:pt x="129635" y="36385"/>
                    <a:pt x="128397" y="38005"/>
                    <a:pt x="127063" y="39529"/>
                  </a:cubicBezTo>
                  <a:cubicBezTo>
                    <a:pt x="126778" y="39815"/>
                    <a:pt x="126587" y="40100"/>
                    <a:pt x="126302" y="40481"/>
                  </a:cubicBezTo>
                  <a:cubicBezTo>
                    <a:pt x="125063" y="42005"/>
                    <a:pt x="123730" y="43529"/>
                    <a:pt x="122492" y="44958"/>
                  </a:cubicBezTo>
                  <a:cubicBezTo>
                    <a:pt x="122206" y="45339"/>
                    <a:pt x="121920" y="45625"/>
                    <a:pt x="121634" y="46006"/>
                  </a:cubicBezTo>
                  <a:cubicBezTo>
                    <a:pt x="120396" y="47434"/>
                    <a:pt x="119158" y="48863"/>
                    <a:pt x="117824" y="50387"/>
                  </a:cubicBezTo>
                  <a:cubicBezTo>
                    <a:pt x="117538" y="50768"/>
                    <a:pt x="117158" y="51149"/>
                    <a:pt x="116872" y="51530"/>
                  </a:cubicBezTo>
                  <a:cubicBezTo>
                    <a:pt x="115633" y="52959"/>
                    <a:pt x="114395" y="54292"/>
                    <a:pt x="113157" y="55721"/>
                  </a:cubicBezTo>
                  <a:cubicBezTo>
                    <a:pt x="112776" y="56102"/>
                    <a:pt x="112395" y="56578"/>
                    <a:pt x="112109" y="56959"/>
                  </a:cubicBezTo>
                  <a:cubicBezTo>
                    <a:pt x="110871" y="58293"/>
                    <a:pt x="109728" y="59626"/>
                    <a:pt x="108490" y="60960"/>
                  </a:cubicBezTo>
                  <a:cubicBezTo>
                    <a:pt x="108109" y="61436"/>
                    <a:pt x="107728" y="61817"/>
                    <a:pt x="107252" y="62294"/>
                  </a:cubicBezTo>
                  <a:cubicBezTo>
                    <a:pt x="106108" y="63532"/>
                    <a:pt x="104870" y="64865"/>
                    <a:pt x="103727" y="66103"/>
                  </a:cubicBezTo>
                  <a:cubicBezTo>
                    <a:pt x="103251" y="66580"/>
                    <a:pt x="102870" y="67056"/>
                    <a:pt x="102394" y="67532"/>
                  </a:cubicBezTo>
                  <a:cubicBezTo>
                    <a:pt x="101251" y="68771"/>
                    <a:pt x="100108" y="70009"/>
                    <a:pt x="98869" y="71247"/>
                  </a:cubicBezTo>
                  <a:cubicBezTo>
                    <a:pt x="98393" y="71723"/>
                    <a:pt x="97917" y="72199"/>
                    <a:pt x="97441" y="72771"/>
                  </a:cubicBezTo>
                  <a:cubicBezTo>
                    <a:pt x="96298" y="73914"/>
                    <a:pt x="95155" y="75152"/>
                    <a:pt x="94012" y="76295"/>
                  </a:cubicBezTo>
                  <a:cubicBezTo>
                    <a:pt x="93536" y="76771"/>
                    <a:pt x="92964" y="77343"/>
                    <a:pt x="92488" y="77819"/>
                  </a:cubicBezTo>
                  <a:cubicBezTo>
                    <a:pt x="91345" y="78962"/>
                    <a:pt x="90202" y="80105"/>
                    <a:pt x="89154" y="81248"/>
                  </a:cubicBezTo>
                  <a:cubicBezTo>
                    <a:pt x="88583" y="81820"/>
                    <a:pt x="88106" y="82296"/>
                    <a:pt x="87535" y="82867"/>
                  </a:cubicBezTo>
                  <a:cubicBezTo>
                    <a:pt x="86392" y="83915"/>
                    <a:pt x="85344" y="85058"/>
                    <a:pt x="84201" y="86106"/>
                  </a:cubicBezTo>
                  <a:cubicBezTo>
                    <a:pt x="83629" y="86677"/>
                    <a:pt x="83058" y="87249"/>
                    <a:pt x="82486" y="87725"/>
                  </a:cubicBezTo>
                  <a:cubicBezTo>
                    <a:pt x="81439" y="88773"/>
                    <a:pt x="80296" y="89821"/>
                    <a:pt x="79248" y="90869"/>
                  </a:cubicBezTo>
                  <a:cubicBezTo>
                    <a:pt x="78677" y="91440"/>
                    <a:pt x="78010" y="92011"/>
                    <a:pt x="77438" y="92583"/>
                  </a:cubicBezTo>
                  <a:cubicBezTo>
                    <a:pt x="76390" y="93536"/>
                    <a:pt x="75343" y="94583"/>
                    <a:pt x="74200" y="95536"/>
                  </a:cubicBezTo>
                  <a:cubicBezTo>
                    <a:pt x="73533" y="96107"/>
                    <a:pt x="72961" y="96679"/>
                    <a:pt x="72295" y="97250"/>
                  </a:cubicBezTo>
                  <a:cubicBezTo>
                    <a:pt x="71247" y="98203"/>
                    <a:pt x="70199" y="99155"/>
                    <a:pt x="69152" y="100108"/>
                  </a:cubicBezTo>
                  <a:cubicBezTo>
                    <a:pt x="68485" y="100679"/>
                    <a:pt x="67818" y="101251"/>
                    <a:pt x="67151" y="101917"/>
                  </a:cubicBezTo>
                  <a:cubicBezTo>
                    <a:pt x="66104" y="102870"/>
                    <a:pt x="65056" y="103727"/>
                    <a:pt x="64008" y="104584"/>
                  </a:cubicBezTo>
                  <a:cubicBezTo>
                    <a:pt x="63341" y="105156"/>
                    <a:pt x="62579" y="105823"/>
                    <a:pt x="61913" y="106394"/>
                  </a:cubicBezTo>
                  <a:cubicBezTo>
                    <a:pt x="60865" y="107251"/>
                    <a:pt x="59912" y="108109"/>
                    <a:pt x="58865" y="108966"/>
                  </a:cubicBezTo>
                  <a:cubicBezTo>
                    <a:pt x="58102" y="109538"/>
                    <a:pt x="57436" y="110204"/>
                    <a:pt x="56674" y="110776"/>
                  </a:cubicBezTo>
                  <a:cubicBezTo>
                    <a:pt x="55721" y="111633"/>
                    <a:pt x="54673" y="112395"/>
                    <a:pt x="53721" y="113252"/>
                  </a:cubicBezTo>
                  <a:cubicBezTo>
                    <a:pt x="52959" y="113824"/>
                    <a:pt x="52197" y="114490"/>
                    <a:pt x="51435" y="115062"/>
                  </a:cubicBezTo>
                  <a:cubicBezTo>
                    <a:pt x="50483" y="115824"/>
                    <a:pt x="49435" y="116586"/>
                    <a:pt x="48482" y="117348"/>
                  </a:cubicBezTo>
                  <a:cubicBezTo>
                    <a:pt x="47720" y="117919"/>
                    <a:pt x="46863" y="118586"/>
                    <a:pt x="46101" y="119158"/>
                  </a:cubicBezTo>
                  <a:cubicBezTo>
                    <a:pt x="45148" y="119920"/>
                    <a:pt x="44196" y="120586"/>
                    <a:pt x="43244" y="121348"/>
                  </a:cubicBezTo>
                  <a:cubicBezTo>
                    <a:pt x="42386" y="122015"/>
                    <a:pt x="41624" y="122587"/>
                    <a:pt x="40767" y="123158"/>
                  </a:cubicBezTo>
                  <a:cubicBezTo>
                    <a:pt x="39815" y="123825"/>
                    <a:pt x="38862" y="124587"/>
                    <a:pt x="38005" y="125254"/>
                  </a:cubicBezTo>
                  <a:cubicBezTo>
                    <a:pt x="37148" y="125921"/>
                    <a:pt x="36290" y="126492"/>
                    <a:pt x="35433" y="127063"/>
                  </a:cubicBezTo>
                  <a:cubicBezTo>
                    <a:pt x="34481" y="127730"/>
                    <a:pt x="33623" y="128397"/>
                    <a:pt x="32671" y="128969"/>
                  </a:cubicBezTo>
                  <a:cubicBezTo>
                    <a:pt x="31813" y="129635"/>
                    <a:pt x="30861" y="130207"/>
                    <a:pt x="30004" y="130778"/>
                  </a:cubicBezTo>
                  <a:cubicBezTo>
                    <a:pt x="29146" y="131350"/>
                    <a:pt x="28194" y="132017"/>
                    <a:pt x="27337" y="132588"/>
                  </a:cubicBezTo>
                  <a:cubicBezTo>
                    <a:pt x="26384" y="133255"/>
                    <a:pt x="25432" y="133826"/>
                    <a:pt x="24479" y="134398"/>
                  </a:cubicBezTo>
                  <a:cubicBezTo>
                    <a:pt x="23622" y="134969"/>
                    <a:pt x="22765" y="135541"/>
                    <a:pt x="21908" y="136112"/>
                  </a:cubicBezTo>
                  <a:cubicBezTo>
                    <a:pt x="20955" y="136779"/>
                    <a:pt x="19907" y="137350"/>
                    <a:pt x="18955" y="137922"/>
                  </a:cubicBezTo>
                  <a:cubicBezTo>
                    <a:pt x="18098" y="138398"/>
                    <a:pt x="17335" y="138970"/>
                    <a:pt x="16478" y="139446"/>
                  </a:cubicBezTo>
                  <a:cubicBezTo>
                    <a:pt x="15431" y="140113"/>
                    <a:pt x="14383" y="140684"/>
                    <a:pt x="13335" y="141351"/>
                  </a:cubicBezTo>
                  <a:cubicBezTo>
                    <a:pt x="12573" y="141827"/>
                    <a:pt x="11811" y="142303"/>
                    <a:pt x="11049" y="142684"/>
                  </a:cubicBezTo>
                  <a:cubicBezTo>
                    <a:pt x="9811" y="143351"/>
                    <a:pt x="8668" y="144018"/>
                    <a:pt x="7429" y="144685"/>
                  </a:cubicBezTo>
                  <a:cubicBezTo>
                    <a:pt x="6763" y="145066"/>
                    <a:pt x="6191" y="145447"/>
                    <a:pt x="5525" y="145732"/>
                  </a:cubicBezTo>
                  <a:cubicBezTo>
                    <a:pt x="3715" y="146780"/>
                    <a:pt x="1810" y="147733"/>
                    <a:pt x="0" y="148685"/>
                  </a:cubicBezTo>
                  <a:cubicBezTo>
                    <a:pt x="381" y="150019"/>
                    <a:pt x="762" y="151447"/>
                    <a:pt x="1143" y="152781"/>
                  </a:cubicBezTo>
                  <a:cubicBezTo>
                    <a:pt x="4000" y="162973"/>
                    <a:pt x="7048" y="173165"/>
                    <a:pt x="10001" y="183356"/>
                  </a:cubicBezTo>
                  <a:cubicBezTo>
                    <a:pt x="11144" y="181070"/>
                    <a:pt x="12287" y="178879"/>
                    <a:pt x="13430" y="176689"/>
                  </a:cubicBezTo>
                  <a:cubicBezTo>
                    <a:pt x="21336" y="161925"/>
                    <a:pt x="31433" y="147923"/>
                    <a:pt x="43244" y="136112"/>
                  </a:cubicBezTo>
                  <a:cubicBezTo>
                    <a:pt x="50102" y="131159"/>
                    <a:pt x="57531" y="127063"/>
                    <a:pt x="65437" y="124587"/>
                  </a:cubicBezTo>
                  <a:cubicBezTo>
                    <a:pt x="99060" y="114109"/>
                    <a:pt x="133064" y="133636"/>
                    <a:pt x="151924" y="161258"/>
                  </a:cubicBezTo>
                  <a:cubicBezTo>
                    <a:pt x="153257" y="163163"/>
                    <a:pt x="154400" y="165068"/>
                    <a:pt x="155638" y="166973"/>
                  </a:cubicBezTo>
                  <a:cubicBezTo>
                    <a:pt x="164878" y="185738"/>
                    <a:pt x="171545" y="205930"/>
                    <a:pt x="177260" y="225838"/>
                  </a:cubicBezTo>
                  <a:cubicBezTo>
                    <a:pt x="180784" y="242411"/>
                    <a:pt x="182975" y="259271"/>
                    <a:pt x="185547" y="275749"/>
                  </a:cubicBezTo>
                  <a:cubicBezTo>
                    <a:pt x="188976" y="298418"/>
                    <a:pt x="190214" y="321850"/>
                    <a:pt x="195167" y="344234"/>
                  </a:cubicBezTo>
                  <a:cubicBezTo>
                    <a:pt x="199739" y="364998"/>
                    <a:pt x="212027" y="380429"/>
                    <a:pt x="228600" y="393192"/>
                  </a:cubicBezTo>
                  <a:cubicBezTo>
                    <a:pt x="235172" y="398335"/>
                    <a:pt x="241935" y="403193"/>
                    <a:pt x="248888" y="407860"/>
                  </a:cubicBezTo>
                  <a:cubicBezTo>
                    <a:pt x="249079" y="407956"/>
                    <a:pt x="249269" y="408051"/>
                    <a:pt x="249555" y="408146"/>
                  </a:cubicBezTo>
                  <a:cubicBezTo>
                    <a:pt x="251555" y="408908"/>
                    <a:pt x="253556" y="409670"/>
                    <a:pt x="255556" y="410432"/>
                  </a:cubicBezTo>
                  <a:cubicBezTo>
                    <a:pt x="255651" y="410527"/>
                    <a:pt x="255842" y="410527"/>
                    <a:pt x="255937" y="410623"/>
                  </a:cubicBezTo>
                  <a:cubicBezTo>
                    <a:pt x="258127" y="411480"/>
                    <a:pt x="260318" y="412242"/>
                    <a:pt x="262604" y="413099"/>
                  </a:cubicBezTo>
                  <a:cubicBezTo>
                    <a:pt x="262890" y="413195"/>
                    <a:pt x="263176" y="413290"/>
                    <a:pt x="263461" y="413385"/>
                  </a:cubicBezTo>
                  <a:cubicBezTo>
                    <a:pt x="265271" y="414052"/>
                    <a:pt x="267176" y="414718"/>
                    <a:pt x="268986" y="415385"/>
                  </a:cubicBezTo>
                  <a:cubicBezTo>
                    <a:pt x="269462" y="415576"/>
                    <a:pt x="270034" y="415766"/>
                    <a:pt x="270510" y="415957"/>
                  </a:cubicBezTo>
                  <a:cubicBezTo>
                    <a:pt x="272606" y="416719"/>
                    <a:pt x="274701" y="417481"/>
                    <a:pt x="276892" y="418147"/>
                  </a:cubicBezTo>
                  <a:cubicBezTo>
                    <a:pt x="276892" y="418147"/>
                    <a:pt x="276892" y="418147"/>
                    <a:pt x="276892" y="418147"/>
                  </a:cubicBezTo>
                  <a:cubicBezTo>
                    <a:pt x="264605" y="410718"/>
                    <a:pt x="252031" y="404050"/>
                    <a:pt x="239077" y="397764"/>
                  </a:cubicBezTo>
                  <a:cubicBezTo>
                    <a:pt x="233744" y="384620"/>
                    <a:pt x="228790" y="371284"/>
                    <a:pt x="224695" y="357759"/>
                  </a:cubicBezTo>
                  <a:cubicBezTo>
                    <a:pt x="215932" y="328898"/>
                    <a:pt x="209264" y="299561"/>
                    <a:pt x="204216" y="269843"/>
                  </a:cubicBezTo>
                  <a:cubicBezTo>
                    <a:pt x="193072" y="204597"/>
                    <a:pt x="185547" y="138874"/>
                    <a:pt x="174403" y="73628"/>
                  </a:cubicBezTo>
                  <a:cubicBezTo>
                    <a:pt x="170212" y="49054"/>
                    <a:pt x="165830" y="24479"/>
                    <a:pt x="161258" y="0"/>
                  </a:cubicBezTo>
                  <a:cubicBezTo>
                    <a:pt x="160211" y="95"/>
                    <a:pt x="159163" y="190"/>
                    <a:pt x="158115" y="381"/>
                  </a:cubicBezTo>
                  <a:cubicBezTo>
                    <a:pt x="156496" y="2381"/>
                    <a:pt x="155067" y="4286"/>
                    <a:pt x="153638" y="6191"/>
                  </a:cubicBezTo>
                  <a:close/>
                </a:path>
              </a:pathLst>
            </a:custGeom>
            <a:solidFill>
              <a:srgbClr val="DD76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3" name="Freeform: Shape 1252">
              <a:extLst>
                <a:ext uri="{FF2B5EF4-FFF2-40B4-BE49-F238E27FC236}">
                  <a16:creationId xmlns:a16="http://schemas.microsoft.com/office/drawing/2014/main" id="{0777D013-A4C8-4D3D-9772-62DF2CF6A51A}"/>
                </a:ext>
              </a:extLst>
            </p:cNvPr>
            <p:cNvSpPr/>
            <p:nvPr/>
          </p:nvSpPr>
          <p:spPr>
            <a:xfrm>
              <a:off x="6059042" y="3431329"/>
              <a:ext cx="238886" cy="286182"/>
            </a:xfrm>
            <a:custGeom>
              <a:avLst/>
              <a:gdLst>
                <a:gd name="connsiteX0" fmla="*/ 28099 w 238886"/>
                <a:gd name="connsiteY0" fmla="*/ 161595 h 286182"/>
                <a:gd name="connsiteX1" fmla="*/ 27051 w 238886"/>
                <a:gd name="connsiteY1" fmla="*/ 136735 h 286182"/>
                <a:gd name="connsiteX2" fmla="*/ 29242 w 238886"/>
                <a:gd name="connsiteY2" fmla="*/ 114828 h 286182"/>
                <a:gd name="connsiteX3" fmla="*/ 30480 w 238886"/>
                <a:gd name="connsiteY3" fmla="*/ 108636 h 286182"/>
                <a:gd name="connsiteX4" fmla="*/ 32004 w 238886"/>
                <a:gd name="connsiteY4" fmla="*/ 102540 h 286182"/>
                <a:gd name="connsiteX5" fmla="*/ 34766 w 238886"/>
                <a:gd name="connsiteY5" fmla="*/ 93587 h 286182"/>
                <a:gd name="connsiteX6" fmla="*/ 38290 w 238886"/>
                <a:gd name="connsiteY6" fmla="*/ 84919 h 286182"/>
                <a:gd name="connsiteX7" fmla="*/ 39624 w 238886"/>
                <a:gd name="connsiteY7" fmla="*/ 82062 h 286182"/>
                <a:gd name="connsiteX8" fmla="*/ 44101 w 238886"/>
                <a:gd name="connsiteY8" fmla="*/ 73775 h 286182"/>
                <a:gd name="connsiteX9" fmla="*/ 49340 w 238886"/>
                <a:gd name="connsiteY9" fmla="*/ 65964 h 286182"/>
                <a:gd name="connsiteX10" fmla="*/ 52578 w 238886"/>
                <a:gd name="connsiteY10" fmla="*/ 61869 h 286182"/>
                <a:gd name="connsiteX11" fmla="*/ 54483 w 238886"/>
                <a:gd name="connsiteY11" fmla="*/ 59773 h 286182"/>
                <a:gd name="connsiteX12" fmla="*/ 65246 w 238886"/>
                <a:gd name="connsiteY12" fmla="*/ 51296 h 286182"/>
                <a:gd name="connsiteX13" fmla="*/ 81058 w 238886"/>
                <a:gd name="connsiteY13" fmla="*/ 53010 h 286182"/>
                <a:gd name="connsiteX14" fmla="*/ 82010 w 238886"/>
                <a:gd name="connsiteY14" fmla="*/ 53487 h 286182"/>
                <a:gd name="connsiteX15" fmla="*/ 99346 w 238886"/>
                <a:gd name="connsiteY15" fmla="*/ 70060 h 286182"/>
                <a:gd name="connsiteX16" fmla="*/ 103442 w 238886"/>
                <a:gd name="connsiteY16" fmla="*/ 77109 h 286182"/>
                <a:gd name="connsiteX17" fmla="*/ 107728 w 238886"/>
                <a:gd name="connsiteY17" fmla="*/ 86919 h 286182"/>
                <a:gd name="connsiteX18" fmla="*/ 112300 w 238886"/>
                <a:gd name="connsiteY18" fmla="*/ 100826 h 286182"/>
                <a:gd name="connsiteX19" fmla="*/ 119444 w 238886"/>
                <a:gd name="connsiteY19" fmla="*/ 129115 h 286182"/>
                <a:gd name="connsiteX20" fmla="*/ 122492 w 238886"/>
                <a:gd name="connsiteY20" fmla="*/ 143403 h 286182"/>
                <a:gd name="connsiteX21" fmla="*/ 125444 w 238886"/>
                <a:gd name="connsiteY21" fmla="*/ 157690 h 286182"/>
                <a:gd name="connsiteX22" fmla="*/ 136112 w 238886"/>
                <a:gd name="connsiteY22" fmla="*/ 200076 h 286182"/>
                <a:gd name="connsiteX23" fmla="*/ 139541 w 238886"/>
                <a:gd name="connsiteY23" fmla="*/ 209887 h 286182"/>
                <a:gd name="connsiteX24" fmla="*/ 146875 w 238886"/>
                <a:gd name="connsiteY24" fmla="*/ 225794 h 286182"/>
                <a:gd name="connsiteX25" fmla="*/ 150495 w 238886"/>
                <a:gd name="connsiteY25" fmla="*/ 231795 h 286182"/>
                <a:gd name="connsiteX26" fmla="*/ 156781 w 238886"/>
                <a:gd name="connsiteY26" fmla="*/ 240177 h 286182"/>
                <a:gd name="connsiteX27" fmla="*/ 161544 w 238886"/>
                <a:gd name="connsiteY27" fmla="*/ 245225 h 286182"/>
                <a:gd name="connsiteX28" fmla="*/ 164116 w 238886"/>
                <a:gd name="connsiteY28" fmla="*/ 247606 h 286182"/>
                <a:gd name="connsiteX29" fmla="*/ 194119 w 238886"/>
                <a:gd name="connsiteY29" fmla="*/ 266180 h 286182"/>
                <a:gd name="connsiteX30" fmla="*/ 197453 w 238886"/>
                <a:gd name="connsiteY30" fmla="*/ 267990 h 286182"/>
                <a:gd name="connsiteX31" fmla="*/ 197644 w 238886"/>
                <a:gd name="connsiteY31" fmla="*/ 268085 h 286182"/>
                <a:gd name="connsiteX32" fmla="*/ 200977 w 238886"/>
                <a:gd name="connsiteY32" fmla="*/ 269800 h 286182"/>
                <a:gd name="connsiteX33" fmla="*/ 201454 w 238886"/>
                <a:gd name="connsiteY33" fmla="*/ 270085 h 286182"/>
                <a:gd name="connsiteX34" fmla="*/ 204788 w 238886"/>
                <a:gd name="connsiteY34" fmla="*/ 271800 h 286182"/>
                <a:gd name="connsiteX35" fmla="*/ 205454 w 238886"/>
                <a:gd name="connsiteY35" fmla="*/ 272085 h 286182"/>
                <a:gd name="connsiteX36" fmla="*/ 208883 w 238886"/>
                <a:gd name="connsiteY36" fmla="*/ 273705 h 286182"/>
                <a:gd name="connsiteX37" fmla="*/ 209645 w 238886"/>
                <a:gd name="connsiteY37" fmla="*/ 274086 h 286182"/>
                <a:gd name="connsiteX38" fmla="*/ 213265 w 238886"/>
                <a:gd name="connsiteY38" fmla="*/ 275705 h 286182"/>
                <a:gd name="connsiteX39" fmla="*/ 213931 w 238886"/>
                <a:gd name="connsiteY39" fmla="*/ 275991 h 286182"/>
                <a:gd name="connsiteX40" fmla="*/ 217361 w 238886"/>
                <a:gd name="connsiteY40" fmla="*/ 277515 h 286182"/>
                <a:gd name="connsiteX41" fmla="*/ 218218 w 238886"/>
                <a:gd name="connsiteY41" fmla="*/ 277896 h 286182"/>
                <a:gd name="connsiteX42" fmla="*/ 221742 w 238886"/>
                <a:gd name="connsiteY42" fmla="*/ 279420 h 286182"/>
                <a:gd name="connsiteX43" fmla="*/ 222885 w 238886"/>
                <a:gd name="connsiteY43" fmla="*/ 279896 h 286182"/>
                <a:gd name="connsiteX44" fmla="*/ 226409 w 238886"/>
                <a:gd name="connsiteY44" fmla="*/ 281325 h 286182"/>
                <a:gd name="connsiteX45" fmla="*/ 227743 w 238886"/>
                <a:gd name="connsiteY45" fmla="*/ 281896 h 286182"/>
                <a:gd name="connsiteX46" fmla="*/ 231267 w 238886"/>
                <a:gd name="connsiteY46" fmla="*/ 283325 h 286182"/>
                <a:gd name="connsiteX47" fmla="*/ 232791 w 238886"/>
                <a:gd name="connsiteY47" fmla="*/ 283896 h 286182"/>
                <a:gd name="connsiteX48" fmla="*/ 236315 w 238886"/>
                <a:gd name="connsiteY48" fmla="*/ 285230 h 286182"/>
                <a:gd name="connsiteX49" fmla="*/ 237839 w 238886"/>
                <a:gd name="connsiteY49" fmla="*/ 285801 h 286182"/>
                <a:gd name="connsiteX50" fmla="*/ 238887 w 238886"/>
                <a:gd name="connsiteY50" fmla="*/ 286182 h 286182"/>
                <a:gd name="connsiteX51" fmla="*/ 218599 w 238886"/>
                <a:gd name="connsiteY51" fmla="*/ 271514 h 286182"/>
                <a:gd name="connsiteX52" fmla="*/ 185166 w 238886"/>
                <a:gd name="connsiteY52" fmla="*/ 222555 h 286182"/>
                <a:gd name="connsiteX53" fmla="*/ 175546 w 238886"/>
                <a:gd name="connsiteY53" fmla="*/ 154071 h 286182"/>
                <a:gd name="connsiteX54" fmla="*/ 167259 w 238886"/>
                <a:gd name="connsiteY54" fmla="*/ 104160 h 286182"/>
                <a:gd name="connsiteX55" fmla="*/ 145637 w 238886"/>
                <a:gd name="connsiteY55" fmla="*/ 45295 h 286182"/>
                <a:gd name="connsiteX56" fmla="*/ 141922 w 238886"/>
                <a:gd name="connsiteY56" fmla="*/ 39580 h 286182"/>
                <a:gd name="connsiteX57" fmla="*/ 55435 w 238886"/>
                <a:gd name="connsiteY57" fmla="*/ 2909 h 286182"/>
                <a:gd name="connsiteX58" fmla="*/ 33242 w 238886"/>
                <a:gd name="connsiteY58" fmla="*/ 14434 h 286182"/>
                <a:gd name="connsiteX59" fmla="*/ 3429 w 238886"/>
                <a:gd name="connsiteY59" fmla="*/ 55011 h 286182"/>
                <a:gd name="connsiteX60" fmla="*/ 0 w 238886"/>
                <a:gd name="connsiteY60" fmla="*/ 61678 h 286182"/>
                <a:gd name="connsiteX61" fmla="*/ 15240 w 238886"/>
                <a:gd name="connsiteY61" fmla="*/ 113970 h 286182"/>
                <a:gd name="connsiteX62" fmla="*/ 28099 w 238886"/>
                <a:gd name="connsiteY62" fmla="*/ 161595 h 286182"/>
                <a:gd name="connsiteX63" fmla="*/ 177451 w 238886"/>
                <a:gd name="connsiteY63" fmla="*/ 253893 h 286182"/>
                <a:gd name="connsiteX64" fmla="*/ 177736 w 238886"/>
                <a:gd name="connsiteY64" fmla="*/ 254178 h 286182"/>
                <a:gd name="connsiteX65" fmla="*/ 177451 w 238886"/>
                <a:gd name="connsiteY65" fmla="*/ 253893 h 286182"/>
                <a:gd name="connsiteX66" fmla="*/ 191167 w 238886"/>
                <a:gd name="connsiteY66" fmla="*/ 263989 h 286182"/>
                <a:gd name="connsiteX67" fmla="*/ 191548 w 238886"/>
                <a:gd name="connsiteY67" fmla="*/ 264180 h 286182"/>
                <a:gd name="connsiteX68" fmla="*/ 191167 w 238886"/>
                <a:gd name="connsiteY68" fmla="*/ 263989 h 286182"/>
                <a:gd name="connsiteX69" fmla="*/ 179261 w 238886"/>
                <a:gd name="connsiteY69" fmla="*/ 255607 h 286182"/>
                <a:gd name="connsiteX70" fmla="*/ 179546 w 238886"/>
                <a:gd name="connsiteY70" fmla="*/ 255798 h 286182"/>
                <a:gd name="connsiteX71" fmla="*/ 179261 w 238886"/>
                <a:gd name="connsiteY71" fmla="*/ 255607 h 286182"/>
                <a:gd name="connsiteX72" fmla="*/ 181165 w 238886"/>
                <a:gd name="connsiteY72" fmla="*/ 257226 h 286182"/>
                <a:gd name="connsiteX73" fmla="*/ 181261 w 238886"/>
                <a:gd name="connsiteY73" fmla="*/ 257322 h 286182"/>
                <a:gd name="connsiteX74" fmla="*/ 181165 w 238886"/>
                <a:gd name="connsiteY74" fmla="*/ 257226 h 286182"/>
                <a:gd name="connsiteX75" fmla="*/ 183356 w 238886"/>
                <a:gd name="connsiteY75" fmla="*/ 258846 h 286182"/>
                <a:gd name="connsiteX76" fmla="*/ 183737 w 238886"/>
                <a:gd name="connsiteY76" fmla="*/ 259131 h 286182"/>
                <a:gd name="connsiteX77" fmla="*/ 183356 w 238886"/>
                <a:gd name="connsiteY77" fmla="*/ 258846 h 286182"/>
                <a:gd name="connsiteX78" fmla="*/ 185833 w 238886"/>
                <a:gd name="connsiteY78" fmla="*/ 260655 h 286182"/>
                <a:gd name="connsiteX79" fmla="*/ 186023 w 238886"/>
                <a:gd name="connsiteY79" fmla="*/ 260751 h 286182"/>
                <a:gd name="connsiteX80" fmla="*/ 185833 w 238886"/>
                <a:gd name="connsiteY80" fmla="*/ 260655 h 286182"/>
                <a:gd name="connsiteX81" fmla="*/ 188309 w 238886"/>
                <a:gd name="connsiteY81" fmla="*/ 262275 h 286182"/>
                <a:gd name="connsiteX82" fmla="*/ 188595 w 238886"/>
                <a:gd name="connsiteY82" fmla="*/ 262465 h 286182"/>
                <a:gd name="connsiteX83" fmla="*/ 188309 w 238886"/>
                <a:gd name="connsiteY83" fmla="*/ 262275 h 2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886" h="286182">
                  <a:moveTo>
                    <a:pt x="28099" y="161595"/>
                  </a:moveTo>
                  <a:cubicBezTo>
                    <a:pt x="27146" y="153499"/>
                    <a:pt x="26765" y="145117"/>
                    <a:pt x="27051" y="136735"/>
                  </a:cubicBezTo>
                  <a:cubicBezTo>
                    <a:pt x="27242" y="129401"/>
                    <a:pt x="28003" y="122067"/>
                    <a:pt x="29242" y="114828"/>
                  </a:cubicBezTo>
                  <a:cubicBezTo>
                    <a:pt x="29623" y="112732"/>
                    <a:pt x="30004" y="110732"/>
                    <a:pt x="30480" y="108636"/>
                  </a:cubicBezTo>
                  <a:cubicBezTo>
                    <a:pt x="30956" y="106541"/>
                    <a:pt x="31432" y="104541"/>
                    <a:pt x="32004" y="102540"/>
                  </a:cubicBezTo>
                  <a:cubicBezTo>
                    <a:pt x="32861" y="99492"/>
                    <a:pt x="33719" y="96540"/>
                    <a:pt x="34766" y="93587"/>
                  </a:cubicBezTo>
                  <a:cubicBezTo>
                    <a:pt x="35814" y="90634"/>
                    <a:pt x="36957" y="87681"/>
                    <a:pt x="38290" y="84919"/>
                  </a:cubicBezTo>
                  <a:cubicBezTo>
                    <a:pt x="38767" y="83967"/>
                    <a:pt x="39148" y="83014"/>
                    <a:pt x="39624" y="82062"/>
                  </a:cubicBezTo>
                  <a:cubicBezTo>
                    <a:pt x="40957" y="79204"/>
                    <a:pt x="42481" y="76537"/>
                    <a:pt x="44101" y="73775"/>
                  </a:cubicBezTo>
                  <a:cubicBezTo>
                    <a:pt x="45720" y="71108"/>
                    <a:pt x="47434" y="68441"/>
                    <a:pt x="49340" y="65964"/>
                  </a:cubicBezTo>
                  <a:cubicBezTo>
                    <a:pt x="50292" y="64631"/>
                    <a:pt x="51435" y="63297"/>
                    <a:pt x="52578" y="61869"/>
                  </a:cubicBezTo>
                  <a:cubicBezTo>
                    <a:pt x="53149" y="61202"/>
                    <a:pt x="53816" y="60440"/>
                    <a:pt x="54483" y="59773"/>
                  </a:cubicBezTo>
                  <a:cubicBezTo>
                    <a:pt x="57721" y="56344"/>
                    <a:pt x="61436" y="53106"/>
                    <a:pt x="65246" y="51296"/>
                  </a:cubicBezTo>
                  <a:cubicBezTo>
                    <a:pt x="70390" y="48915"/>
                    <a:pt x="76200" y="50534"/>
                    <a:pt x="81058" y="53010"/>
                  </a:cubicBezTo>
                  <a:cubicBezTo>
                    <a:pt x="81344" y="53201"/>
                    <a:pt x="81724" y="53391"/>
                    <a:pt x="82010" y="53487"/>
                  </a:cubicBezTo>
                  <a:cubicBezTo>
                    <a:pt x="89154" y="57297"/>
                    <a:pt x="94869" y="63297"/>
                    <a:pt x="99346" y="70060"/>
                  </a:cubicBezTo>
                  <a:cubicBezTo>
                    <a:pt x="100870" y="72346"/>
                    <a:pt x="102203" y="74727"/>
                    <a:pt x="103442" y="77109"/>
                  </a:cubicBezTo>
                  <a:cubicBezTo>
                    <a:pt x="105061" y="80347"/>
                    <a:pt x="106490" y="83681"/>
                    <a:pt x="107728" y="86919"/>
                  </a:cubicBezTo>
                  <a:cubicBezTo>
                    <a:pt x="109442" y="91491"/>
                    <a:pt x="110966" y="96159"/>
                    <a:pt x="112300" y="100826"/>
                  </a:cubicBezTo>
                  <a:cubicBezTo>
                    <a:pt x="115062" y="110160"/>
                    <a:pt x="117348" y="119590"/>
                    <a:pt x="119444" y="129115"/>
                  </a:cubicBezTo>
                  <a:cubicBezTo>
                    <a:pt x="120491" y="133878"/>
                    <a:pt x="121444" y="138640"/>
                    <a:pt x="122492" y="143403"/>
                  </a:cubicBezTo>
                  <a:cubicBezTo>
                    <a:pt x="123444" y="148165"/>
                    <a:pt x="124396" y="152928"/>
                    <a:pt x="125444" y="157690"/>
                  </a:cubicBezTo>
                  <a:cubicBezTo>
                    <a:pt x="128397" y="171978"/>
                    <a:pt x="131636" y="186170"/>
                    <a:pt x="136112" y="200076"/>
                  </a:cubicBezTo>
                  <a:cubicBezTo>
                    <a:pt x="137160" y="203315"/>
                    <a:pt x="138303" y="206649"/>
                    <a:pt x="139541" y="209887"/>
                  </a:cubicBezTo>
                  <a:cubicBezTo>
                    <a:pt x="141637" y="215316"/>
                    <a:pt x="144113" y="220650"/>
                    <a:pt x="146875" y="225794"/>
                  </a:cubicBezTo>
                  <a:cubicBezTo>
                    <a:pt x="148019" y="227794"/>
                    <a:pt x="149257" y="229794"/>
                    <a:pt x="150495" y="231795"/>
                  </a:cubicBezTo>
                  <a:cubicBezTo>
                    <a:pt x="152400" y="234747"/>
                    <a:pt x="154495" y="237510"/>
                    <a:pt x="156781" y="240177"/>
                  </a:cubicBezTo>
                  <a:cubicBezTo>
                    <a:pt x="158305" y="241891"/>
                    <a:pt x="159925" y="243606"/>
                    <a:pt x="161544" y="245225"/>
                  </a:cubicBezTo>
                  <a:cubicBezTo>
                    <a:pt x="162401" y="245987"/>
                    <a:pt x="163259" y="246844"/>
                    <a:pt x="164116" y="247606"/>
                  </a:cubicBezTo>
                  <a:cubicBezTo>
                    <a:pt x="173069" y="255321"/>
                    <a:pt x="183451" y="261132"/>
                    <a:pt x="194119" y="266180"/>
                  </a:cubicBezTo>
                  <a:cubicBezTo>
                    <a:pt x="195167" y="266751"/>
                    <a:pt x="196310" y="267418"/>
                    <a:pt x="197453" y="267990"/>
                  </a:cubicBezTo>
                  <a:cubicBezTo>
                    <a:pt x="197548" y="267990"/>
                    <a:pt x="197644" y="268085"/>
                    <a:pt x="197644" y="268085"/>
                  </a:cubicBezTo>
                  <a:cubicBezTo>
                    <a:pt x="198692" y="268656"/>
                    <a:pt x="199834" y="269228"/>
                    <a:pt x="200977" y="269800"/>
                  </a:cubicBezTo>
                  <a:cubicBezTo>
                    <a:pt x="201168" y="269895"/>
                    <a:pt x="201359" y="269990"/>
                    <a:pt x="201454" y="270085"/>
                  </a:cubicBezTo>
                  <a:cubicBezTo>
                    <a:pt x="202597" y="270657"/>
                    <a:pt x="203644" y="271228"/>
                    <a:pt x="204788" y="271800"/>
                  </a:cubicBezTo>
                  <a:cubicBezTo>
                    <a:pt x="204978" y="271895"/>
                    <a:pt x="205264" y="271990"/>
                    <a:pt x="205454" y="272085"/>
                  </a:cubicBezTo>
                  <a:cubicBezTo>
                    <a:pt x="206597" y="272657"/>
                    <a:pt x="207740" y="273228"/>
                    <a:pt x="208883" y="273705"/>
                  </a:cubicBezTo>
                  <a:cubicBezTo>
                    <a:pt x="209169" y="273800"/>
                    <a:pt x="209359" y="273895"/>
                    <a:pt x="209645" y="274086"/>
                  </a:cubicBezTo>
                  <a:cubicBezTo>
                    <a:pt x="210788" y="274657"/>
                    <a:pt x="212026" y="275229"/>
                    <a:pt x="213265" y="275705"/>
                  </a:cubicBezTo>
                  <a:cubicBezTo>
                    <a:pt x="213455" y="275800"/>
                    <a:pt x="213741" y="275895"/>
                    <a:pt x="213931" y="275991"/>
                  </a:cubicBezTo>
                  <a:cubicBezTo>
                    <a:pt x="215074" y="276467"/>
                    <a:pt x="216217" y="277038"/>
                    <a:pt x="217361" y="277515"/>
                  </a:cubicBezTo>
                  <a:cubicBezTo>
                    <a:pt x="217646" y="277610"/>
                    <a:pt x="217932" y="277800"/>
                    <a:pt x="218218" y="277896"/>
                  </a:cubicBezTo>
                  <a:cubicBezTo>
                    <a:pt x="219361" y="278372"/>
                    <a:pt x="220504" y="278943"/>
                    <a:pt x="221742" y="279420"/>
                  </a:cubicBezTo>
                  <a:cubicBezTo>
                    <a:pt x="222123" y="279610"/>
                    <a:pt x="222504" y="279705"/>
                    <a:pt x="222885" y="279896"/>
                  </a:cubicBezTo>
                  <a:cubicBezTo>
                    <a:pt x="224028" y="280372"/>
                    <a:pt x="225266" y="280848"/>
                    <a:pt x="226409" y="281325"/>
                  </a:cubicBezTo>
                  <a:cubicBezTo>
                    <a:pt x="226886" y="281515"/>
                    <a:pt x="227267" y="281706"/>
                    <a:pt x="227743" y="281896"/>
                  </a:cubicBezTo>
                  <a:cubicBezTo>
                    <a:pt x="228886" y="282372"/>
                    <a:pt x="230029" y="282849"/>
                    <a:pt x="231267" y="283325"/>
                  </a:cubicBezTo>
                  <a:cubicBezTo>
                    <a:pt x="231743" y="283515"/>
                    <a:pt x="232219" y="283706"/>
                    <a:pt x="232791" y="283896"/>
                  </a:cubicBezTo>
                  <a:cubicBezTo>
                    <a:pt x="233934" y="284373"/>
                    <a:pt x="235077" y="284849"/>
                    <a:pt x="236315" y="285230"/>
                  </a:cubicBezTo>
                  <a:cubicBezTo>
                    <a:pt x="236792" y="285420"/>
                    <a:pt x="237363" y="285611"/>
                    <a:pt x="237839" y="285801"/>
                  </a:cubicBezTo>
                  <a:cubicBezTo>
                    <a:pt x="238220" y="285897"/>
                    <a:pt x="238601" y="286087"/>
                    <a:pt x="238887" y="286182"/>
                  </a:cubicBezTo>
                  <a:cubicBezTo>
                    <a:pt x="231934" y="281515"/>
                    <a:pt x="225171" y="276657"/>
                    <a:pt x="218599" y="271514"/>
                  </a:cubicBezTo>
                  <a:cubicBezTo>
                    <a:pt x="202120" y="258655"/>
                    <a:pt x="189833" y="243320"/>
                    <a:pt x="185166" y="222555"/>
                  </a:cubicBezTo>
                  <a:cubicBezTo>
                    <a:pt x="180213" y="200172"/>
                    <a:pt x="178975" y="176740"/>
                    <a:pt x="175546" y="154071"/>
                  </a:cubicBezTo>
                  <a:cubicBezTo>
                    <a:pt x="173069" y="137592"/>
                    <a:pt x="170783" y="120733"/>
                    <a:pt x="167259" y="104160"/>
                  </a:cubicBezTo>
                  <a:cubicBezTo>
                    <a:pt x="161639" y="84252"/>
                    <a:pt x="154876" y="64059"/>
                    <a:pt x="145637" y="45295"/>
                  </a:cubicBezTo>
                  <a:cubicBezTo>
                    <a:pt x="144494" y="43390"/>
                    <a:pt x="143256" y="41390"/>
                    <a:pt x="141922" y="39580"/>
                  </a:cubicBezTo>
                  <a:cubicBezTo>
                    <a:pt x="122968" y="11958"/>
                    <a:pt x="89059" y="-7664"/>
                    <a:pt x="55435" y="2909"/>
                  </a:cubicBezTo>
                  <a:cubicBezTo>
                    <a:pt x="47530" y="5385"/>
                    <a:pt x="40100" y="9481"/>
                    <a:pt x="33242" y="14434"/>
                  </a:cubicBezTo>
                  <a:cubicBezTo>
                    <a:pt x="21431" y="26340"/>
                    <a:pt x="11335" y="40247"/>
                    <a:pt x="3429" y="55011"/>
                  </a:cubicBezTo>
                  <a:cubicBezTo>
                    <a:pt x="2286" y="57201"/>
                    <a:pt x="1143" y="59392"/>
                    <a:pt x="0" y="61678"/>
                  </a:cubicBezTo>
                  <a:cubicBezTo>
                    <a:pt x="5144" y="79109"/>
                    <a:pt x="10287" y="96540"/>
                    <a:pt x="15240" y="113970"/>
                  </a:cubicBezTo>
                  <a:cubicBezTo>
                    <a:pt x="20002" y="129591"/>
                    <a:pt x="24098" y="145593"/>
                    <a:pt x="28099" y="161595"/>
                  </a:cubicBezTo>
                  <a:close/>
                  <a:moveTo>
                    <a:pt x="177451" y="253893"/>
                  </a:moveTo>
                  <a:cubicBezTo>
                    <a:pt x="177546" y="253988"/>
                    <a:pt x="177641" y="254083"/>
                    <a:pt x="177736" y="254178"/>
                  </a:cubicBezTo>
                  <a:cubicBezTo>
                    <a:pt x="177641" y="254083"/>
                    <a:pt x="177546" y="253988"/>
                    <a:pt x="177451" y="253893"/>
                  </a:cubicBezTo>
                  <a:close/>
                  <a:moveTo>
                    <a:pt x="191167" y="263989"/>
                  </a:moveTo>
                  <a:cubicBezTo>
                    <a:pt x="191262" y="264084"/>
                    <a:pt x="191452" y="264180"/>
                    <a:pt x="191548" y="264180"/>
                  </a:cubicBezTo>
                  <a:cubicBezTo>
                    <a:pt x="191357" y="264180"/>
                    <a:pt x="191262" y="264084"/>
                    <a:pt x="191167" y="263989"/>
                  </a:cubicBezTo>
                  <a:close/>
                  <a:moveTo>
                    <a:pt x="179261" y="255607"/>
                  </a:moveTo>
                  <a:cubicBezTo>
                    <a:pt x="179356" y="255702"/>
                    <a:pt x="179451" y="255798"/>
                    <a:pt x="179546" y="255798"/>
                  </a:cubicBezTo>
                  <a:cubicBezTo>
                    <a:pt x="179451" y="255798"/>
                    <a:pt x="179356" y="255702"/>
                    <a:pt x="179261" y="255607"/>
                  </a:cubicBezTo>
                  <a:close/>
                  <a:moveTo>
                    <a:pt x="181165" y="257226"/>
                  </a:moveTo>
                  <a:cubicBezTo>
                    <a:pt x="181261" y="257226"/>
                    <a:pt x="181261" y="257322"/>
                    <a:pt x="181261" y="257322"/>
                  </a:cubicBezTo>
                  <a:cubicBezTo>
                    <a:pt x="181261" y="257322"/>
                    <a:pt x="181261" y="257322"/>
                    <a:pt x="181165" y="257226"/>
                  </a:cubicBezTo>
                  <a:close/>
                  <a:moveTo>
                    <a:pt x="183356" y="258846"/>
                  </a:moveTo>
                  <a:cubicBezTo>
                    <a:pt x="183451" y="258941"/>
                    <a:pt x="183547" y="259036"/>
                    <a:pt x="183737" y="259131"/>
                  </a:cubicBezTo>
                  <a:cubicBezTo>
                    <a:pt x="183547" y="259036"/>
                    <a:pt x="183451" y="258941"/>
                    <a:pt x="183356" y="258846"/>
                  </a:cubicBezTo>
                  <a:close/>
                  <a:moveTo>
                    <a:pt x="185833" y="260655"/>
                  </a:moveTo>
                  <a:cubicBezTo>
                    <a:pt x="185928" y="260655"/>
                    <a:pt x="185928" y="260751"/>
                    <a:pt x="186023" y="260751"/>
                  </a:cubicBezTo>
                  <a:cubicBezTo>
                    <a:pt x="185928" y="260751"/>
                    <a:pt x="185928" y="260751"/>
                    <a:pt x="185833" y="260655"/>
                  </a:cubicBezTo>
                  <a:close/>
                  <a:moveTo>
                    <a:pt x="188309" y="262275"/>
                  </a:moveTo>
                  <a:cubicBezTo>
                    <a:pt x="188404" y="262370"/>
                    <a:pt x="188500" y="262370"/>
                    <a:pt x="188595" y="262465"/>
                  </a:cubicBezTo>
                  <a:cubicBezTo>
                    <a:pt x="188500" y="262370"/>
                    <a:pt x="188404" y="262370"/>
                    <a:pt x="188309" y="26227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4" name="Freeform: Shape 1253">
              <a:extLst>
                <a:ext uri="{FF2B5EF4-FFF2-40B4-BE49-F238E27FC236}">
                  <a16:creationId xmlns:a16="http://schemas.microsoft.com/office/drawing/2014/main" id="{107FBAC0-4847-4D08-B690-6446149E8459}"/>
                </a:ext>
              </a:extLst>
            </p:cNvPr>
            <p:cNvSpPr/>
            <p:nvPr/>
          </p:nvSpPr>
          <p:spPr>
            <a:xfrm>
              <a:off x="5836711" y="3902163"/>
              <a:ext cx="744566" cy="314405"/>
            </a:xfrm>
            <a:custGeom>
              <a:avLst/>
              <a:gdLst>
                <a:gd name="connsiteX0" fmla="*/ 58025 w 744566"/>
                <a:gd name="connsiteY0" fmla="*/ 119290 h 314405"/>
                <a:gd name="connsiteX1" fmla="*/ 212616 w 744566"/>
                <a:gd name="connsiteY1" fmla="*/ 192538 h 314405"/>
                <a:gd name="connsiteX2" fmla="*/ 581900 w 744566"/>
                <a:gd name="connsiteY2" fmla="*/ 290931 h 314405"/>
                <a:gd name="connsiteX3" fmla="*/ 676007 w 744566"/>
                <a:gd name="connsiteY3" fmla="*/ 311410 h 314405"/>
                <a:gd name="connsiteX4" fmla="*/ 721441 w 744566"/>
                <a:gd name="connsiteY4" fmla="*/ 310172 h 314405"/>
                <a:gd name="connsiteX5" fmla="*/ 744396 w 744566"/>
                <a:gd name="connsiteY5" fmla="*/ 280358 h 314405"/>
                <a:gd name="connsiteX6" fmla="*/ 726394 w 744566"/>
                <a:gd name="connsiteY6" fmla="*/ 244068 h 314405"/>
                <a:gd name="connsiteX7" fmla="*/ 691723 w 744566"/>
                <a:gd name="connsiteY7" fmla="*/ 219303 h 314405"/>
                <a:gd name="connsiteX8" fmla="*/ 183755 w 744566"/>
                <a:gd name="connsiteY8" fmla="*/ 31661 h 314405"/>
                <a:gd name="connsiteX9" fmla="*/ 114413 w 744566"/>
                <a:gd name="connsiteY9" fmla="*/ 10896 h 314405"/>
                <a:gd name="connsiteX10" fmla="*/ 37546 w 744566"/>
                <a:gd name="connsiteY10" fmla="*/ 323 h 314405"/>
                <a:gd name="connsiteX11" fmla="*/ 24783 w 744566"/>
                <a:gd name="connsiteY11" fmla="*/ 6705 h 314405"/>
                <a:gd name="connsiteX12" fmla="*/ 2494 w 744566"/>
                <a:gd name="connsiteY12" fmla="*/ 58521 h 314405"/>
                <a:gd name="connsiteX13" fmla="*/ 58025 w 744566"/>
                <a:gd name="connsiteY13" fmla="*/ 119290 h 3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566" h="314405">
                  <a:moveTo>
                    <a:pt x="58025" y="119290"/>
                  </a:moveTo>
                  <a:cubicBezTo>
                    <a:pt x="104697" y="152437"/>
                    <a:pt x="158133" y="176155"/>
                    <a:pt x="212616" y="192538"/>
                  </a:cubicBezTo>
                  <a:cubicBezTo>
                    <a:pt x="409307" y="251593"/>
                    <a:pt x="519130" y="277120"/>
                    <a:pt x="581900" y="290931"/>
                  </a:cubicBezTo>
                  <a:cubicBezTo>
                    <a:pt x="613237" y="297789"/>
                    <a:pt x="644574" y="304837"/>
                    <a:pt x="676007" y="311410"/>
                  </a:cubicBezTo>
                  <a:cubicBezTo>
                    <a:pt x="691056" y="314553"/>
                    <a:pt x="706868" y="316649"/>
                    <a:pt x="721441" y="310172"/>
                  </a:cubicBezTo>
                  <a:cubicBezTo>
                    <a:pt x="733443" y="304742"/>
                    <a:pt x="743063" y="293693"/>
                    <a:pt x="744396" y="280358"/>
                  </a:cubicBezTo>
                  <a:cubicBezTo>
                    <a:pt x="745920" y="265595"/>
                    <a:pt x="736967" y="253403"/>
                    <a:pt x="726394" y="244068"/>
                  </a:cubicBezTo>
                  <a:cubicBezTo>
                    <a:pt x="715726" y="234734"/>
                    <a:pt x="704010" y="226352"/>
                    <a:pt x="691723" y="219303"/>
                  </a:cubicBezTo>
                  <a:cubicBezTo>
                    <a:pt x="666768" y="204920"/>
                    <a:pt x="267194" y="56997"/>
                    <a:pt x="183755" y="31661"/>
                  </a:cubicBezTo>
                  <a:cubicBezTo>
                    <a:pt x="160704" y="24707"/>
                    <a:pt x="137654" y="17373"/>
                    <a:pt x="114413" y="10896"/>
                  </a:cubicBezTo>
                  <a:cubicBezTo>
                    <a:pt x="89553" y="3943"/>
                    <a:pt x="63549" y="-1391"/>
                    <a:pt x="37546" y="323"/>
                  </a:cubicBezTo>
                  <a:cubicBezTo>
                    <a:pt x="32784" y="609"/>
                    <a:pt x="28116" y="3086"/>
                    <a:pt x="24783" y="6705"/>
                  </a:cubicBezTo>
                  <a:cubicBezTo>
                    <a:pt x="5066" y="15182"/>
                    <a:pt x="-5031" y="37185"/>
                    <a:pt x="2494" y="58521"/>
                  </a:cubicBezTo>
                  <a:cubicBezTo>
                    <a:pt x="11638" y="84715"/>
                    <a:pt x="36117" y="103765"/>
                    <a:pt x="58025" y="119290"/>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5" name="Freeform: Shape 1254">
              <a:extLst>
                <a:ext uri="{FF2B5EF4-FFF2-40B4-BE49-F238E27FC236}">
                  <a16:creationId xmlns:a16="http://schemas.microsoft.com/office/drawing/2014/main" id="{2E9DA76B-A8BA-48C3-BF56-3EE1FE51F58C}"/>
                </a:ext>
              </a:extLst>
            </p:cNvPr>
            <p:cNvSpPr/>
            <p:nvPr/>
          </p:nvSpPr>
          <p:spPr>
            <a:xfrm>
              <a:off x="5396298" y="2906839"/>
              <a:ext cx="670208" cy="455675"/>
            </a:xfrm>
            <a:custGeom>
              <a:avLst/>
              <a:gdLst>
                <a:gd name="connsiteX0" fmla="*/ 1614 w 670208"/>
                <a:gd name="connsiteY0" fmla="*/ 44958 h 455675"/>
                <a:gd name="connsiteX1" fmla="*/ 37809 w 670208"/>
                <a:gd name="connsiteY1" fmla="*/ 146971 h 455675"/>
                <a:gd name="connsiteX2" fmla="*/ 119057 w 670208"/>
                <a:gd name="connsiteY2" fmla="*/ 219456 h 455675"/>
                <a:gd name="connsiteX3" fmla="*/ 214784 w 670208"/>
                <a:gd name="connsiteY3" fmla="*/ 284702 h 455675"/>
                <a:gd name="connsiteX4" fmla="*/ 417380 w 670208"/>
                <a:gd name="connsiteY4" fmla="*/ 387001 h 455675"/>
                <a:gd name="connsiteX5" fmla="*/ 636741 w 670208"/>
                <a:gd name="connsiteY5" fmla="*/ 454057 h 455675"/>
                <a:gd name="connsiteX6" fmla="*/ 644266 w 670208"/>
                <a:gd name="connsiteY6" fmla="*/ 455676 h 455675"/>
                <a:gd name="connsiteX7" fmla="*/ 645028 w 670208"/>
                <a:gd name="connsiteY7" fmla="*/ 439293 h 455675"/>
                <a:gd name="connsiteX8" fmla="*/ 645028 w 670208"/>
                <a:gd name="connsiteY8" fmla="*/ 439198 h 455675"/>
                <a:gd name="connsiteX9" fmla="*/ 645504 w 670208"/>
                <a:gd name="connsiteY9" fmla="*/ 431483 h 455675"/>
                <a:gd name="connsiteX10" fmla="*/ 645504 w 670208"/>
                <a:gd name="connsiteY10" fmla="*/ 431197 h 455675"/>
                <a:gd name="connsiteX11" fmla="*/ 645980 w 670208"/>
                <a:gd name="connsiteY11" fmla="*/ 424053 h 455675"/>
                <a:gd name="connsiteX12" fmla="*/ 645980 w 670208"/>
                <a:gd name="connsiteY12" fmla="*/ 423482 h 455675"/>
                <a:gd name="connsiteX13" fmla="*/ 646552 w 670208"/>
                <a:gd name="connsiteY13" fmla="*/ 416909 h 455675"/>
                <a:gd name="connsiteX14" fmla="*/ 646647 w 670208"/>
                <a:gd name="connsiteY14" fmla="*/ 416052 h 455675"/>
                <a:gd name="connsiteX15" fmla="*/ 647219 w 670208"/>
                <a:gd name="connsiteY15" fmla="*/ 409956 h 455675"/>
                <a:gd name="connsiteX16" fmla="*/ 647314 w 670208"/>
                <a:gd name="connsiteY16" fmla="*/ 408718 h 455675"/>
                <a:gd name="connsiteX17" fmla="*/ 647885 w 670208"/>
                <a:gd name="connsiteY17" fmla="*/ 403003 h 455675"/>
                <a:gd name="connsiteX18" fmla="*/ 647981 w 670208"/>
                <a:gd name="connsiteY18" fmla="*/ 401669 h 455675"/>
                <a:gd name="connsiteX19" fmla="*/ 648743 w 670208"/>
                <a:gd name="connsiteY19" fmla="*/ 395002 h 455675"/>
                <a:gd name="connsiteX20" fmla="*/ 648743 w 670208"/>
                <a:gd name="connsiteY20" fmla="*/ 395002 h 455675"/>
                <a:gd name="connsiteX21" fmla="*/ 649409 w 670208"/>
                <a:gd name="connsiteY21" fmla="*/ 389001 h 455675"/>
                <a:gd name="connsiteX22" fmla="*/ 649600 w 670208"/>
                <a:gd name="connsiteY22" fmla="*/ 387667 h 455675"/>
                <a:gd name="connsiteX23" fmla="*/ 650362 w 670208"/>
                <a:gd name="connsiteY23" fmla="*/ 381953 h 455675"/>
                <a:gd name="connsiteX24" fmla="*/ 650457 w 670208"/>
                <a:gd name="connsiteY24" fmla="*/ 381286 h 455675"/>
                <a:gd name="connsiteX25" fmla="*/ 651219 w 670208"/>
                <a:gd name="connsiteY25" fmla="*/ 376047 h 455675"/>
                <a:gd name="connsiteX26" fmla="*/ 651314 w 670208"/>
                <a:gd name="connsiteY26" fmla="*/ 375190 h 455675"/>
                <a:gd name="connsiteX27" fmla="*/ 652172 w 670208"/>
                <a:gd name="connsiteY27" fmla="*/ 369665 h 455675"/>
                <a:gd name="connsiteX28" fmla="*/ 652267 w 670208"/>
                <a:gd name="connsiteY28" fmla="*/ 368998 h 455675"/>
                <a:gd name="connsiteX29" fmla="*/ 653124 w 670208"/>
                <a:gd name="connsiteY29" fmla="*/ 363569 h 455675"/>
                <a:gd name="connsiteX30" fmla="*/ 653124 w 670208"/>
                <a:gd name="connsiteY30" fmla="*/ 363569 h 455675"/>
                <a:gd name="connsiteX31" fmla="*/ 654077 w 670208"/>
                <a:gd name="connsiteY31" fmla="*/ 358045 h 455675"/>
                <a:gd name="connsiteX32" fmla="*/ 654172 w 670208"/>
                <a:gd name="connsiteY32" fmla="*/ 357664 h 455675"/>
                <a:gd name="connsiteX33" fmla="*/ 662554 w 670208"/>
                <a:gd name="connsiteY33" fmla="*/ 316706 h 455675"/>
                <a:gd name="connsiteX34" fmla="*/ 662554 w 670208"/>
                <a:gd name="connsiteY34" fmla="*/ 316706 h 455675"/>
                <a:gd name="connsiteX35" fmla="*/ 665126 w 670208"/>
                <a:gd name="connsiteY35" fmla="*/ 306515 h 455675"/>
                <a:gd name="connsiteX36" fmla="*/ 665221 w 670208"/>
                <a:gd name="connsiteY36" fmla="*/ 306038 h 455675"/>
                <a:gd name="connsiteX37" fmla="*/ 665697 w 670208"/>
                <a:gd name="connsiteY37" fmla="*/ 304324 h 455675"/>
                <a:gd name="connsiteX38" fmla="*/ 665793 w 670208"/>
                <a:gd name="connsiteY38" fmla="*/ 303848 h 455675"/>
                <a:gd name="connsiteX39" fmla="*/ 666174 w 670208"/>
                <a:gd name="connsiteY39" fmla="*/ 302323 h 455675"/>
                <a:gd name="connsiteX40" fmla="*/ 666269 w 670208"/>
                <a:gd name="connsiteY40" fmla="*/ 301847 h 455675"/>
                <a:gd name="connsiteX41" fmla="*/ 666745 w 670208"/>
                <a:gd name="connsiteY41" fmla="*/ 300038 h 455675"/>
                <a:gd name="connsiteX42" fmla="*/ 667697 w 670208"/>
                <a:gd name="connsiteY42" fmla="*/ 296323 h 455675"/>
                <a:gd name="connsiteX43" fmla="*/ 668555 w 670208"/>
                <a:gd name="connsiteY43" fmla="*/ 293180 h 455675"/>
                <a:gd name="connsiteX44" fmla="*/ 670174 w 670208"/>
                <a:gd name="connsiteY44" fmla="*/ 285845 h 455675"/>
                <a:gd name="connsiteX45" fmla="*/ 669793 w 670208"/>
                <a:gd name="connsiteY45" fmla="*/ 284226 h 455675"/>
                <a:gd name="connsiteX46" fmla="*/ 661220 w 670208"/>
                <a:gd name="connsiteY46" fmla="*/ 282797 h 455675"/>
                <a:gd name="connsiteX47" fmla="*/ 654362 w 670208"/>
                <a:gd name="connsiteY47" fmla="*/ 281654 h 455675"/>
                <a:gd name="connsiteX48" fmla="*/ 509487 w 670208"/>
                <a:gd name="connsiteY48" fmla="*/ 251650 h 455675"/>
                <a:gd name="connsiteX49" fmla="*/ 493390 w 670208"/>
                <a:gd name="connsiteY49" fmla="*/ 246983 h 455675"/>
                <a:gd name="connsiteX50" fmla="*/ 492628 w 670208"/>
                <a:gd name="connsiteY50" fmla="*/ 246793 h 455675"/>
                <a:gd name="connsiteX51" fmla="*/ 485484 w 670208"/>
                <a:gd name="connsiteY51" fmla="*/ 244602 h 455675"/>
                <a:gd name="connsiteX52" fmla="*/ 484532 w 670208"/>
                <a:gd name="connsiteY52" fmla="*/ 244316 h 455675"/>
                <a:gd name="connsiteX53" fmla="*/ 469101 w 670208"/>
                <a:gd name="connsiteY53" fmla="*/ 239173 h 455675"/>
                <a:gd name="connsiteX54" fmla="*/ 467768 w 670208"/>
                <a:gd name="connsiteY54" fmla="*/ 238696 h 455675"/>
                <a:gd name="connsiteX55" fmla="*/ 461767 w 670208"/>
                <a:gd name="connsiteY55" fmla="*/ 236601 h 455675"/>
                <a:gd name="connsiteX56" fmla="*/ 459576 w 670208"/>
                <a:gd name="connsiteY56" fmla="*/ 235839 h 455675"/>
                <a:gd name="connsiteX57" fmla="*/ 455766 w 670208"/>
                <a:gd name="connsiteY57" fmla="*/ 234410 h 455675"/>
                <a:gd name="connsiteX58" fmla="*/ 455480 w 670208"/>
                <a:gd name="connsiteY58" fmla="*/ 234315 h 455675"/>
                <a:gd name="connsiteX59" fmla="*/ 454242 w 670208"/>
                <a:gd name="connsiteY59" fmla="*/ 233839 h 455675"/>
                <a:gd name="connsiteX60" fmla="*/ 452147 w 670208"/>
                <a:gd name="connsiteY60" fmla="*/ 233077 h 455675"/>
                <a:gd name="connsiteX61" fmla="*/ 444908 w 670208"/>
                <a:gd name="connsiteY61" fmla="*/ 230219 h 455675"/>
                <a:gd name="connsiteX62" fmla="*/ 380709 w 670208"/>
                <a:gd name="connsiteY62" fmla="*/ 198882 h 455675"/>
                <a:gd name="connsiteX63" fmla="*/ 257837 w 670208"/>
                <a:gd name="connsiteY63" fmla="*/ 108966 h 455675"/>
                <a:gd name="connsiteX64" fmla="*/ 136202 w 670208"/>
                <a:gd name="connsiteY64" fmla="*/ 20765 h 455675"/>
                <a:gd name="connsiteX65" fmla="*/ 117343 w 670208"/>
                <a:gd name="connsiteY65" fmla="*/ 12954 h 455675"/>
                <a:gd name="connsiteX66" fmla="*/ 69718 w 670208"/>
                <a:gd name="connsiteY66" fmla="*/ 0 h 455675"/>
                <a:gd name="connsiteX67" fmla="*/ 33237 w 670208"/>
                <a:gd name="connsiteY67" fmla="*/ 7144 h 455675"/>
                <a:gd name="connsiteX68" fmla="*/ 1614 w 670208"/>
                <a:gd name="connsiteY68" fmla="*/ 44958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70208" h="455675">
                  <a:moveTo>
                    <a:pt x="1614" y="44958"/>
                  </a:moveTo>
                  <a:cubicBezTo>
                    <a:pt x="-6006" y="82486"/>
                    <a:pt x="14568" y="119348"/>
                    <a:pt x="37809" y="146971"/>
                  </a:cubicBezTo>
                  <a:cubicBezTo>
                    <a:pt x="61241" y="174879"/>
                    <a:pt x="90101" y="197739"/>
                    <a:pt x="119057" y="219456"/>
                  </a:cubicBezTo>
                  <a:cubicBezTo>
                    <a:pt x="150014" y="242602"/>
                    <a:pt x="182018" y="264319"/>
                    <a:pt x="214784" y="284702"/>
                  </a:cubicBezTo>
                  <a:cubicBezTo>
                    <a:pt x="279173" y="324612"/>
                    <a:pt x="347086" y="358807"/>
                    <a:pt x="417380" y="387001"/>
                  </a:cubicBezTo>
                  <a:cubicBezTo>
                    <a:pt x="488437" y="415481"/>
                    <a:pt x="561875" y="437864"/>
                    <a:pt x="636741" y="454057"/>
                  </a:cubicBezTo>
                  <a:cubicBezTo>
                    <a:pt x="639218" y="454628"/>
                    <a:pt x="641694" y="455105"/>
                    <a:pt x="644266" y="455676"/>
                  </a:cubicBezTo>
                  <a:cubicBezTo>
                    <a:pt x="644456" y="450056"/>
                    <a:pt x="644742" y="444627"/>
                    <a:pt x="645028" y="439293"/>
                  </a:cubicBezTo>
                  <a:cubicBezTo>
                    <a:pt x="645028" y="439293"/>
                    <a:pt x="645028" y="439293"/>
                    <a:pt x="645028" y="439198"/>
                  </a:cubicBezTo>
                  <a:cubicBezTo>
                    <a:pt x="645218" y="436626"/>
                    <a:pt x="645314" y="434054"/>
                    <a:pt x="645504" y="431483"/>
                  </a:cubicBezTo>
                  <a:cubicBezTo>
                    <a:pt x="645504" y="431387"/>
                    <a:pt x="645504" y="431292"/>
                    <a:pt x="645504" y="431197"/>
                  </a:cubicBezTo>
                  <a:cubicBezTo>
                    <a:pt x="645695" y="428815"/>
                    <a:pt x="645885" y="426339"/>
                    <a:pt x="645980" y="424053"/>
                  </a:cubicBezTo>
                  <a:cubicBezTo>
                    <a:pt x="645980" y="423863"/>
                    <a:pt x="645980" y="423672"/>
                    <a:pt x="645980" y="423482"/>
                  </a:cubicBezTo>
                  <a:cubicBezTo>
                    <a:pt x="646171" y="421291"/>
                    <a:pt x="646361" y="419005"/>
                    <a:pt x="646552" y="416909"/>
                  </a:cubicBezTo>
                  <a:cubicBezTo>
                    <a:pt x="646552" y="416623"/>
                    <a:pt x="646647" y="416338"/>
                    <a:pt x="646647" y="416052"/>
                  </a:cubicBezTo>
                  <a:cubicBezTo>
                    <a:pt x="646838" y="414052"/>
                    <a:pt x="647028" y="411956"/>
                    <a:pt x="647219" y="409956"/>
                  </a:cubicBezTo>
                  <a:cubicBezTo>
                    <a:pt x="647219" y="409575"/>
                    <a:pt x="647314" y="409194"/>
                    <a:pt x="647314" y="408718"/>
                  </a:cubicBezTo>
                  <a:cubicBezTo>
                    <a:pt x="647504" y="406813"/>
                    <a:pt x="647695" y="404908"/>
                    <a:pt x="647885" y="403003"/>
                  </a:cubicBezTo>
                  <a:cubicBezTo>
                    <a:pt x="647885" y="402527"/>
                    <a:pt x="647981" y="402146"/>
                    <a:pt x="647981" y="401669"/>
                  </a:cubicBezTo>
                  <a:cubicBezTo>
                    <a:pt x="648266" y="399383"/>
                    <a:pt x="648457" y="397192"/>
                    <a:pt x="648743" y="395002"/>
                  </a:cubicBezTo>
                  <a:cubicBezTo>
                    <a:pt x="648743" y="395002"/>
                    <a:pt x="648743" y="395002"/>
                    <a:pt x="648743" y="395002"/>
                  </a:cubicBezTo>
                  <a:cubicBezTo>
                    <a:pt x="648933" y="393002"/>
                    <a:pt x="649219" y="391001"/>
                    <a:pt x="649409" y="389001"/>
                  </a:cubicBezTo>
                  <a:cubicBezTo>
                    <a:pt x="649505" y="388525"/>
                    <a:pt x="649505" y="388144"/>
                    <a:pt x="649600" y="387667"/>
                  </a:cubicBezTo>
                  <a:cubicBezTo>
                    <a:pt x="649886" y="385763"/>
                    <a:pt x="650076" y="383858"/>
                    <a:pt x="650362" y="381953"/>
                  </a:cubicBezTo>
                  <a:cubicBezTo>
                    <a:pt x="650362" y="381667"/>
                    <a:pt x="650457" y="381476"/>
                    <a:pt x="650457" y="381286"/>
                  </a:cubicBezTo>
                  <a:cubicBezTo>
                    <a:pt x="650648" y="379476"/>
                    <a:pt x="650933" y="377761"/>
                    <a:pt x="651219" y="376047"/>
                  </a:cubicBezTo>
                  <a:cubicBezTo>
                    <a:pt x="651219" y="375761"/>
                    <a:pt x="651314" y="375475"/>
                    <a:pt x="651314" y="375190"/>
                  </a:cubicBezTo>
                  <a:cubicBezTo>
                    <a:pt x="651600" y="373285"/>
                    <a:pt x="651886" y="371475"/>
                    <a:pt x="652172" y="369665"/>
                  </a:cubicBezTo>
                  <a:cubicBezTo>
                    <a:pt x="652172" y="369475"/>
                    <a:pt x="652267" y="369189"/>
                    <a:pt x="652267" y="368998"/>
                  </a:cubicBezTo>
                  <a:cubicBezTo>
                    <a:pt x="652553" y="367189"/>
                    <a:pt x="652839" y="365379"/>
                    <a:pt x="653124" y="363569"/>
                  </a:cubicBezTo>
                  <a:cubicBezTo>
                    <a:pt x="653124" y="363569"/>
                    <a:pt x="653124" y="363569"/>
                    <a:pt x="653124" y="363569"/>
                  </a:cubicBezTo>
                  <a:cubicBezTo>
                    <a:pt x="653410" y="361664"/>
                    <a:pt x="653696" y="359855"/>
                    <a:pt x="654077" y="358045"/>
                  </a:cubicBezTo>
                  <a:cubicBezTo>
                    <a:pt x="654077" y="357950"/>
                    <a:pt x="654077" y="357854"/>
                    <a:pt x="654172" y="357664"/>
                  </a:cubicBezTo>
                  <a:cubicBezTo>
                    <a:pt x="656934" y="341186"/>
                    <a:pt x="659887" y="327565"/>
                    <a:pt x="662554" y="316706"/>
                  </a:cubicBezTo>
                  <a:lnTo>
                    <a:pt x="662554" y="316706"/>
                  </a:lnTo>
                  <a:cubicBezTo>
                    <a:pt x="663411" y="312992"/>
                    <a:pt x="664268" y="309658"/>
                    <a:pt x="665126" y="306515"/>
                  </a:cubicBezTo>
                  <a:cubicBezTo>
                    <a:pt x="665126" y="306324"/>
                    <a:pt x="665221" y="306229"/>
                    <a:pt x="665221" y="306038"/>
                  </a:cubicBezTo>
                  <a:cubicBezTo>
                    <a:pt x="665411" y="305467"/>
                    <a:pt x="665507" y="304895"/>
                    <a:pt x="665697" y="304324"/>
                  </a:cubicBezTo>
                  <a:cubicBezTo>
                    <a:pt x="665697" y="304133"/>
                    <a:pt x="665793" y="303943"/>
                    <a:pt x="665793" y="303848"/>
                  </a:cubicBezTo>
                  <a:cubicBezTo>
                    <a:pt x="665888" y="303276"/>
                    <a:pt x="666078" y="302800"/>
                    <a:pt x="666174" y="302323"/>
                  </a:cubicBezTo>
                  <a:cubicBezTo>
                    <a:pt x="666174" y="302133"/>
                    <a:pt x="666269" y="301942"/>
                    <a:pt x="666269" y="301847"/>
                  </a:cubicBezTo>
                  <a:cubicBezTo>
                    <a:pt x="666459" y="301181"/>
                    <a:pt x="666554" y="300609"/>
                    <a:pt x="666745" y="300038"/>
                  </a:cubicBezTo>
                  <a:cubicBezTo>
                    <a:pt x="667126" y="298704"/>
                    <a:pt x="667412" y="297466"/>
                    <a:pt x="667697" y="296323"/>
                  </a:cubicBezTo>
                  <a:cubicBezTo>
                    <a:pt x="667983" y="295180"/>
                    <a:pt x="668269" y="294132"/>
                    <a:pt x="668555" y="293180"/>
                  </a:cubicBezTo>
                  <a:cubicBezTo>
                    <a:pt x="669412" y="289750"/>
                    <a:pt x="670079" y="287274"/>
                    <a:pt x="670174" y="285845"/>
                  </a:cubicBezTo>
                  <a:cubicBezTo>
                    <a:pt x="670269" y="284798"/>
                    <a:pt x="670174" y="284226"/>
                    <a:pt x="669793" y="284226"/>
                  </a:cubicBezTo>
                  <a:cubicBezTo>
                    <a:pt x="666935" y="283750"/>
                    <a:pt x="664078" y="283273"/>
                    <a:pt x="661220" y="282797"/>
                  </a:cubicBezTo>
                  <a:cubicBezTo>
                    <a:pt x="658934" y="282416"/>
                    <a:pt x="656649" y="282035"/>
                    <a:pt x="654362" y="281654"/>
                  </a:cubicBezTo>
                  <a:cubicBezTo>
                    <a:pt x="605880" y="273558"/>
                    <a:pt x="556826" y="264795"/>
                    <a:pt x="509487" y="251650"/>
                  </a:cubicBezTo>
                  <a:cubicBezTo>
                    <a:pt x="504153" y="250127"/>
                    <a:pt x="498724" y="248602"/>
                    <a:pt x="493390" y="246983"/>
                  </a:cubicBezTo>
                  <a:cubicBezTo>
                    <a:pt x="493104" y="246888"/>
                    <a:pt x="492914" y="246793"/>
                    <a:pt x="492628" y="246793"/>
                  </a:cubicBezTo>
                  <a:cubicBezTo>
                    <a:pt x="490247" y="246031"/>
                    <a:pt x="487865" y="245364"/>
                    <a:pt x="485484" y="244602"/>
                  </a:cubicBezTo>
                  <a:cubicBezTo>
                    <a:pt x="485199" y="244507"/>
                    <a:pt x="484913" y="244411"/>
                    <a:pt x="484532" y="244316"/>
                  </a:cubicBezTo>
                  <a:cubicBezTo>
                    <a:pt x="479388" y="242697"/>
                    <a:pt x="474245" y="240983"/>
                    <a:pt x="469101" y="239173"/>
                  </a:cubicBezTo>
                  <a:cubicBezTo>
                    <a:pt x="468625" y="238982"/>
                    <a:pt x="468244" y="238887"/>
                    <a:pt x="467768" y="238696"/>
                  </a:cubicBezTo>
                  <a:cubicBezTo>
                    <a:pt x="465767" y="238030"/>
                    <a:pt x="463767" y="237268"/>
                    <a:pt x="461767" y="236601"/>
                  </a:cubicBezTo>
                  <a:cubicBezTo>
                    <a:pt x="461005" y="236315"/>
                    <a:pt x="460338" y="236029"/>
                    <a:pt x="459576" y="235839"/>
                  </a:cubicBezTo>
                  <a:cubicBezTo>
                    <a:pt x="458338" y="235363"/>
                    <a:pt x="457004" y="234886"/>
                    <a:pt x="455766" y="234410"/>
                  </a:cubicBezTo>
                  <a:cubicBezTo>
                    <a:pt x="455671" y="234410"/>
                    <a:pt x="455576" y="234315"/>
                    <a:pt x="455480" y="234315"/>
                  </a:cubicBezTo>
                  <a:cubicBezTo>
                    <a:pt x="455099" y="234125"/>
                    <a:pt x="454623" y="234029"/>
                    <a:pt x="454242" y="233839"/>
                  </a:cubicBezTo>
                  <a:cubicBezTo>
                    <a:pt x="453576" y="233553"/>
                    <a:pt x="452813" y="233267"/>
                    <a:pt x="452147" y="233077"/>
                  </a:cubicBezTo>
                  <a:cubicBezTo>
                    <a:pt x="449765" y="232124"/>
                    <a:pt x="447289" y="231172"/>
                    <a:pt x="444908" y="230219"/>
                  </a:cubicBezTo>
                  <a:cubicBezTo>
                    <a:pt x="422810" y="221361"/>
                    <a:pt x="401283" y="211074"/>
                    <a:pt x="380709" y="198882"/>
                  </a:cubicBezTo>
                  <a:cubicBezTo>
                    <a:pt x="336894" y="172879"/>
                    <a:pt x="295937" y="142780"/>
                    <a:pt x="257837" y="108966"/>
                  </a:cubicBezTo>
                  <a:cubicBezTo>
                    <a:pt x="220403" y="75819"/>
                    <a:pt x="182589" y="41434"/>
                    <a:pt x="136202" y="20765"/>
                  </a:cubicBezTo>
                  <a:cubicBezTo>
                    <a:pt x="129725" y="17812"/>
                    <a:pt x="123439" y="15335"/>
                    <a:pt x="117343" y="12954"/>
                  </a:cubicBezTo>
                  <a:cubicBezTo>
                    <a:pt x="99817" y="6382"/>
                    <a:pt x="84005" y="2191"/>
                    <a:pt x="69718" y="0"/>
                  </a:cubicBezTo>
                  <a:cubicBezTo>
                    <a:pt x="57335" y="857"/>
                    <a:pt x="45048" y="2762"/>
                    <a:pt x="33237" y="7144"/>
                  </a:cubicBezTo>
                  <a:cubicBezTo>
                    <a:pt x="16378" y="13430"/>
                    <a:pt x="5234" y="27242"/>
                    <a:pt x="1614" y="44958"/>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6" name="Freeform: Shape 1255">
              <a:extLst>
                <a:ext uri="{FF2B5EF4-FFF2-40B4-BE49-F238E27FC236}">
                  <a16:creationId xmlns:a16="http://schemas.microsoft.com/office/drawing/2014/main" id="{B874810A-E0B0-4537-AFB7-D41E7BAC6901}"/>
                </a:ext>
              </a:extLst>
            </p:cNvPr>
            <p:cNvSpPr/>
            <p:nvPr/>
          </p:nvSpPr>
          <p:spPr>
            <a:xfrm>
              <a:off x="5342286" y="3043237"/>
              <a:ext cx="709993" cy="519645"/>
            </a:xfrm>
            <a:custGeom>
              <a:avLst/>
              <a:gdLst>
                <a:gd name="connsiteX0" fmla="*/ 709994 w 709993"/>
                <a:gd name="connsiteY0" fmla="*/ 518732 h 519645"/>
                <a:gd name="connsiteX1" fmla="*/ 706088 w 709993"/>
                <a:gd name="connsiteY1" fmla="*/ 489299 h 519645"/>
                <a:gd name="connsiteX2" fmla="*/ 227648 w 709993"/>
                <a:gd name="connsiteY2" fmla="*/ 266319 h 519645"/>
                <a:gd name="connsiteX3" fmla="*/ 130397 w 709993"/>
                <a:gd name="connsiteY3" fmla="*/ 181737 h 519645"/>
                <a:gd name="connsiteX4" fmla="*/ 42196 w 709993"/>
                <a:gd name="connsiteY4" fmla="*/ 81534 h 519645"/>
                <a:gd name="connsiteX5" fmla="*/ 0 w 709993"/>
                <a:gd name="connsiteY5" fmla="*/ 0 h 519645"/>
                <a:gd name="connsiteX6" fmla="*/ 22765 w 709993"/>
                <a:gd name="connsiteY6" fmla="*/ 71056 h 519645"/>
                <a:gd name="connsiteX7" fmla="*/ 187928 w 709993"/>
                <a:gd name="connsiteY7" fmla="*/ 286417 h 519645"/>
                <a:gd name="connsiteX8" fmla="*/ 687610 w 709993"/>
                <a:gd name="connsiteY8" fmla="*/ 519589 h 519645"/>
                <a:gd name="connsiteX9" fmla="*/ 709994 w 709993"/>
                <a:gd name="connsiteY9" fmla="*/ 518732 h 51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993" h="519645">
                  <a:moveTo>
                    <a:pt x="709994" y="518732"/>
                  </a:moveTo>
                  <a:cubicBezTo>
                    <a:pt x="708565" y="508730"/>
                    <a:pt x="707231" y="498919"/>
                    <a:pt x="706088" y="489299"/>
                  </a:cubicBezTo>
                  <a:cubicBezTo>
                    <a:pt x="533400" y="449866"/>
                    <a:pt x="368046" y="374618"/>
                    <a:pt x="227648" y="266319"/>
                  </a:cubicBezTo>
                  <a:cubicBezTo>
                    <a:pt x="193548" y="240030"/>
                    <a:pt x="161068" y="211931"/>
                    <a:pt x="130397" y="181737"/>
                  </a:cubicBezTo>
                  <a:cubicBezTo>
                    <a:pt x="98774" y="150590"/>
                    <a:pt x="68104" y="117634"/>
                    <a:pt x="42196" y="81534"/>
                  </a:cubicBezTo>
                  <a:cubicBezTo>
                    <a:pt x="24479" y="56960"/>
                    <a:pt x="9144" y="29337"/>
                    <a:pt x="0" y="0"/>
                  </a:cubicBezTo>
                  <a:cubicBezTo>
                    <a:pt x="4001" y="24860"/>
                    <a:pt x="10954" y="49340"/>
                    <a:pt x="22765" y="71056"/>
                  </a:cubicBezTo>
                  <a:cubicBezTo>
                    <a:pt x="69532" y="157067"/>
                    <a:pt x="126587" y="228124"/>
                    <a:pt x="187928" y="286417"/>
                  </a:cubicBezTo>
                  <a:cubicBezTo>
                    <a:pt x="369284" y="458724"/>
                    <a:pt x="587788" y="518732"/>
                    <a:pt x="687610" y="519589"/>
                  </a:cubicBezTo>
                  <a:cubicBezTo>
                    <a:pt x="695992" y="519779"/>
                    <a:pt x="703421" y="519493"/>
                    <a:pt x="709994" y="51873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7" name="Freeform: Shape 1256">
              <a:extLst>
                <a:ext uri="{FF2B5EF4-FFF2-40B4-BE49-F238E27FC236}">
                  <a16:creationId xmlns:a16="http://schemas.microsoft.com/office/drawing/2014/main" id="{D86F7977-93E4-42E1-BD2E-3B21C47B2337}"/>
                </a:ext>
              </a:extLst>
            </p:cNvPr>
            <p:cNvSpPr/>
            <p:nvPr/>
          </p:nvSpPr>
          <p:spPr>
            <a:xfrm>
              <a:off x="5338342" y="2904863"/>
              <a:ext cx="710031" cy="627673"/>
            </a:xfrm>
            <a:custGeom>
              <a:avLst/>
              <a:gdLst>
                <a:gd name="connsiteX0" fmla="*/ 134341 w 710031"/>
                <a:gd name="connsiteY0" fmla="*/ 320111 h 627673"/>
                <a:gd name="connsiteX1" fmla="*/ 231591 w 710031"/>
                <a:gd name="connsiteY1" fmla="*/ 404693 h 627673"/>
                <a:gd name="connsiteX2" fmla="*/ 710032 w 710031"/>
                <a:gd name="connsiteY2" fmla="*/ 627673 h 627673"/>
                <a:gd name="connsiteX3" fmla="*/ 703555 w 710031"/>
                <a:gd name="connsiteY3" fmla="*/ 556903 h 627673"/>
                <a:gd name="connsiteX4" fmla="*/ 702602 w 710031"/>
                <a:gd name="connsiteY4" fmla="*/ 539186 h 627673"/>
                <a:gd name="connsiteX5" fmla="*/ 701936 w 710031"/>
                <a:gd name="connsiteY5" fmla="*/ 522041 h 627673"/>
                <a:gd name="connsiteX6" fmla="*/ 701745 w 710031"/>
                <a:gd name="connsiteY6" fmla="*/ 513183 h 627673"/>
                <a:gd name="connsiteX7" fmla="*/ 701650 w 710031"/>
                <a:gd name="connsiteY7" fmla="*/ 509373 h 627673"/>
                <a:gd name="connsiteX8" fmla="*/ 701555 w 710031"/>
                <a:gd name="connsiteY8" fmla="*/ 504515 h 627673"/>
                <a:gd name="connsiteX9" fmla="*/ 701555 w 710031"/>
                <a:gd name="connsiteY9" fmla="*/ 499562 h 627673"/>
                <a:gd name="connsiteX10" fmla="*/ 701555 w 710031"/>
                <a:gd name="connsiteY10" fmla="*/ 496133 h 627673"/>
                <a:gd name="connsiteX11" fmla="*/ 701555 w 710031"/>
                <a:gd name="connsiteY11" fmla="*/ 490418 h 627673"/>
                <a:gd name="connsiteX12" fmla="*/ 701555 w 710031"/>
                <a:gd name="connsiteY12" fmla="*/ 488037 h 627673"/>
                <a:gd name="connsiteX13" fmla="*/ 701650 w 710031"/>
                <a:gd name="connsiteY13" fmla="*/ 481655 h 627673"/>
                <a:gd name="connsiteX14" fmla="*/ 701650 w 710031"/>
                <a:gd name="connsiteY14" fmla="*/ 480131 h 627673"/>
                <a:gd name="connsiteX15" fmla="*/ 701745 w 710031"/>
                <a:gd name="connsiteY15" fmla="*/ 473273 h 627673"/>
                <a:gd name="connsiteX16" fmla="*/ 701745 w 710031"/>
                <a:gd name="connsiteY16" fmla="*/ 472416 h 627673"/>
                <a:gd name="connsiteX17" fmla="*/ 701936 w 710031"/>
                <a:gd name="connsiteY17" fmla="*/ 465272 h 627673"/>
                <a:gd name="connsiteX18" fmla="*/ 701936 w 710031"/>
                <a:gd name="connsiteY18" fmla="*/ 464986 h 627673"/>
                <a:gd name="connsiteX19" fmla="*/ 702221 w 710031"/>
                <a:gd name="connsiteY19" fmla="*/ 457652 h 627673"/>
                <a:gd name="connsiteX20" fmla="*/ 694697 w 710031"/>
                <a:gd name="connsiteY20" fmla="*/ 456033 h 627673"/>
                <a:gd name="connsiteX21" fmla="*/ 475336 w 710031"/>
                <a:gd name="connsiteY21" fmla="*/ 388977 h 627673"/>
                <a:gd name="connsiteX22" fmla="*/ 272739 w 710031"/>
                <a:gd name="connsiteY22" fmla="*/ 286678 h 627673"/>
                <a:gd name="connsiteX23" fmla="*/ 177013 w 710031"/>
                <a:gd name="connsiteY23" fmla="*/ 221432 h 627673"/>
                <a:gd name="connsiteX24" fmla="*/ 95765 w 710031"/>
                <a:gd name="connsiteY24" fmla="*/ 148947 h 627673"/>
                <a:gd name="connsiteX25" fmla="*/ 59570 w 710031"/>
                <a:gd name="connsiteY25" fmla="*/ 46934 h 627673"/>
                <a:gd name="connsiteX26" fmla="*/ 91383 w 710031"/>
                <a:gd name="connsiteY26" fmla="*/ 9024 h 627673"/>
                <a:gd name="connsiteX27" fmla="*/ 127864 w 710031"/>
                <a:gd name="connsiteY27" fmla="*/ 1881 h 627673"/>
                <a:gd name="connsiteX28" fmla="*/ 38 w 710031"/>
                <a:gd name="connsiteY28" fmla="*/ 101322 h 627673"/>
                <a:gd name="connsiteX29" fmla="*/ 3944 w 710031"/>
                <a:gd name="connsiteY29" fmla="*/ 138374 h 627673"/>
                <a:gd name="connsiteX30" fmla="*/ 46139 w 710031"/>
                <a:gd name="connsiteY30" fmla="*/ 219908 h 627673"/>
                <a:gd name="connsiteX31" fmla="*/ 134341 w 710031"/>
                <a:gd name="connsiteY31" fmla="*/ 320111 h 62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0031" h="627673">
                  <a:moveTo>
                    <a:pt x="134341" y="320111"/>
                  </a:moveTo>
                  <a:cubicBezTo>
                    <a:pt x="165011" y="350305"/>
                    <a:pt x="197492" y="378404"/>
                    <a:pt x="231591" y="404693"/>
                  </a:cubicBezTo>
                  <a:cubicBezTo>
                    <a:pt x="371990" y="512992"/>
                    <a:pt x="537344" y="588240"/>
                    <a:pt x="710032" y="627673"/>
                  </a:cubicBezTo>
                  <a:cubicBezTo>
                    <a:pt x="706984" y="602623"/>
                    <a:pt x="704888" y="579096"/>
                    <a:pt x="703555" y="556903"/>
                  </a:cubicBezTo>
                  <a:cubicBezTo>
                    <a:pt x="703174" y="550902"/>
                    <a:pt x="702888" y="544996"/>
                    <a:pt x="702602" y="539186"/>
                  </a:cubicBezTo>
                  <a:cubicBezTo>
                    <a:pt x="702317" y="533376"/>
                    <a:pt x="702126" y="527661"/>
                    <a:pt x="701936" y="522041"/>
                  </a:cubicBezTo>
                  <a:cubicBezTo>
                    <a:pt x="701840" y="519088"/>
                    <a:pt x="701745" y="516040"/>
                    <a:pt x="701745" y="513183"/>
                  </a:cubicBezTo>
                  <a:cubicBezTo>
                    <a:pt x="701745" y="511945"/>
                    <a:pt x="701745" y="510611"/>
                    <a:pt x="701650" y="509373"/>
                  </a:cubicBezTo>
                  <a:cubicBezTo>
                    <a:pt x="701650" y="507753"/>
                    <a:pt x="701555" y="506134"/>
                    <a:pt x="701555" y="504515"/>
                  </a:cubicBezTo>
                  <a:cubicBezTo>
                    <a:pt x="701555" y="502801"/>
                    <a:pt x="701555" y="501181"/>
                    <a:pt x="701555" y="499562"/>
                  </a:cubicBezTo>
                  <a:cubicBezTo>
                    <a:pt x="701555" y="498419"/>
                    <a:pt x="701555" y="497276"/>
                    <a:pt x="701555" y="496133"/>
                  </a:cubicBezTo>
                  <a:cubicBezTo>
                    <a:pt x="701555" y="494228"/>
                    <a:pt x="701555" y="492323"/>
                    <a:pt x="701555" y="490418"/>
                  </a:cubicBezTo>
                  <a:cubicBezTo>
                    <a:pt x="701555" y="489656"/>
                    <a:pt x="701555" y="488799"/>
                    <a:pt x="701555" y="488037"/>
                  </a:cubicBezTo>
                  <a:cubicBezTo>
                    <a:pt x="701555" y="485941"/>
                    <a:pt x="701555" y="483751"/>
                    <a:pt x="701650" y="481655"/>
                  </a:cubicBezTo>
                  <a:cubicBezTo>
                    <a:pt x="701650" y="481179"/>
                    <a:pt x="701650" y="480607"/>
                    <a:pt x="701650" y="480131"/>
                  </a:cubicBezTo>
                  <a:cubicBezTo>
                    <a:pt x="701650" y="477845"/>
                    <a:pt x="701745" y="475559"/>
                    <a:pt x="701745" y="473273"/>
                  </a:cubicBezTo>
                  <a:cubicBezTo>
                    <a:pt x="701745" y="472987"/>
                    <a:pt x="701745" y="472701"/>
                    <a:pt x="701745" y="472416"/>
                  </a:cubicBezTo>
                  <a:cubicBezTo>
                    <a:pt x="701840" y="470035"/>
                    <a:pt x="701840" y="467558"/>
                    <a:pt x="701936" y="465272"/>
                  </a:cubicBezTo>
                  <a:cubicBezTo>
                    <a:pt x="701936" y="465177"/>
                    <a:pt x="701936" y="465082"/>
                    <a:pt x="701936" y="464986"/>
                  </a:cubicBezTo>
                  <a:cubicBezTo>
                    <a:pt x="702031" y="462510"/>
                    <a:pt x="702126" y="460033"/>
                    <a:pt x="702221" y="457652"/>
                  </a:cubicBezTo>
                  <a:cubicBezTo>
                    <a:pt x="699745" y="457080"/>
                    <a:pt x="697268" y="456604"/>
                    <a:pt x="694697" y="456033"/>
                  </a:cubicBezTo>
                  <a:cubicBezTo>
                    <a:pt x="619925" y="439745"/>
                    <a:pt x="546392" y="417361"/>
                    <a:pt x="475336" y="388977"/>
                  </a:cubicBezTo>
                  <a:cubicBezTo>
                    <a:pt x="405041" y="360783"/>
                    <a:pt x="337128" y="326588"/>
                    <a:pt x="272739" y="286678"/>
                  </a:cubicBezTo>
                  <a:cubicBezTo>
                    <a:pt x="239973" y="266295"/>
                    <a:pt x="207874" y="244578"/>
                    <a:pt x="177013" y="221432"/>
                  </a:cubicBezTo>
                  <a:cubicBezTo>
                    <a:pt x="147962" y="199715"/>
                    <a:pt x="119196" y="176855"/>
                    <a:pt x="95765" y="148947"/>
                  </a:cubicBezTo>
                  <a:cubicBezTo>
                    <a:pt x="72524" y="121324"/>
                    <a:pt x="51950" y="84462"/>
                    <a:pt x="59570" y="46934"/>
                  </a:cubicBezTo>
                  <a:cubicBezTo>
                    <a:pt x="63189" y="29218"/>
                    <a:pt x="74333" y="15406"/>
                    <a:pt x="91383" y="9024"/>
                  </a:cubicBezTo>
                  <a:cubicBezTo>
                    <a:pt x="103289" y="4643"/>
                    <a:pt x="115481" y="2738"/>
                    <a:pt x="127864" y="1881"/>
                  </a:cubicBezTo>
                  <a:cubicBezTo>
                    <a:pt x="18898" y="-14788"/>
                    <a:pt x="-1009" y="84367"/>
                    <a:pt x="38" y="101322"/>
                  </a:cubicBezTo>
                  <a:cubicBezTo>
                    <a:pt x="800" y="113609"/>
                    <a:pt x="2039" y="126087"/>
                    <a:pt x="3944" y="138374"/>
                  </a:cubicBezTo>
                  <a:cubicBezTo>
                    <a:pt x="12992" y="167711"/>
                    <a:pt x="28423" y="195334"/>
                    <a:pt x="46139" y="219908"/>
                  </a:cubicBezTo>
                  <a:cubicBezTo>
                    <a:pt x="72047" y="256008"/>
                    <a:pt x="102718" y="288964"/>
                    <a:pt x="134341" y="320111"/>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8" name="Freeform: Shape 1257">
              <a:extLst>
                <a:ext uri="{FF2B5EF4-FFF2-40B4-BE49-F238E27FC236}">
                  <a16:creationId xmlns:a16="http://schemas.microsoft.com/office/drawing/2014/main" id="{632DC4EA-616B-4C5C-8CDA-FC393B283EE6}"/>
                </a:ext>
              </a:extLst>
            </p:cNvPr>
            <p:cNvSpPr/>
            <p:nvPr/>
          </p:nvSpPr>
          <p:spPr>
            <a:xfrm>
              <a:off x="5619495" y="2328859"/>
              <a:ext cx="480663" cy="731807"/>
            </a:xfrm>
            <a:custGeom>
              <a:avLst/>
              <a:gdLst>
                <a:gd name="connsiteX0" fmla="*/ 157607 w 480663"/>
                <a:gd name="connsiteY0" fmla="*/ 700185 h 731807"/>
                <a:gd name="connsiteX1" fmla="*/ 209709 w 480663"/>
                <a:gd name="connsiteY1" fmla="*/ 726950 h 731807"/>
                <a:gd name="connsiteX2" fmla="*/ 221711 w 480663"/>
                <a:gd name="connsiteY2" fmla="*/ 731808 h 731807"/>
                <a:gd name="connsiteX3" fmla="*/ 221234 w 480663"/>
                <a:gd name="connsiteY3" fmla="*/ 627223 h 731807"/>
                <a:gd name="connsiteX4" fmla="*/ 202470 w 480663"/>
                <a:gd name="connsiteY4" fmla="*/ 629890 h 731807"/>
                <a:gd name="connsiteX5" fmla="*/ 202470 w 480663"/>
                <a:gd name="connsiteY5" fmla="*/ 629986 h 731807"/>
                <a:gd name="connsiteX6" fmla="*/ 201232 w 480663"/>
                <a:gd name="connsiteY6" fmla="*/ 629986 h 731807"/>
                <a:gd name="connsiteX7" fmla="*/ 199994 w 480663"/>
                <a:gd name="connsiteY7" fmla="*/ 629986 h 731807"/>
                <a:gd name="connsiteX8" fmla="*/ 199994 w 480663"/>
                <a:gd name="connsiteY8" fmla="*/ 629890 h 731807"/>
                <a:gd name="connsiteX9" fmla="*/ 110744 w 480663"/>
                <a:gd name="connsiteY9" fmla="*/ 538355 h 731807"/>
                <a:gd name="connsiteX10" fmla="*/ 177419 w 480663"/>
                <a:gd name="connsiteY10" fmla="*/ 417197 h 731807"/>
                <a:gd name="connsiteX11" fmla="*/ 189040 w 480663"/>
                <a:gd name="connsiteY11" fmla="*/ 396909 h 731807"/>
                <a:gd name="connsiteX12" fmla="*/ 153512 w 480663"/>
                <a:gd name="connsiteY12" fmla="*/ 355094 h 731807"/>
                <a:gd name="connsiteX13" fmla="*/ 145511 w 480663"/>
                <a:gd name="connsiteY13" fmla="*/ 336520 h 731807"/>
                <a:gd name="connsiteX14" fmla="*/ 142177 w 480663"/>
                <a:gd name="connsiteY14" fmla="*/ 321757 h 731807"/>
                <a:gd name="connsiteX15" fmla="*/ 141605 w 480663"/>
                <a:gd name="connsiteY15" fmla="*/ 315756 h 731807"/>
                <a:gd name="connsiteX16" fmla="*/ 141510 w 480663"/>
                <a:gd name="connsiteY16" fmla="*/ 312803 h 731807"/>
                <a:gd name="connsiteX17" fmla="*/ 141605 w 480663"/>
                <a:gd name="connsiteY17" fmla="*/ 306898 h 731807"/>
                <a:gd name="connsiteX18" fmla="*/ 142272 w 480663"/>
                <a:gd name="connsiteY18" fmla="*/ 301087 h 731807"/>
                <a:gd name="connsiteX19" fmla="*/ 143510 w 480663"/>
                <a:gd name="connsiteY19" fmla="*/ 295468 h 731807"/>
                <a:gd name="connsiteX20" fmla="*/ 145415 w 480663"/>
                <a:gd name="connsiteY20" fmla="*/ 290134 h 731807"/>
                <a:gd name="connsiteX21" fmla="*/ 151130 w 480663"/>
                <a:gd name="connsiteY21" fmla="*/ 280323 h 731807"/>
                <a:gd name="connsiteX22" fmla="*/ 155131 w 480663"/>
                <a:gd name="connsiteY22" fmla="*/ 276037 h 731807"/>
                <a:gd name="connsiteX23" fmla="*/ 159893 w 480663"/>
                <a:gd name="connsiteY23" fmla="*/ 272227 h 731807"/>
                <a:gd name="connsiteX24" fmla="*/ 162560 w 480663"/>
                <a:gd name="connsiteY24" fmla="*/ 270512 h 731807"/>
                <a:gd name="connsiteX25" fmla="*/ 168180 w 480663"/>
                <a:gd name="connsiteY25" fmla="*/ 267655 h 731807"/>
                <a:gd name="connsiteX26" fmla="*/ 173514 w 480663"/>
                <a:gd name="connsiteY26" fmla="*/ 265654 h 731807"/>
                <a:gd name="connsiteX27" fmla="*/ 200851 w 480663"/>
                <a:gd name="connsiteY27" fmla="*/ 268417 h 731807"/>
                <a:gd name="connsiteX28" fmla="*/ 214281 w 480663"/>
                <a:gd name="connsiteY28" fmla="*/ 278799 h 731807"/>
                <a:gd name="connsiteX29" fmla="*/ 216091 w 480663"/>
                <a:gd name="connsiteY29" fmla="*/ 280609 h 731807"/>
                <a:gd name="connsiteX30" fmla="*/ 226949 w 480663"/>
                <a:gd name="connsiteY30" fmla="*/ 292705 h 731807"/>
                <a:gd name="connsiteX31" fmla="*/ 230569 w 480663"/>
                <a:gd name="connsiteY31" fmla="*/ 296992 h 731807"/>
                <a:gd name="connsiteX32" fmla="*/ 231998 w 480663"/>
                <a:gd name="connsiteY32" fmla="*/ 298420 h 731807"/>
                <a:gd name="connsiteX33" fmla="*/ 232760 w 480663"/>
                <a:gd name="connsiteY33" fmla="*/ 298992 h 731807"/>
                <a:gd name="connsiteX34" fmla="*/ 237236 w 480663"/>
                <a:gd name="connsiteY34" fmla="*/ 300325 h 731807"/>
                <a:gd name="connsiteX35" fmla="*/ 253715 w 480663"/>
                <a:gd name="connsiteY35" fmla="*/ 283657 h 731807"/>
                <a:gd name="connsiteX36" fmla="*/ 253524 w 480663"/>
                <a:gd name="connsiteY36" fmla="*/ 277846 h 731807"/>
                <a:gd name="connsiteX37" fmla="*/ 253238 w 480663"/>
                <a:gd name="connsiteY37" fmla="*/ 264702 h 731807"/>
                <a:gd name="connsiteX38" fmla="*/ 253429 w 480663"/>
                <a:gd name="connsiteY38" fmla="*/ 256320 h 731807"/>
                <a:gd name="connsiteX39" fmla="*/ 253524 w 480663"/>
                <a:gd name="connsiteY39" fmla="*/ 254224 h 731807"/>
                <a:gd name="connsiteX40" fmla="*/ 254191 w 480663"/>
                <a:gd name="connsiteY40" fmla="*/ 245842 h 731807"/>
                <a:gd name="connsiteX41" fmla="*/ 256667 w 480663"/>
                <a:gd name="connsiteY41" fmla="*/ 232888 h 731807"/>
                <a:gd name="connsiteX42" fmla="*/ 258382 w 480663"/>
                <a:gd name="connsiteY42" fmla="*/ 228507 h 731807"/>
                <a:gd name="connsiteX43" fmla="*/ 259049 w 480663"/>
                <a:gd name="connsiteY43" fmla="*/ 227269 h 731807"/>
                <a:gd name="connsiteX44" fmla="*/ 259811 w 480663"/>
                <a:gd name="connsiteY44" fmla="*/ 226126 h 731807"/>
                <a:gd name="connsiteX45" fmla="*/ 262859 w 480663"/>
                <a:gd name="connsiteY45" fmla="*/ 222697 h 731807"/>
                <a:gd name="connsiteX46" fmla="*/ 268669 w 480663"/>
                <a:gd name="connsiteY46" fmla="*/ 218791 h 731807"/>
                <a:gd name="connsiteX47" fmla="*/ 273241 w 480663"/>
                <a:gd name="connsiteY47" fmla="*/ 216886 h 731807"/>
                <a:gd name="connsiteX48" fmla="*/ 278194 w 480663"/>
                <a:gd name="connsiteY48" fmla="*/ 215362 h 731807"/>
                <a:gd name="connsiteX49" fmla="*/ 291434 w 480663"/>
                <a:gd name="connsiteY49" fmla="*/ 213076 h 731807"/>
                <a:gd name="connsiteX50" fmla="*/ 296863 w 480663"/>
                <a:gd name="connsiteY50" fmla="*/ 212600 h 731807"/>
                <a:gd name="connsiteX51" fmla="*/ 296863 w 480663"/>
                <a:gd name="connsiteY51" fmla="*/ 212600 h 731807"/>
                <a:gd name="connsiteX52" fmla="*/ 341345 w 480663"/>
                <a:gd name="connsiteY52" fmla="*/ 208314 h 731807"/>
                <a:gd name="connsiteX53" fmla="*/ 348584 w 480663"/>
                <a:gd name="connsiteY53" fmla="*/ 207552 h 731807"/>
                <a:gd name="connsiteX54" fmla="*/ 371348 w 480663"/>
                <a:gd name="connsiteY54" fmla="*/ 205361 h 731807"/>
                <a:gd name="connsiteX55" fmla="*/ 455835 w 480663"/>
                <a:gd name="connsiteY55" fmla="*/ 197170 h 731807"/>
                <a:gd name="connsiteX56" fmla="*/ 461169 w 480663"/>
                <a:gd name="connsiteY56" fmla="*/ 196503 h 731807"/>
                <a:gd name="connsiteX57" fmla="*/ 466313 w 480663"/>
                <a:gd name="connsiteY57" fmla="*/ 195836 h 731807"/>
                <a:gd name="connsiteX58" fmla="*/ 466408 w 480663"/>
                <a:gd name="connsiteY58" fmla="*/ 196027 h 731807"/>
                <a:gd name="connsiteX59" fmla="*/ 480410 w 480663"/>
                <a:gd name="connsiteY59" fmla="*/ 194693 h 731807"/>
                <a:gd name="connsiteX60" fmla="*/ 468884 w 480663"/>
                <a:gd name="connsiteY60" fmla="*/ 133733 h 731807"/>
                <a:gd name="connsiteX61" fmla="*/ 422021 w 480663"/>
                <a:gd name="connsiteY61" fmla="*/ 62105 h 731807"/>
                <a:gd name="connsiteX62" fmla="*/ 259906 w 480663"/>
                <a:gd name="connsiteY62" fmla="*/ 955 h 731807"/>
                <a:gd name="connsiteX63" fmla="*/ 103410 w 480663"/>
                <a:gd name="connsiteY63" fmla="*/ 41626 h 731807"/>
                <a:gd name="connsiteX64" fmla="*/ 157607 w 480663"/>
                <a:gd name="connsiteY64" fmla="*/ 700185 h 7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0663" h="731807">
                  <a:moveTo>
                    <a:pt x="157607" y="700185"/>
                  </a:moveTo>
                  <a:cubicBezTo>
                    <a:pt x="174181" y="710567"/>
                    <a:pt x="191802" y="719235"/>
                    <a:pt x="209709" y="726950"/>
                  </a:cubicBezTo>
                  <a:cubicBezTo>
                    <a:pt x="213710" y="728665"/>
                    <a:pt x="217710" y="730284"/>
                    <a:pt x="221711" y="731808"/>
                  </a:cubicBezTo>
                  <a:lnTo>
                    <a:pt x="221234" y="627223"/>
                  </a:lnTo>
                  <a:cubicBezTo>
                    <a:pt x="212757" y="629128"/>
                    <a:pt x="205899" y="629700"/>
                    <a:pt x="202470" y="629890"/>
                  </a:cubicBezTo>
                  <a:lnTo>
                    <a:pt x="202470" y="629986"/>
                  </a:lnTo>
                  <a:cubicBezTo>
                    <a:pt x="202470" y="629986"/>
                    <a:pt x="201994" y="629986"/>
                    <a:pt x="201232" y="629986"/>
                  </a:cubicBezTo>
                  <a:cubicBezTo>
                    <a:pt x="200470" y="629986"/>
                    <a:pt x="199994" y="629986"/>
                    <a:pt x="199994" y="629986"/>
                  </a:cubicBezTo>
                  <a:lnTo>
                    <a:pt x="199994" y="629890"/>
                  </a:lnTo>
                  <a:cubicBezTo>
                    <a:pt x="185516" y="629128"/>
                    <a:pt x="110744" y="621032"/>
                    <a:pt x="110744" y="538355"/>
                  </a:cubicBezTo>
                  <a:cubicBezTo>
                    <a:pt x="110744" y="487492"/>
                    <a:pt x="152083" y="440914"/>
                    <a:pt x="177419" y="417197"/>
                  </a:cubicBezTo>
                  <a:cubicBezTo>
                    <a:pt x="177419" y="408529"/>
                    <a:pt x="182087" y="401005"/>
                    <a:pt x="189040" y="396909"/>
                  </a:cubicBezTo>
                  <a:cubicBezTo>
                    <a:pt x="176276" y="383860"/>
                    <a:pt x="162846" y="371477"/>
                    <a:pt x="153512" y="355094"/>
                  </a:cubicBezTo>
                  <a:cubicBezTo>
                    <a:pt x="150368" y="349570"/>
                    <a:pt x="147606" y="343283"/>
                    <a:pt x="145511" y="336520"/>
                  </a:cubicBezTo>
                  <a:cubicBezTo>
                    <a:pt x="143987" y="331758"/>
                    <a:pt x="142844" y="326805"/>
                    <a:pt x="142177" y="321757"/>
                  </a:cubicBezTo>
                  <a:cubicBezTo>
                    <a:pt x="141891" y="319756"/>
                    <a:pt x="141701" y="317756"/>
                    <a:pt x="141605" y="315756"/>
                  </a:cubicBezTo>
                  <a:cubicBezTo>
                    <a:pt x="141510" y="314803"/>
                    <a:pt x="141510" y="313756"/>
                    <a:pt x="141510" y="312803"/>
                  </a:cubicBezTo>
                  <a:cubicBezTo>
                    <a:pt x="141510" y="310803"/>
                    <a:pt x="141510" y="308803"/>
                    <a:pt x="141605" y="306898"/>
                  </a:cubicBezTo>
                  <a:cubicBezTo>
                    <a:pt x="141701" y="304897"/>
                    <a:pt x="141986" y="302992"/>
                    <a:pt x="142272" y="301087"/>
                  </a:cubicBezTo>
                  <a:cubicBezTo>
                    <a:pt x="142558" y="299182"/>
                    <a:pt x="143034" y="297277"/>
                    <a:pt x="143510" y="295468"/>
                  </a:cubicBezTo>
                  <a:cubicBezTo>
                    <a:pt x="143987" y="293658"/>
                    <a:pt x="144653" y="291848"/>
                    <a:pt x="145415" y="290134"/>
                  </a:cubicBezTo>
                  <a:cubicBezTo>
                    <a:pt x="146844" y="286609"/>
                    <a:pt x="148749" y="283371"/>
                    <a:pt x="151130" y="280323"/>
                  </a:cubicBezTo>
                  <a:cubicBezTo>
                    <a:pt x="152369" y="278799"/>
                    <a:pt x="153607" y="277370"/>
                    <a:pt x="155131" y="276037"/>
                  </a:cubicBezTo>
                  <a:cubicBezTo>
                    <a:pt x="156655" y="274703"/>
                    <a:pt x="158179" y="273465"/>
                    <a:pt x="159893" y="272227"/>
                  </a:cubicBezTo>
                  <a:cubicBezTo>
                    <a:pt x="160751" y="271655"/>
                    <a:pt x="161608" y="271084"/>
                    <a:pt x="162560" y="270512"/>
                  </a:cubicBezTo>
                  <a:cubicBezTo>
                    <a:pt x="164465" y="269369"/>
                    <a:pt x="166370" y="268417"/>
                    <a:pt x="168180" y="267655"/>
                  </a:cubicBezTo>
                  <a:cubicBezTo>
                    <a:pt x="169990" y="266797"/>
                    <a:pt x="171800" y="266131"/>
                    <a:pt x="173514" y="265654"/>
                  </a:cubicBezTo>
                  <a:cubicBezTo>
                    <a:pt x="183896" y="262416"/>
                    <a:pt x="192850" y="263940"/>
                    <a:pt x="200851" y="268417"/>
                  </a:cubicBezTo>
                  <a:cubicBezTo>
                    <a:pt x="205518" y="270988"/>
                    <a:pt x="209995" y="274608"/>
                    <a:pt x="214281" y="278799"/>
                  </a:cubicBezTo>
                  <a:cubicBezTo>
                    <a:pt x="214853" y="279370"/>
                    <a:pt x="215519" y="280037"/>
                    <a:pt x="216091" y="280609"/>
                  </a:cubicBezTo>
                  <a:cubicBezTo>
                    <a:pt x="219806" y="284323"/>
                    <a:pt x="223330" y="288419"/>
                    <a:pt x="226949" y="292705"/>
                  </a:cubicBezTo>
                  <a:cubicBezTo>
                    <a:pt x="228188" y="294134"/>
                    <a:pt x="229331" y="295563"/>
                    <a:pt x="230569" y="296992"/>
                  </a:cubicBezTo>
                  <a:cubicBezTo>
                    <a:pt x="231045" y="297563"/>
                    <a:pt x="231521" y="298039"/>
                    <a:pt x="231998" y="298420"/>
                  </a:cubicBezTo>
                  <a:cubicBezTo>
                    <a:pt x="232283" y="298611"/>
                    <a:pt x="232569" y="298801"/>
                    <a:pt x="232760" y="298992"/>
                  </a:cubicBezTo>
                  <a:cubicBezTo>
                    <a:pt x="234093" y="299849"/>
                    <a:pt x="235617" y="300230"/>
                    <a:pt x="237236" y="300325"/>
                  </a:cubicBezTo>
                  <a:cubicBezTo>
                    <a:pt x="244856" y="300611"/>
                    <a:pt x="254000" y="292610"/>
                    <a:pt x="253715" y="283657"/>
                  </a:cubicBezTo>
                  <a:cubicBezTo>
                    <a:pt x="253619" y="282037"/>
                    <a:pt x="253619" y="280037"/>
                    <a:pt x="253524" y="277846"/>
                  </a:cubicBezTo>
                  <a:cubicBezTo>
                    <a:pt x="253429" y="274036"/>
                    <a:pt x="253238" y="269464"/>
                    <a:pt x="253238" y="264702"/>
                  </a:cubicBezTo>
                  <a:cubicBezTo>
                    <a:pt x="253238" y="261940"/>
                    <a:pt x="253238" y="259177"/>
                    <a:pt x="253429" y="256320"/>
                  </a:cubicBezTo>
                  <a:cubicBezTo>
                    <a:pt x="253429" y="255653"/>
                    <a:pt x="253524" y="254891"/>
                    <a:pt x="253524" y="254224"/>
                  </a:cubicBezTo>
                  <a:cubicBezTo>
                    <a:pt x="253619" y="251367"/>
                    <a:pt x="253905" y="248605"/>
                    <a:pt x="254191" y="245842"/>
                  </a:cubicBezTo>
                  <a:cubicBezTo>
                    <a:pt x="254667" y="241080"/>
                    <a:pt x="255524" y="236603"/>
                    <a:pt x="256667" y="232888"/>
                  </a:cubicBezTo>
                  <a:cubicBezTo>
                    <a:pt x="257144" y="231269"/>
                    <a:pt x="257715" y="229840"/>
                    <a:pt x="258382" y="228507"/>
                  </a:cubicBezTo>
                  <a:cubicBezTo>
                    <a:pt x="258572" y="228031"/>
                    <a:pt x="258858" y="227650"/>
                    <a:pt x="259049" y="227269"/>
                  </a:cubicBezTo>
                  <a:cubicBezTo>
                    <a:pt x="259334" y="226888"/>
                    <a:pt x="259525" y="226507"/>
                    <a:pt x="259811" y="226126"/>
                  </a:cubicBezTo>
                  <a:cubicBezTo>
                    <a:pt x="260668" y="224887"/>
                    <a:pt x="261716" y="223744"/>
                    <a:pt x="262859" y="222697"/>
                  </a:cubicBezTo>
                  <a:cubicBezTo>
                    <a:pt x="264573" y="221173"/>
                    <a:pt x="266478" y="219839"/>
                    <a:pt x="268669" y="218791"/>
                  </a:cubicBezTo>
                  <a:cubicBezTo>
                    <a:pt x="270098" y="218029"/>
                    <a:pt x="271622" y="217458"/>
                    <a:pt x="273241" y="216886"/>
                  </a:cubicBezTo>
                  <a:cubicBezTo>
                    <a:pt x="274860" y="216315"/>
                    <a:pt x="276479" y="215839"/>
                    <a:pt x="278194" y="215362"/>
                  </a:cubicBezTo>
                  <a:cubicBezTo>
                    <a:pt x="282385" y="214315"/>
                    <a:pt x="286957" y="213648"/>
                    <a:pt x="291434" y="213076"/>
                  </a:cubicBezTo>
                  <a:cubicBezTo>
                    <a:pt x="293243" y="212886"/>
                    <a:pt x="295053" y="212695"/>
                    <a:pt x="296863" y="212600"/>
                  </a:cubicBezTo>
                  <a:lnTo>
                    <a:pt x="296863" y="212600"/>
                  </a:lnTo>
                  <a:lnTo>
                    <a:pt x="341345" y="208314"/>
                  </a:lnTo>
                  <a:cubicBezTo>
                    <a:pt x="343726" y="208028"/>
                    <a:pt x="346107" y="207838"/>
                    <a:pt x="348584" y="207552"/>
                  </a:cubicBezTo>
                  <a:cubicBezTo>
                    <a:pt x="355918" y="206790"/>
                    <a:pt x="363538" y="206123"/>
                    <a:pt x="371348" y="205361"/>
                  </a:cubicBezTo>
                  <a:lnTo>
                    <a:pt x="455835" y="197170"/>
                  </a:lnTo>
                  <a:cubicBezTo>
                    <a:pt x="457645" y="196979"/>
                    <a:pt x="459455" y="196789"/>
                    <a:pt x="461169" y="196503"/>
                  </a:cubicBezTo>
                  <a:cubicBezTo>
                    <a:pt x="462884" y="196312"/>
                    <a:pt x="464598" y="196122"/>
                    <a:pt x="466313" y="195836"/>
                  </a:cubicBezTo>
                  <a:cubicBezTo>
                    <a:pt x="466313" y="195931"/>
                    <a:pt x="466408" y="195931"/>
                    <a:pt x="466408" y="196027"/>
                  </a:cubicBezTo>
                  <a:lnTo>
                    <a:pt x="480410" y="194693"/>
                  </a:lnTo>
                  <a:cubicBezTo>
                    <a:pt x="482029" y="174500"/>
                    <a:pt x="475647" y="152307"/>
                    <a:pt x="468884" y="133733"/>
                  </a:cubicBezTo>
                  <a:cubicBezTo>
                    <a:pt x="458978" y="106682"/>
                    <a:pt x="443072" y="81822"/>
                    <a:pt x="422021" y="62105"/>
                  </a:cubicBezTo>
                  <a:cubicBezTo>
                    <a:pt x="378397" y="20957"/>
                    <a:pt x="319628" y="574"/>
                    <a:pt x="259906" y="955"/>
                  </a:cubicBezTo>
                  <a:cubicBezTo>
                    <a:pt x="259906" y="955"/>
                    <a:pt x="184468" y="-9904"/>
                    <a:pt x="103410" y="41626"/>
                  </a:cubicBezTo>
                  <a:cubicBezTo>
                    <a:pt x="28734" y="101634"/>
                    <a:pt x="-110712" y="531878"/>
                    <a:pt x="157607" y="700185"/>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9" name="Freeform: Shape 1258">
              <a:extLst>
                <a:ext uri="{FF2B5EF4-FFF2-40B4-BE49-F238E27FC236}">
                  <a16:creationId xmlns:a16="http://schemas.microsoft.com/office/drawing/2014/main" id="{A0A6AAA8-8665-4757-9AF5-109DA1939C1E}"/>
                </a:ext>
              </a:extLst>
            </p:cNvPr>
            <p:cNvSpPr/>
            <p:nvPr/>
          </p:nvSpPr>
          <p:spPr>
            <a:xfrm>
              <a:off x="5766244" y="2754915"/>
              <a:ext cx="74199" cy="142184"/>
            </a:xfrm>
            <a:custGeom>
              <a:avLst/>
              <a:gdLst>
                <a:gd name="connsiteX0" fmla="*/ 53721 w 74199"/>
                <a:gd name="connsiteY0" fmla="*/ 142113 h 142184"/>
                <a:gd name="connsiteX1" fmla="*/ 53721 w 74199"/>
                <a:gd name="connsiteY1" fmla="*/ 142113 h 142184"/>
                <a:gd name="connsiteX2" fmla="*/ 54483 w 74199"/>
                <a:gd name="connsiteY2" fmla="*/ 142113 h 142184"/>
                <a:gd name="connsiteX3" fmla="*/ 55245 w 74199"/>
                <a:gd name="connsiteY3" fmla="*/ 142113 h 142184"/>
                <a:gd name="connsiteX4" fmla="*/ 55245 w 74199"/>
                <a:gd name="connsiteY4" fmla="*/ 142018 h 142184"/>
                <a:gd name="connsiteX5" fmla="*/ 74200 w 74199"/>
                <a:gd name="connsiteY5" fmla="*/ 137446 h 142184"/>
                <a:gd name="connsiteX6" fmla="*/ 73724 w 74199"/>
                <a:gd name="connsiteY6" fmla="*/ 36385 h 142184"/>
                <a:gd name="connsiteX7" fmla="*/ 73628 w 74199"/>
                <a:gd name="connsiteY7" fmla="*/ 18669 h 142184"/>
                <a:gd name="connsiteX8" fmla="*/ 70390 w 74199"/>
                <a:gd name="connsiteY8" fmla="*/ 8573 h 142184"/>
                <a:gd name="connsiteX9" fmla="*/ 54388 w 74199"/>
                <a:gd name="connsiteY9" fmla="*/ 14764 h 142184"/>
                <a:gd name="connsiteX10" fmla="*/ 32385 w 74199"/>
                <a:gd name="connsiteY10" fmla="*/ 0 h 142184"/>
                <a:gd name="connsiteX11" fmla="*/ 0 w 74199"/>
                <a:gd name="connsiteY11" fmla="*/ 76867 h 142184"/>
                <a:gd name="connsiteX12" fmla="*/ 53721 w 74199"/>
                <a:gd name="connsiteY12" fmla="*/ 142113 h 14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99" h="142184">
                  <a:moveTo>
                    <a:pt x="53721" y="142113"/>
                  </a:moveTo>
                  <a:lnTo>
                    <a:pt x="53721" y="142113"/>
                  </a:lnTo>
                  <a:cubicBezTo>
                    <a:pt x="53721" y="142208"/>
                    <a:pt x="54007" y="142208"/>
                    <a:pt x="54483" y="142113"/>
                  </a:cubicBezTo>
                  <a:cubicBezTo>
                    <a:pt x="54959" y="142113"/>
                    <a:pt x="55245" y="142113"/>
                    <a:pt x="55245" y="142113"/>
                  </a:cubicBezTo>
                  <a:lnTo>
                    <a:pt x="55245" y="142018"/>
                  </a:lnTo>
                  <a:cubicBezTo>
                    <a:pt x="58293" y="141827"/>
                    <a:pt x="65818" y="140970"/>
                    <a:pt x="74200" y="137446"/>
                  </a:cubicBezTo>
                  <a:lnTo>
                    <a:pt x="73724" y="36385"/>
                  </a:lnTo>
                  <a:lnTo>
                    <a:pt x="73628" y="18669"/>
                  </a:lnTo>
                  <a:cubicBezTo>
                    <a:pt x="72771" y="15240"/>
                    <a:pt x="71723" y="11906"/>
                    <a:pt x="70390" y="8573"/>
                  </a:cubicBezTo>
                  <a:cubicBezTo>
                    <a:pt x="66199" y="12382"/>
                    <a:pt x="60579" y="14764"/>
                    <a:pt x="54388" y="14764"/>
                  </a:cubicBezTo>
                  <a:cubicBezTo>
                    <a:pt x="44482" y="14764"/>
                    <a:pt x="36005" y="8668"/>
                    <a:pt x="32385" y="0"/>
                  </a:cubicBezTo>
                  <a:cubicBezTo>
                    <a:pt x="17716" y="18193"/>
                    <a:pt x="0" y="46482"/>
                    <a:pt x="0" y="76867"/>
                  </a:cubicBezTo>
                  <a:cubicBezTo>
                    <a:pt x="191" y="135827"/>
                    <a:pt x="45053" y="141542"/>
                    <a:pt x="53721" y="14211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0" name="Freeform: Shape 1259">
              <a:extLst>
                <a:ext uri="{FF2B5EF4-FFF2-40B4-BE49-F238E27FC236}">
                  <a16:creationId xmlns:a16="http://schemas.microsoft.com/office/drawing/2014/main" id="{6B1A46B9-17E0-4369-A33B-D39D011B8BA2}"/>
                </a:ext>
              </a:extLst>
            </p:cNvPr>
            <p:cNvSpPr/>
            <p:nvPr/>
          </p:nvSpPr>
          <p:spPr>
            <a:xfrm>
              <a:off x="5513717" y="2370486"/>
              <a:ext cx="327679" cy="766476"/>
            </a:xfrm>
            <a:custGeom>
              <a:avLst/>
              <a:gdLst>
                <a:gd name="connsiteX0" fmla="*/ 140608 w 327679"/>
                <a:gd name="connsiteY0" fmla="*/ 645224 h 766476"/>
                <a:gd name="connsiteX1" fmla="*/ 263481 w 327679"/>
                <a:gd name="connsiteY1" fmla="*/ 735140 h 766476"/>
                <a:gd name="connsiteX2" fmla="*/ 327679 w 327679"/>
                <a:gd name="connsiteY2" fmla="*/ 766477 h 766476"/>
                <a:gd name="connsiteX3" fmla="*/ 327679 w 327679"/>
                <a:gd name="connsiteY3" fmla="*/ 749618 h 766476"/>
                <a:gd name="connsiteX4" fmla="*/ 327679 w 327679"/>
                <a:gd name="connsiteY4" fmla="*/ 738283 h 766476"/>
                <a:gd name="connsiteX5" fmla="*/ 327489 w 327679"/>
                <a:gd name="connsiteY5" fmla="*/ 690372 h 766476"/>
                <a:gd name="connsiteX6" fmla="*/ 315487 w 327679"/>
                <a:gd name="connsiteY6" fmla="*/ 685514 h 766476"/>
                <a:gd name="connsiteX7" fmla="*/ 263385 w 327679"/>
                <a:gd name="connsiteY7" fmla="*/ 658749 h 766476"/>
                <a:gd name="connsiteX8" fmla="*/ 209188 w 327679"/>
                <a:gd name="connsiteY8" fmla="*/ 0 h 766476"/>
                <a:gd name="connsiteX9" fmla="*/ 39072 w 327679"/>
                <a:gd name="connsiteY9" fmla="*/ 282988 h 766476"/>
                <a:gd name="connsiteX10" fmla="*/ 114 w 327679"/>
                <a:gd name="connsiteY10" fmla="*/ 549307 h 766476"/>
                <a:gd name="connsiteX11" fmla="*/ 18974 w 327679"/>
                <a:gd name="connsiteY11" fmla="*/ 557117 h 766476"/>
                <a:gd name="connsiteX12" fmla="*/ 140608 w 327679"/>
                <a:gd name="connsiteY12" fmla="*/ 645224 h 76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679" h="766476">
                  <a:moveTo>
                    <a:pt x="140608" y="645224"/>
                  </a:moveTo>
                  <a:cubicBezTo>
                    <a:pt x="178708" y="679037"/>
                    <a:pt x="219666" y="709136"/>
                    <a:pt x="263481" y="735140"/>
                  </a:cubicBezTo>
                  <a:cubicBezTo>
                    <a:pt x="284055" y="747332"/>
                    <a:pt x="305581" y="757619"/>
                    <a:pt x="327679" y="766477"/>
                  </a:cubicBezTo>
                  <a:lnTo>
                    <a:pt x="327679" y="749618"/>
                  </a:lnTo>
                  <a:lnTo>
                    <a:pt x="327679" y="738283"/>
                  </a:lnTo>
                  <a:lnTo>
                    <a:pt x="327489" y="690372"/>
                  </a:lnTo>
                  <a:cubicBezTo>
                    <a:pt x="323488" y="688848"/>
                    <a:pt x="319488" y="687229"/>
                    <a:pt x="315487" y="685514"/>
                  </a:cubicBezTo>
                  <a:cubicBezTo>
                    <a:pt x="297580" y="677799"/>
                    <a:pt x="279959" y="669131"/>
                    <a:pt x="263385" y="658749"/>
                  </a:cubicBezTo>
                  <a:cubicBezTo>
                    <a:pt x="-4934" y="490252"/>
                    <a:pt x="134512" y="60008"/>
                    <a:pt x="209188" y="0"/>
                  </a:cubicBezTo>
                  <a:cubicBezTo>
                    <a:pt x="144037" y="41339"/>
                    <a:pt x="75267" y="123063"/>
                    <a:pt x="39072" y="282988"/>
                  </a:cubicBezTo>
                  <a:cubicBezTo>
                    <a:pt x="10592" y="408718"/>
                    <a:pt x="-1314" y="491490"/>
                    <a:pt x="114" y="549307"/>
                  </a:cubicBezTo>
                  <a:cubicBezTo>
                    <a:pt x="6210" y="551593"/>
                    <a:pt x="12497" y="554165"/>
                    <a:pt x="18974" y="557117"/>
                  </a:cubicBezTo>
                  <a:cubicBezTo>
                    <a:pt x="65361" y="577787"/>
                    <a:pt x="103175" y="612077"/>
                    <a:pt x="140608" y="645224"/>
                  </a:cubicBezTo>
                  <a:close/>
                </a:path>
              </a:pathLst>
            </a:custGeom>
            <a:solidFill>
              <a:srgbClr val="1414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1" name="Freeform: Shape 1260">
              <a:extLst>
                <a:ext uri="{FF2B5EF4-FFF2-40B4-BE49-F238E27FC236}">
                  <a16:creationId xmlns:a16="http://schemas.microsoft.com/office/drawing/2014/main" id="{7B8B7E41-4ECD-4D48-AADD-CF9F0B640EB6}"/>
                </a:ext>
              </a:extLst>
            </p:cNvPr>
            <p:cNvSpPr/>
            <p:nvPr/>
          </p:nvSpPr>
          <p:spPr>
            <a:xfrm>
              <a:off x="6057613" y="3068859"/>
              <a:ext cx="106775" cy="138017"/>
            </a:xfrm>
            <a:custGeom>
              <a:avLst/>
              <a:gdLst>
                <a:gd name="connsiteX0" fmla="*/ 0 w 106775"/>
                <a:gd name="connsiteY0" fmla="*/ 120777 h 138017"/>
                <a:gd name="connsiteX1" fmla="*/ 8573 w 106775"/>
                <a:gd name="connsiteY1" fmla="*/ 122206 h 138017"/>
                <a:gd name="connsiteX2" fmla="*/ 8954 w 106775"/>
                <a:gd name="connsiteY2" fmla="*/ 123825 h 138017"/>
                <a:gd name="connsiteX3" fmla="*/ 7334 w 106775"/>
                <a:gd name="connsiteY3" fmla="*/ 131159 h 138017"/>
                <a:gd name="connsiteX4" fmla="*/ 6477 w 106775"/>
                <a:gd name="connsiteY4" fmla="*/ 134302 h 138017"/>
                <a:gd name="connsiteX5" fmla="*/ 5525 w 106775"/>
                <a:gd name="connsiteY5" fmla="*/ 138017 h 138017"/>
                <a:gd name="connsiteX6" fmla="*/ 106775 w 106775"/>
                <a:gd name="connsiteY6" fmla="*/ 28099 h 138017"/>
                <a:gd name="connsiteX7" fmla="*/ 93154 w 106775"/>
                <a:gd name="connsiteY7" fmla="*/ 0 h 138017"/>
                <a:gd name="connsiteX8" fmla="*/ 0 w 106775"/>
                <a:gd name="connsiteY8" fmla="*/ 120777 h 1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75" h="138017">
                  <a:moveTo>
                    <a:pt x="0" y="120777"/>
                  </a:moveTo>
                  <a:cubicBezTo>
                    <a:pt x="2857" y="121253"/>
                    <a:pt x="5715" y="121729"/>
                    <a:pt x="8573" y="122206"/>
                  </a:cubicBezTo>
                  <a:cubicBezTo>
                    <a:pt x="8954" y="122301"/>
                    <a:pt x="9049" y="122777"/>
                    <a:pt x="8954" y="123825"/>
                  </a:cubicBezTo>
                  <a:cubicBezTo>
                    <a:pt x="8763" y="125254"/>
                    <a:pt x="8192" y="127730"/>
                    <a:pt x="7334" y="131159"/>
                  </a:cubicBezTo>
                  <a:cubicBezTo>
                    <a:pt x="7048" y="132112"/>
                    <a:pt x="6763" y="133159"/>
                    <a:pt x="6477" y="134302"/>
                  </a:cubicBezTo>
                  <a:cubicBezTo>
                    <a:pt x="6191" y="135446"/>
                    <a:pt x="5810" y="136684"/>
                    <a:pt x="5525" y="138017"/>
                  </a:cubicBezTo>
                  <a:cubicBezTo>
                    <a:pt x="38100" y="100394"/>
                    <a:pt x="72295" y="64008"/>
                    <a:pt x="106775" y="28099"/>
                  </a:cubicBezTo>
                  <a:cubicBezTo>
                    <a:pt x="102965" y="18288"/>
                    <a:pt x="98488" y="8858"/>
                    <a:pt x="93154" y="0"/>
                  </a:cubicBezTo>
                  <a:cubicBezTo>
                    <a:pt x="82010" y="32290"/>
                    <a:pt x="56388" y="82963"/>
                    <a:pt x="0" y="12077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2" name="Freeform: Shape 1261">
              <a:extLst>
                <a:ext uri="{FF2B5EF4-FFF2-40B4-BE49-F238E27FC236}">
                  <a16:creationId xmlns:a16="http://schemas.microsoft.com/office/drawing/2014/main" id="{D8E305CF-1FAF-41DE-877B-7BC0BDA6CD0F}"/>
                </a:ext>
              </a:extLst>
            </p:cNvPr>
            <p:cNvSpPr/>
            <p:nvPr/>
          </p:nvSpPr>
          <p:spPr>
            <a:xfrm>
              <a:off x="6050755" y="3033521"/>
              <a:ext cx="100012" cy="156019"/>
            </a:xfrm>
            <a:custGeom>
              <a:avLst/>
              <a:gdLst>
                <a:gd name="connsiteX0" fmla="*/ 19907 w 100012"/>
                <a:gd name="connsiteY0" fmla="*/ 125444 h 156019"/>
                <a:gd name="connsiteX1" fmla="*/ 0 w 100012"/>
                <a:gd name="connsiteY1" fmla="*/ 154876 h 156019"/>
                <a:gd name="connsiteX2" fmla="*/ 6858 w 100012"/>
                <a:gd name="connsiteY2" fmla="*/ 156019 h 156019"/>
                <a:gd name="connsiteX3" fmla="*/ 100013 w 100012"/>
                <a:gd name="connsiteY3" fmla="*/ 35338 h 156019"/>
                <a:gd name="connsiteX4" fmla="*/ 71628 w 100012"/>
                <a:gd name="connsiteY4" fmla="*/ 2572 h 156019"/>
                <a:gd name="connsiteX5" fmla="*/ 68294 w 100012"/>
                <a:gd name="connsiteY5" fmla="*/ 0 h 156019"/>
                <a:gd name="connsiteX6" fmla="*/ 28956 w 100012"/>
                <a:gd name="connsiteY6" fmla="*/ 81439 h 156019"/>
                <a:gd name="connsiteX7" fmla="*/ 19907 w 100012"/>
                <a:gd name="connsiteY7" fmla="*/ 125444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2" h="156019">
                  <a:moveTo>
                    <a:pt x="19907" y="125444"/>
                  </a:moveTo>
                  <a:cubicBezTo>
                    <a:pt x="14669" y="136207"/>
                    <a:pt x="7810" y="146018"/>
                    <a:pt x="0" y="154876"/>
                  </a:cubicBezTo>
                  <a:cubicBezTo>
                    <a:pt x="2286" y="155257"/>
                    <a:pt x="4572" y="155638"/>
                    <a:pt x="6858" y="156019"/>
                  </a:cubicBezTo>
                  <a:cubicBezTo>
                    <a:pt x="63246" y="118300"/>
                    <a:pt x="88868" y="67627"/>
                    <a:pt x="100013" y="35338"/>
                  </a:cubicBezTo>
                  <a:cubicBezTo>
                    <a:pt x="92488" y="22955"/>
                    <a:pt x="83248" y="11811"/>
                    <a:pt x="71628" y="2572"/>
                  </a:cubicBezTo>
                  <a:cubicBezTo>
                    <a:pt x="70485" y="1715"/>
                    <a:pt x="69437" y="857"/>
                    <a:pt x="68294" y="0"/>
                  </a:cubicBezTo>
                  <a:cubicBezTo>
                    <a:pt x="60198" y="32004"/>
                    <a:pt x="46387" y="58960"/>
                    <a:pt x="28956" y="81439"/>
                  </a:cubicBezTo>
                  <a:cubicBezTo>
                    <a:pt x="29718" y="96298"/>
                    <a:pt x="26670" y="111728"/>
                    <a:pt x="19907" y="125444"/>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3" name="Freeform: Shape 1262">
              <a:extLst>
                <a:ext uri="{FF2B5EF4-FFF2-40B4-BE49-F238E27FC236}">
                  <a16:creationId xmlns:a16="http://schemas.microsoft.com/office/drawing/2014/main" id="{BB6FB455-AD7B-4E8C-9471-986FA8425E00}"/>
                </a:ext>
              </a:extLst>
            </p:cNvPr>
            <p:cNvSpPr/>
            <p:nvPr/>
          </p:nvSpPr>
          <p:spPr>
            <a:xfrm>
              <a:off x="5875114" y="3034569"/>
              <a:ext cx="134588" cy="104870"/>
            </a:xfrm>
            <a:custGeom>
              <a:avLst/>
              <a:gdLst>
                <a:gd name="connsiteX0" fmla="*/ 128683 w 134588"/>
                <a:gd name="connsiteY0" fmla="*/ 22289 h 104870"/>
                <a:gd name="connsiteX1" fmla="*/ 134588 w 134588"/>
                <a:gd name="connsiteY1" fmla="*/ 9811 h 104870"/>
                <a:gd name="connsiteX2" fmla="*/ 111919 w 134588"/>
                <a:gd name="connsiteY2" fmla="*/ 0 h 104870"/>
                <a:gd name="connsiteX3" fmla="*/ 104489 w 134588"/>
                <a:gd name="connsiteY3" fmla="*/ 14764 h 104870"/>
                <a:gd name="connsiteX4" fmla="*/ 25241 w 134588"/>
                <a:gd name="connsiteY4" fmla="*/ 72485 h 104870"/>
                <a:gd name="connsiteX5" fmla="*/ 0 w 134588"/>
                <a:gd name="connsiteY5" fmla="*/ 79820 h 104870"/>
                <a:gd name="connsiteX6" fmla="*/ 14764 w 134588"/>
                <a:gd name="connsiteY6" fmla="*/ 104870 h 104870"/>
                <a:gd name="connsiteX7" fmla="*/ 128683 w 134588"/>
                <a:gd name="connsiteY7" fmla="*/ 22289 h 10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8" h="104870">
                  <a:moveTo>
                    <a:pt x="128683" y="22289"/>
                  </a:moveTo>
                  <a:cubicBezTo>
                    <a:pt x="130969" y="18098"/>
                    <a:pt x="132874" y="13907"/>
                    <a:pt x="134588" y="9811"/>
                  </a:cubicBezTo>
                  <a:cubicBezTo>
                    <a:pt x="127730" y="7144"/>
                    <a:pt x="119920" y="3905"/>
                    <a:pt x="111919" y="0"/>
                  </a:cubicBezTo>
                  <a:cubicBezTo>
                    <a:pt x="109728" y="5048"/>
                    <a:pt x="107252" y="10001"/>
                    <a:pt x="104489" y="14764"/>
                  </a:cubicBezTo>
                  <a:cubicBezTo>
                    <a:pt x="87058" y="44387"/>
                    <a:pt x="56960" y="61436"/>
                    <a:pt x="25241" y="72485"/>
                  </a:cubicBezTo>
                  <a:cubicBezTo>
                    <a:pt x="16954" y="75343"/>
                    <a:pt x="8477" y="77819"/>
                    <a:pt x="0" y="79820"/>
                  </a:cubicBezTo>
                  <a:cubicBezTo>
                    <a:pt x="4191" y="88583"/>
                    <a:pt x="9144" y="97060"/>
                    <a:pt x="14764" y="104870"/>
                  </a:cubicBezTo>
                  <a:cubicBezTo>
                    <a:pt x="68485" y="91345"/>
                    <a:pt x="106775" y="63627"/>
                    <a:pt x="128683" y="2228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4" name="Freeform: Shape 1263">
              <a:extLst>
                <a:ext uri="{FF2B5EF4-FFF2-40B4-BE49-F238E27FC236}">
                  <a16:creationId xmlns:a16="http://schemas.microsoft.com/office/drawing/2014/main" id="{F85F167E-031C-4D1B-BEE5-DF9D7903742D}"/>
                </a:ext>
              </a:extLst>
            </p:cNvPr>
            <p:cNvSpPr/>
            <p:nvPr/>
          </p:nvSpPr>
          <p:spPr>
            <a:xfrm>
              <a:off x="5905213" y="3051333"/>
              <a:ext cx="174497" cy="128587"/>
            </a:xfrm>
            <a:custGeom>
              <a:avLst/>
              <a:gdLst>
                <a:gd name="connsiteX0" fmla="*/ 0 w 174497"/>
                <a:gd name="connsiteY0" fmla="*/ 106394 h 128587"/>
                <a:gd name="connsiteX1" fmla="*/ 667 w 174497"/>
                <a:gd name="connsiteY1" fmla="*/ 107061 h 128587"/>
                <a:gd name="connsiteX2" fmla="*/ 667 w 174497"/>
                <a:gd name="connsiteY2" fmla="*/ 107061 h 128587"/>
                <a:gd name="connsiteX3" fmla="*/ 96488 w 174497"/>
                <a:gd name="connsiteY3" fmla="*/ 128588 h 128587"/>
                <a:gd name="connsiteX4" fmla="*/ 174498 w 174497"/>
                <a:gd name="connsiteY4" fmla="*/ 63722 h 128587"/>
                <a:gd name="connsiteX5" fmla="*/ 133445 w 174497"/>
                <a:gd name="connsiteY5" fmla="*/ 2667 h 128587"/>
                <a:gd name="connsiteX6" fmla="*/ 130302 w 174497"/>
                <a:gd name="connsiteY6" fmla="*/ 1429 h 128587"/>
                <a:gd name="connsiteX7" fmla="*/ 125063 w 174497"/>
                <a:gd name="connsiteY7" fmla="*/ 0 h 128587"/>
                <a:gd name="connsiteX8" fmla="*/ 117729 w 174497"/>
                <a:gd name="connsiteY8" fmla="*/ 15716 h 128587"/>
                <a:gd name="connsiteX9" fmla="*/ 0 w 174497"/>
                <a:gd name="connsiteY9" fmla="*/ 106394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497" h="128587">
                  <a:moveTo>
                    <a:pt x="0" y="106394"/>
                  </a:moveTo>
                  <a:cubicBezTo>
                    <a:pt x="190" y="106585"/>
                    <a:pt x="476" y="106871"/>
                    <a:pt x="667" y="107061"/>
                  </a:cubicBezTo>
                  <a:lnTo>
                    <a:pt x="667" y="107061"/>
                  </a:lnTo>
                  <a:cubicBezTo>
                    <a:pt x="32099" y="115824"/>
                    <a:pt x="64198" y="122587"/>
                    <a:pt x="96488" y="128588"/>
                  </a:cubicBezTo>
                  <a:cubicBezTo>
                    <a:pt x="125635" y="112776"/>
                    <a:pt x="152876" y="91631"/>
                    <a:pt x="174498" y="63722"/>
                  </a:cubicBezTo>
                  <a:cubicBezTo>
                    <a:pt x="173069" y="37719"/>
                    <a:pt x="159734" y="13525"/>
                    <a:pt x="133445" y="2667"/>
                  </a:cubicBezTo>
                  <a:cubicBezTo>
                    <a:pt x="132398" y="2286"/>
                    <a:pt x="131350" y="1810"/>
                    <a:pt x="130302" y="1429"/>
                  </a:cubicBezTo>
                  <a:cubicBezTo>
                    <a:pt x="130016" y="1333"/>
                    <a:pt x="128111" y="857"/>
                    <a:pt x="125063" y="0"/>
                  </a:cubicBezTo>
                  <a:cubicBezTo>
                    <a:pt x="122968" y="5144"/>
                    <a:pt x="120491" y="10382"/>
                    <a:pt x="117729" y="15716"/>
                  </a:cubicBezTo>
                  <a:cubicBezTo>
                    <a:pt x="100870" y="47435"/>
                    <a:pt x="67056" y="86392"/>
                    <a:pt x="0" y="10639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5" name="Freeform: Shape 1264">
              <a:extLst>
                <a:ext uri="{FF2B5EF4-FFF2-40B4-BE49-F238E27FC236}">
                  <a16:creationId xmlns:a16="http://schemas.microsoft.com/office/drawing/2014/main" id="{2DCF2D32-C9C6-4A1A-8AAE-E4CE96BCB3DF}"/>
                </a:ext>
              </a:extLst>
            </p:cNvPr>
            <p:cNvSpPr/>
            <p:nvPr/>
          </p:nvSpPr>
          <p:spPr>
            <a:xfrm>
              <a:off x="5904356" y="3157727"/>
              <a:ext cx="1524" cy="762"/>
            </a:xfrm>
            <a:custGeom>
              <a:avLst/>
              <a:gdLst>
                <a:gd name="connsiteX0" fmla="*/ 857 w 1524"/>
                <a:gd name="connsiteY0" fmla="*/ 0 h 762"/>
                <a:gd name="connsiteX1" fmla="*/ 0 w 1524"/>
                <a:gd name="connsiteY1" fmla="*/ 286 h 762"/>
                <a:gd name="connsiteX2" fmla="*/ 1524 w 1524"/>
                <a:gd name="connsiteY2" fmla="*/ 762 h 762"/>
                <a:gd name="connsiteX3" fmla="*/ 857 w 1524"/>
                <a:gd name="connsiteY3" fmla="*/ 0 h 762"/>
              </a:gdLst>
              <a:ahLst/>
              <a:cxnLst>
                <a:cxn ang="0">
                  <a:pos x="connsiteX0" y="connsiteY0"/>
                </a:cxn>
                <a:cxn ang="0">
                  <a:pos x="connsiteX1" y="connsiteY1"/>
                </a:cxn>
                <a:cxn ang="0">
                  <a:pos x="connsiteX2" y="connsiteY2"/>
                </a:cxn>
                <a:cxn ang="0">
                  <a:pos x="connsiteX3" y="connsiteY3"/>
                </a:cxn>
              </a:cxnLst>
              <a:rect l="l" t="t" r="r" b="b"/>
              <a:pathLst>
                <a:path w="1524" h="762">
                  <a:moveTo>
                    <a:pt x="857" y="0"/>
                  </a:moveTo>
                  <a:cubicBezTo>
                    <a:pt x="572" y="95"/>
                    <a:pt x="286" y="191"/>
                    <a:pt x="0" y="286"/>
                  </a:cubicBezTo>
                  <a:cubicBezTo>
                    <a:pt x="476" y="476"/>
                    <a:pt x="1048" y="572"/>
                    <a:pt x="1524" y="762"/>
                  </a:cubicBezTo>
                  <a:cubicBezTo>
                    <a:pt x="1238" y="476"/>
                    <a:pt x="1048" y="191"/>
                    <a:pt x="857"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6" name="Freeform: Shape 1265">
              <a:extLst>
                <a:ext uri="{FF2B5EF4-FFF2-40B4-BE49-F238E27FC236}">
                  <a16:creationId xmlns:a16="http://schemas.microsoft.com/office/drawing/2014/main" id="{757A8C4C-41A3-4C51-A375-E939A319CA07}"/>
                </a:ext>
              </a:extLst>
            </p:cNvPr>
            <p:cNvSpPr/>
            <p:nvPr/>
          </p:nvSpPr>
          <p:spPr>
            <a:xfrm>
              <a:off x="5841396" y="3114579"/>
              <a:ext cx="48387" cy="30480"/>
            </a:xfrm>
            <a:custGeom>
              <a:avLst/>
              <a:gdLst>
                <a:gd name="connsiteX0" fmla="*/ 21717 w 48387"/>
                <a:gd name="connsiteY0" fmla="*/ 30480 h 30480"/>
                <a:gd name="connsiteX1" fmla="*/ 48387 w 48387"/>
                <a:gd name="connsiteY1" fmla="*/ 25051 h 30480"/>
                <a:gd name="connsiteX2" fmla="*/ 33623 w 48387"/>
                <a:gd name="connsiteY2" fmla="*/ 0 h 30480"/>
                <a:gd name="connsiteX3" fmla="*/ 0 w 48387"/>
                <a:gd name="connsiteY3" fmla="*/ 5525 h 30480"/>
                <a:gd name="connsiteX4" fmla="*/ 0 w 48387"/>
                <a:gd name="connsiteY4" fmla="*/ 22384 h 30480"/>
                <a:gd name="connsiteX5" fmla="*/ 10097 w 48387"/>
                <a:gd name="connsiteY5" fmla="*/ 26289 h 30480"/>
                <a:gd name="connsiteX6" fmla="*/ 10573 w 48387"/>
                <a:gd name="connsiteY6" fmla="*/ 26479 h 30480"/>
                <a:gd name="connsiteX7" fmla="*/ 10859 w 48387"/>
                <a:gd name="connsiteY7" fmla="*/ 26575 h 30480"/>
                <a:gd name="connsiteX8" fmla="*/ 11716 w 48387"/>
                <a:gd name="connsiteY8" fmla="*/ 26860 h 30480"/>
                <a:gd name="connsiteX9" fmla="*/ 21717 w 48387"/>
                <a:gd name="connsiteY9" fmla="*/ 3048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87" h="30480">
                  <a:moveTo>
                    <a:pt x="21717" y="30480"/>
                  </a:moveTo>
                  <a:cubicBezTo>
                    <a:pt x="31052" y="29051"/>
                    <a:pt x="39910" y="27242"/>
                    <a:pt x="48387" y="25051"/>
                  </a:cubicBezTo>
                  <a:cubicBezTo>
                    <a:pt x="42767" y="17145"/>
                    <a:pt x="37910" y="8763"/>
                    <a:pt x="33623" y="0"/>
                  </a:cubicBezTo>
                  <a:cubicBezTo>
                    <a:pt x="22479" y="2572"/>
                    <a:pt x="11240" y="4477"/>
                    <a:pt x="0" y="5525"/>
                  </a:cubicBezTo>
                  <a:lnTo>
                    <a:pt x="0" y="22384"/>
                  </a:lnTo>
                  <a:cubicBezTo>
                    <a:pt x="3334" y="23717"/>
                    <a:pt x="6763" y="25051"/>
                    <a:pt x="10097" y="26289"/>
                  </a:cubicBezTo>
                  <a:cubicBezTo>
                    <a:pt x="10287" y="26384"/>
                    <a:pt x="10478" y="26384"/>
                    <a:pt x="10573" y="26479"/>
                  </a:cubicBezTo>
                  <a:cubicBezTo>
                    <a:pt x="10668" y="26479"/>
                    <a:pt x="10763" y="26575"/>
                    <a:pt x="10859" y="26575"/>
                  </a:cubicBezTo>
                  <a:cubicBezTo>
                    <a:pt x="11144" y="26670"/>
                    <a:pt x="11430" y="26765"/>
                    <a:pt x="11716" y="26860"/>
                  </a:cubicBezTo>
                  <a:cubicBezTo>
                    <a:pt x="15050" y="28099"/>
                    <a:pt x="18383" y="29242"/>
                    <a:pt x="21717" y="3048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7" name="Freeform: Shape 1266">
              <a:extLst>
                <a:ext uri="{FF2B5EF4-FFF2-40B4-BE49-F238E27FC236}">
                  <a16:creationId xmlns:a16="http://schemas.microsoft.com/office/drawing/2014/main" id="{99E8EEB8-79D2-4676-BC67-902085CE2F4E}"/>
                </a:ext>
              </a:extLst>
            </p:cNvPr>
            <p:cNvSpPr/>
            <p:nvPr/>
          </p:nvSpPr>
          <p:spPr>
            <a:xfrm>
              <a:off x="5987033" y="3003708"/>
              <a:ext cx="32861" cy="40766"/>
            </a:xfrm>
            <a:custGeom>
              <a:avLst/>
              <a:gdLst>
                <a:gd name="connsiteX0" fmla="*/ 22670 w 32861"/>
                <a:gd name="connsiteY0" fmla="*/ 40767 h 40766"/>
                <a:gd name="connsiteX1" fmla="*/ 32861 w 32861"/>
                <a:gd name="connsiteY1" fmla="*/ 6001 h 40766"/>
                <a:gd name="connsiteX2" fmla="*/ 12002 w 32861"/>
                <a:gd name="connsiteY2" fmla="*/ 1429 h 40766"/>
                <a:gd name="connsiteX3" fmla="*/ 9430 w 32861"/>
                <a:gd name="connsiteY3" fmla="*/ 0 h 40766"/>
                <a:gd name="connsiteX4" fmla="*/ 0 w 32861"/>
                <a:gd name="connsiteY4" fmla="*/ 31052 h 40766"/>
                <a:gd name="connsiteX5" fmla="*/ 22670 w 32861"/>
                <a:gd name="connsiteY5" fmla="*/ 40767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 h="40766">
                  <a:moveTo>
                    <a:pt x="22670" y="40767"/>
                  </a:moveTo>
                  <a:cubicBezTo>
                    <a:pt x="28194" y="27718"/>
                    <a:pt x="31242" y="15621"/>
                    <a:pt x="32861" y="6001"/>
                  </a:cubicBezTo>
                  <a:cubicBezTo>
                    <a:pt x="25718" y="4953"/>
                    <a:pt x="18764" y="3524"/>
                    <a:pt x="12002" y="1429"/>
                  </a:cubicBezTo>
                  <a:cubicBezTo>
                    <a:pt x="11144" y="952"/>
                    <a:pt x="10287" y="476"/>
                    <a:pt x="9430" y="0"/>
                  </a:cubicBezTo>
                  <a:cubicBezTo>
                    <a:pt x="7429" y="10668"/>
                    <a:pt x="4286" y="21146"/>
                    <a:pt x="0" y="31052"/>
                  </a:cubicBezTo>
                  <a:cubicBezTo>
                    <a:pt x="8001" y="34862"/>
                    <a:pt x="15812" y="38100"/>
                    <a:pt x="22670" y="40767"/>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8" name="Freeform: Shape 1267">
              <a:extLst>
                <a:ext uri="{FF2B5EF4-FFF2-40B4-BE49-F238E27FC236}">
                  <a16:creationId xmlns:a16="http://schemas.microsoft.com/office/drawing/2014/main" id="{A37B12CE-B439-4822-B4FF-9E4E9116E69B}"/>
                </a:ext>
              </a:extLst>
            </p:cNvPr>
            <p:cNvSpPr/>
            <p:nvPr/>
          </p:nvSpPr>
          <p:spPr>
            <a:xfrm>
              <a:off x="6030276" y="3011804"/>
              <a:ext cx="88677" cy="103346"/>
            </a:xfrm>
            <a:custGeom>
              <a:avLst/>
              <a:gdLst>
                <a:gd name="connsiteX0" fmla="*/ 5144 w 88677"/>
                <a:gd name="connsiteY0" fmla="*/ 41053 h 103346"/>
                <a:gd name="connsiteX1" fmla="*/ 8287 w 88677"/>
                <a:gd name="connsiteY1" fmla="*/ 42291 h 103346"/>
                <a:gd name="connsiteX2" fmla="*/ 49340 w 88677"/>
                <a:gd name="connsiteY2" fmla="*/ 103346 h 103346"/>
                <a:gd name="connsiteX3" fmla="*/ 88678 w 88677"/>
                <a:gd name="connsiteY3" fmla="*/ 21908 h 103346"/>
                <a:gd name="connsiteX4" fmla="*/ 50673 w 88677"/>
                <a:gd name="connsiteY4" fmla="*/ 4477 h 103346"/>
                <a:gd name="connsiteX5" fmla="*/ 11240 w 88677"/>
                <a:gd name="connsiteY5" fmla="*/ 0 h 103346"/>
                <a:gd name="connsiteX6" fmla="*/ 0 w 88677"/>
                <a:gd name="connsiteY6" fmla="*/ 39624 h 103346"/>
                <a:gd name="connsiteX7" fmla="*/ 5144 w 88677"/>
                <a:gd name="connsiteY7" fmla="*/ 41053 h 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77" h="103346">
                  <a:moveTo>
                    <a:pt x="5144" y="41053"/>
                  </a:moveTo>
                  <a:cubicBezTo>
                    <a:pt x="6191" y="41434"/>
                    <a:pt x="7239" y="41815"/>
                    <a:pt x="8287" y="42291"/>
                  </a:cubicBezTo>
                  <a:cubicBezTo>
                    <a:pt x="34576" y="53150"/>
                    <a:pt x="47911" y="77343"/>
                    <a:pt x="49340" y="103346"/>
                  </a:cubicBezTo>
                  <a:cubicBezTo>
                    <a:pt x="66770" y="80867"/>
                    <a:pt x="80581" y="53912"/>
                    <a:pt x="88678" y="21908"/>
                  </a:cubicBezTo>
                  <a:cubicBezTo>
                    <a:pt x="77343" y="13621"/>
                    <a:pt x="64389" y="7334"/>
                    <a:pt x="50673" y="4477"/>
                  </a:cubicBezTo>
                  <a:cubicBezTo>
                    <a:pt x="37719" y="1810"/>
                    <a:pt x="24479" y="953"/>
                    <a:pt x="11240" y="0"/>
                  </a:cubicBezTo>
                  <a:cubicBezTo>
                    <a:pt x="9430" y="10954"/>
                    <a:pt x="6191" y="24765"/>
                    <a:pt x="0" y="39624"/>
                  </a:cubicBezTo>
                  <a:cubicBezTo>
                    <a:pt x="2953" y="40481"/>
                    <a:pt x="4858" y="40958"/>
                    <a:pt x="5144" y="41053"/>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9" name="Freeform: Shape 1268">
              <a:extLst>
                <a:ext uri="{FF2B5EF4-FFF2-40B4-BE49-F238E27FC236}">
                  <a16:creationId xmlns:a16="http://schemas.microsoft.com/office/drawing/2014/main" id="{FB2E5ED8-FA7D-4EAA-9DBF-42C7AE99B468}"/>
                </a:ext>
              </a:extLst>
            </p:cNvPr>
            <p:cNvSpPr/>
            <p:nvPr/>
          </p:nvSpPr>
          <p:spPr>
            <a:xfrm>
              <a:off x="5889783" y="3044380"/>
              <a:ext cx="140398" cy="113347"/>
            </a:xfrm>
            <a:custGeom>
              <a:avLst/>
              <a:gdLst>
                <a:gd name="connsiteX0" fmla="*/ 0 w 140398"/>
                <a:gd name="connsiteY0" fmla="*/ 95155 h 113347"/>
                <a:gd name="connsiteX1" fmla="*/ 15335 w 140398"/>
                <a:gd name="connsiteY1" fmla="*/ 113347 h 113347"/>
                <a:gd name="connsiteX2" fmla="*/ 133064 w 140398"/>
                <a:gd name="connsiteY2" fmla="*/ 22669 h 113347"/>
                <a:gd name="connsiteX3" fmla="*/ 140398 w 140398"/>
                <a:gd name="connsiteY3" fmla="*/ 6953 h 113347"/>
                <a:gd name="connsiteX4" fmla="*/ 119825 w 140398"/>
                <a:gd name="connsiteY4" fmla="*/ 0 h 113347"/>
                <a:gd name="connsiteX5" fmla="*/ 113919 w 140398"/>
                <a:gd name="connsiteY5" fmla="*/ 12478 h 113347"/>
                <a:gd name="connsiteX6" fmla="*/ 0 w 140398"/>
                <a:gd name="connsiteY6" fmla="*/ 95155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113347">
                  <a:moveTo>
                    <a:pt x="0" y="95155"/>
                  </a:moveTo>
                  <a:cubicBezTo>
                    <a:pt x="4572" y="101632"/>
                    <a:pt x="9716" y="107728"/>
                    <a:pt x="15335" y="113347"/>
                  </a:cubicBezTo>
                  <a:cubicBezTo>
                    <a:pt x="82487" y="93345"/>
                    <a:pt x="116205" y="54388"/>
                    <a:pt x="133064" y="22669"/>
                  </a:cubicBezTo>
                  <a:cubicBezTo>
                    <a:pt x="135922" y="17335"/>
                    <a:pt x="138303" y="12097"/>
                    <a:pt x="140398" y="6953"/>
                  </a:cubicBezTo>
                  <a:cubicBezTo>
                    <a:pt x="135827" y="5620"/>
                    <a:pt x="128492" y="3334"/>
                    <a:pt x="119825" y="0"/>
                  </a:cubicBezTo>
                  <a:cubicBezTo>
                    <a:pt x="118110" y="4096"/>
                    <a:pt x="116110" y="8287"/>
                    <a:pt x="113919" y="12478"/>
                  </a:cubicBezTo>
                  <a:cubicBezTo>
                    <a:pt x="92107" y="53816"/>
                    <a:pt x="53816" y="81534"/>
                    <a:pt x="0" y="9515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0" name="Freeform: Shape 1269">
              <a:extLst>
                <a:ext uri="{FF2B5EF4-FFF2-40B4-BE49-F238E27FC236}">
                  <a16:creationId xmlns:a16="http://schemas.microsoft.com/office/drawing/2014/main" id="{28C6EF9D-B184-4038-B074-7B9A641A4FBF}"/>
                </a:ext>
              </a:extLst>
            </p:cNvPr>
            <p:cNvSpPr/>
            <p:nvPr/>
          </p:nvSpPr>
          <p:spPr>
            <a:xfrm>
              <a:off x="5863208" y="3139534"/>
              <a:ext cx="42005" cy="18478"/>
            </a:xfrm>
            <a:custGeom>
              <a:avLst/>
              <a:gdLst>
                <a:gd name="connsiteX0" fmla="*/ 42005 w 42005"/>
                <a:gd name="connsiteY0" fmla="*/ 18193 h 18478"/>
                <a:gd name="connsiteX1" fmla="*/ 26670 w 42005"/>
                <a:gd name="connsiteY1" fmla="*/ 0 h 18478"/>
                <a:gd name="connsiteX2" fmla="*/ 0 w 42005"/>
                <a:gd name="connsiteY2" fmla="*/ 5429 h 18478"/>
                <a:gd name="connsiteX3" fmla="*/ 20383 w 42005"/>
                <a:gd name="connsiteY3" fmla="*/ 12192 h 18478"/>
                <a:gd name="connsiteX4" fmla="*/ 20669 w 42005"/>
                <a:gd name="connsiteY4" fmla="*/ 12287 h 18478"/>
                <a:gd name="connsiteX5" fmla="*/ 30290 w 42005"/>
                <a:gd name="connsiteY5" fmla="*/ 15240 h 18478"/>
                <a:gd name="connsiteX6" fmla="*/ 31433 w 42005"/>
                <a:gd name="connsiteY6" fmla="*/ 15621 h 18478"/>
                <a:gd name="connsiteX7" fmla="*/ 41243 w 42005"/>
                <a:gd name="connsiteY7" fmla="*/ 18479 h 18478"/>
                <a:gd name="connsiteX8" fmla="*/ 41243 w 42005"/>
                <a:gd name="connsiteY8" fmla="*/ 18479 h 18478"/>
                <a:gd name="connsiteX9" fmla="*/ 42005 w 42005"/>
                <a:gd name="connsiteY9" fmla="*/ 18193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5" h="18478">
                  <a:moveTo>
                    <a:pt x="42005" y="18193"/>
                  </a:moveTo>
                  <a:cubicBezTo>
                    <a:pt x="36385" y="12573"/>
                    <a:pt x="31242" y="6477"/>
                    <a:pt x="26670" y="0"/>
                  </a:cubicBezTo>
                  <a:cubicBezTo>
                    <a:pt x="18193" y="2191"/>
                    <a:pt x="9239" y="4000"/>
                    <a:pt x="0" y="5429"/>
                  </a:cubicBezTo>
                  <a:cubicBezTo>
                    <a:pt x="6763" y="7810"/>
                    <a:pt x="13526" y="10096"/>
                    <a:pt x="20383" y="12192"/>
                  </a:cubicBezTo>
                  <a:cubicBezTo>
                    <a:pt x="20479" y="12192"/>
                    <a:pt x="20574" y="12287"/>
                    <a:pt x="20669" y="12287"/>
                  </a:cubicBezTo>
                  <a:cubicBezTo>
                    <a:pt x="23813" y="13240"/>
                    <a:pt x="27051" y="14288"/>
                    <a:pt x="30290" y="15240"/>
                  </a:cubicBezTo>
                  <a:cubicBezTo>
                    <a:pt x="30671" y="15335"/>
                    <a:pt x="31052" y="15431"/>
                    <a:pt x="31433" y="15621"/>
                  </a:cubicBezTo>
                  <a:cubicBezTo>
                    <a:pt x="34671" y="16573"/>
                    <a:pt x="38005" y="17526"/>
                    <a:pt x="41243" y="18479"/>
                  </a:cubicBezTo>
                  <a:cubicBezTo>
                    <a:pt x="41243" y="18479"/>
                    <a:pt x="41243" y="18479"/>
                    <a:pt x="41243" y="18479"/>
                  </a:cubicBezTo>
                  <a:cubicBezTo>
                    <a:pt x="41434" y="18383"/>
                    <a:pt x="41720" y="18288"/>
                    <a:pt x="42005" y="18193"/>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1" name="Freeform: Shape 1270">
              <a:extLst>
                <a:ext uri="{FF2B5EF4-FFF2-40B4-BE49-F238E27FC236}">
                  <a16:creationId xmlns:a16="http://schemas.microsoft.com/office/drawing/2014/main" id="{564E2C27-4E93-429F-8378-5909CC10A3B2}"/>
                </a:ext>
              </a:extLst>
            </p:cNvPr>
            <p:cNvSpPr/>
            <p:nvPr/>
          </p:nvSpPr>
          <p:spPr>
            <a:xfrm>
              <a:off x="6009703" y="3009613"/>
              <a:ext cx="31813" cy="41719"/>
            </a:xfrm>
            <a:custGeom>
              <a:avLst/>
              <a:gdLst>
                <a:gd name="connsiteX0" fmla="*/ 20574 w 31813"/>
                <a:gd name="connsiteY0" fmla="*/ 41719 h 41719"/>
                <a:gd name="connsiteX1" fmla="*/ 31813 w 31813"/>
                <a:gd name="connsiteY1" fmla="*/ 2096 h 41719"/>
                <a:gd name="connsiteX2" fmla="*/ 18859 w 31813"/>
                <a:gd name="connsiteY2" fmla="*/ 1048 h 41719"/>
                <a:gd name="connsiteX3" fmla="*/ 10192 w 31813"/>
                <a:gd name="connsiteY3" fmla="*/ 0 h 41719"/>
                <a:gd name="connsiteX4" fmla="*/ 0 w 31813"/>
                <a:gd name="connsiteY4" fmla="*/ 34766 h 41719"/>
                <a:gd name="connsiteX5" fmla="*/ 20574 w 31813"/>
                <a:gd name="connsiteY5" fmla="*/ 41719 h 4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 h="41719">
                  <a:moveTo>
                    <a:pt x="20574" y="41719"/>
                  </a:moveTo>
                  <a:cubicBezTo>
                    <a:pt x="26670" y="26765"/>
                    <a:pt x="30004" y="12954"/>
                    <a:pt x="31813" y="2096"/>
                  </a:cubicBezTo>
                  <a:cubicBezTo>
                    <a:pt x="27527" y="1810"/>
                    <a:pt x="23146" y="1429"/>
                    <a:pt x="18859" y="1048"/>
                  </a:cubicBezTo>
                  <a:cubicBezTo>
                    <a:pt x="16002" y="762"/>
                    <a:pt x="13049" y="381"/>
                    <a:pt x="10192" y="0"/>
                  </a:cubicBezTo>
                  <a:cubicBezTo>
                    <a:pt x="8572" y="9620"/>
                    <a:pt x="5524" y="21717"/>
                    <a:pt x="0" y="34766"/>
                  </a:cubicBezTo>
                  <a:cubicBezTo>
                    <a:pt x="8668" y="38100"/>
                    <a:pt x="16002" y="40386"/>
                    <a:pt x="20574" y="4171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2" name="Freeform: Shape 1271">
              <a:extLst>
                <a:ext uri="{FF2B5EF4-FFF2-40B4-BE49-F238E27FC236}">
                  <a16:creationId xmlns:a16="http://schemas.microsoft.com/office/drawing/2014/main" id="{56714C97-FBC2-48AF-995E-63593AB7D3B0}"/>
                </a:ext>
              </a:extLst>
            </p:cNvPr>
            <p:cNvSpPr/>
            <p:nvPr/>
          </p:nvSpPr>
          <p:spPr>
            <a:xfrm>
              <a:off x="6334791" y="3049332"/>
              <a:ext cx="18668" cy="34956"/>
            </a:xfrm>
            <a:custGeom>
              <a:avLst/>
              <a:gdLst>
                <a:gd name="connsiteX0" fmla="*/ 0 w 18668"/>
                <a:gd name="connsiteY0" fmla="*/ 27432 h 34956"/>
                <a:gd name="connsiteX1" fmla="*/ 4286 w 18668"/>
                <a:gd name="connsiteY1" fmla="*/ 34957 h 34956"/>
                <a:gd name="connsiteX2" fmla="*/ 18669 w 18668"/>
                <a:gd name="connsiteY2" fmla="*/ 3429 h 34956"/>
                <a:gd name="connsiteX3" fmla="*/ 16288 w 18668"/>
                <a:gd name="connsiteY3" fmla="*/ 0 h 34956"/>
                <a:gd name="connsiteX4" fmla="*/ 0 w 18668"/>
                <a:gd name="connsiteY4" fmla="*/ 27432 h 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34956">
                  <a:moveTo>
                    <a:pt x="0" y="27432"/>
                  </a:moveTo>
                  <a:cubicBezTo>
                    <a:pt x="1524" y="29908"/>
                    <a:pt x="2953" y="32385"/>
                    <a:pt x="4286" y="34957"/>
                  </a:cubicBezTo>
                  <a:cubicBezTo>
                    <a:pt x="10001" y="22860"/>
                    <a:pt x="14764" y="12192"/>
                    <a:pt x="18669" y="3429"/>
                  </a:cubicBezTo>
                  <a:cubicBezTo>
                    <a:pt x="17907" y="2286"/>
                    <a:pt x="17145" y="1143"/>
                    <a:pt x="16288" y="0"/>
                  </a:cubicBezTo>
                  <a:cubicBezTo>
                    <a:pt x="11335" y="8382"/>
                    <a:pt x="5810" y="17717"/>
                    <a:pt x="0" y="27432"/>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3" name="Freeform: Shape 1272">
              <a:extLst>
                <a:ext uri="{FF2B5EF4-FFF2-40B4-BE49-F238E27FC236}">
                  <a16:creationId xmlns:a16="http://schemas.microsoft.com/office/drawing/2014/main" id="{3BAADE39-22A0-4719-80EC-CFC6E2D4AEC2}"/>
                </a:ext>
              </a:extLst>
            </p:cNvPr>
            <p:cNvSpPr/>
            <p:nvPr/>
          </p:nvSpPr>
          <p:spPr>
            <a:xfrm>
              <a:off x="6305644" y="3014471"/>
              <a:ext cx="45434" cy="62388"/>
            </a:xfrm>
            <a:custGeom>
              <a:avLst/>
              <a:gdLst>
                <a:gd name="connsiteX0" fmla="*/ 0 w 45434"/>
                <a:gd name="connsiteY0" fmla="*/ 24098 h 62388"/>
                <a:gd name="connsiteX1" fmla="*/ 29146 w 45434"/>
                <a:gd name="connsiteY1" fmla="*/ 62389 h 62388"/>
                <a:gd name="connsiteX2" fmla="*/ 45434 w 45434"/>
                <a:gd name="connsiteY2" fmla="*/ 34861 h 62388"/>
                <a:gd name="connsiteX3" fmla="*/ 16288 w 45434"/>
                <a:gd name="connsiteY3" fmla="*/ 0 h 62388"/>
                <a:gd name="connsiteX4" fmla="*/ 0 w 45434"/>
                <a:gd name="connsiteY4" fmla="*/ 24098 h 6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4" h="62388">
                  <a:moveTo>
                    <a:pt x="0" y="24098"/>
                  </a:moveTo>
                  <a:cubicBezTo>
                    <a:pt x="11144" y="35814"/>
                    <a:pt x="20860" y="48577"/>
                    <a:pt x="29146" y="62389"/>
                  </a:cubicBezTo>
                  <a:cubicBezTo>
                    <a:pt x="34957" y="52673"/>
                    <a:pt x="40481" y="43339"/>
                    <a:pt x="45434" y="34861"/>
                  </a:cubicBezTo>
                  <a:cubicBezTo>
                    <a:pt x="36862" y="22479"/>
                    <a:pt x="27051" y="10668"/>
                    <a:pt x="16288" y="0"/>
                  </a:cubicBezTo>
                  <a:cubicBezTo>
                    <a:pt x="10954" y="8001"/>
                    <a:pt x="5524" y="16097"/>
                    <a:pt x="0" y="24098"/>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4" name="Freeform: Shape 1273">
              <a:extLst>
                <a:ext uri="{FF2B5EF4-FFF2-40B4-BE49-F238E27FC236}">
                  <a16:creationId xmlns:a16="http://schemas.microsoft.com/office/drawing/2014/main" id="{4A304E00-64A1-4798-9269-21748262F9EE}"/>
                </a:ext>
              </a:extLst>
            </p:cNvPr>
            <p:cNvSpPr/>
            <p:nvPr/>
          </p:nvSpPr>
          <p:spPr>
            <a:xfrm>
              <a:off x="6282403" y="2994278"/>
              <a:ext cx="39528" cy="44291"/>
            </a:xfrm>
            <a:custGeom>
              <a:avLst/>
              <a:gdLst>
                <a:gd name="connsiteX0" fmla="*/ 23241 w 39528"/>
                <a:gd name="connsiteY0" fmla="*/ 44291 h 44291"/>
                <a:gd name="connsiteX1" fmla="*/ 39529 w 39528"/>
                <a:gd name="connsiteY1" fmla="*/ 20098 h 44291"/>
                <a:gd name="connsiteX2" fmla="*/ 16669 w 39528"/>
                <a:gd name="connsiteY2" fmla="*/ 0 h 44291"/>
                <a:gd name="connsiteX3" fmla="*/ 2000 w 39528"/>
                <a:gd name="connsiteY3" fmla="*/ 20574 h 44291"/>
                <a:gd name="connsiteX4" fmla="*/ 0 w 39528"/>
                <a:gd name="connsiteY4" fmla="*/ 23241 h 44291"/>
                <a:gd name="connsiteX5" fmla="*/ 8858 w 39528"/>
                <a:gd name="connsiteY5" fmla="*/ 30480 h 44291"/>
                <a:gd name="connsiteX6" fmla="*/ 23241 w 39528"/>
                <a:gd name="connsiteY6" fmla="*/ 442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 h="44291">
                  <a:moveTo>
                    <a:pt x="23241" y="44291"/>
                  </a:moveTo>
                  <a:cubicBezTo>
                    <a:pt x="28765" y="36290"/>
                    <a:pt x="34195" y="28194"/>
                    <a:pt x="39529" y="20098"/>
                  </a:cubicBezTo>
                  <a:cubicBezTo>
                    <a:pt x="32385" y="12954"/>
                    <a:pt x="24670" y="6191"/>
                    <a:pt x="16669" y="0"/>
                  </a:cubicBezTo>
                  <a:cubicBezTo>
                    <a:pt x="11906" y="6953"/>
                    <a:pt x="6953" y="13811"/>
                    <a:pt x="2000" y="20574"/>
                  </a:cubicBezTo>
                  <a:cubicBezTo>
                    <a:pt x="1333" y="21431"/>
                    <a:pt x="667" y="22384"/>
                    <a:pt x="0" y="23241"/>
                  </a:cubicBezTo>
                  <a:cubicBezTo>
                    <a:pt x="3048" y="25622"/>
                    <a:pt x="6001" y="28004"/>
                    <a:pt x="8858" y="30480"/>
                  </a:cubicBezTo>
                  <a:cubicBezTo>
                    <a:pt x="13906" y="34861"/>
                    <a:pt x="18669" y="39433"/>
                    <a:pt x="23241" y="44291"/>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5" name="Freeform: Shape 1274">
              <a:extLst>
                <a:ext uri="{FF2B5EF4-FFF2-40B4-BE49-F238E27FC236}">
                  <a16:creationId xmlns:a16="http://schemas.microsoft.com/office/drawing/2014/main" id="{71CDC8A4-EE7B-47B1-B71F-7EA2B51CB6CE}"/>
                </a:ext>
              </a:extLst>
            </p:cNvPr>
            <p:cNvSpPr/>
            <p:nvPr/>
          </p:nvSpPr>
          <p:spPr>
            <a:xfrm>
              <a:off x="6257924" y="2980181"/>
              <a:ext cx="41147" cy="37433"/>
            </a:xfrm>
            <a:custGeom>
              <a:avLst/>
              <a:gdLst>
                <a:gd name="connsiteX0" fmla="*/ 26479 w 41147"/>
                <a:gd name="connsiteY0" fmla="*/ 34671 h 37433"/>
                <a:gd name="connsiteX1" fmla="*/ 41148 w 41147"/>
                <a:gd name="connsiteY1" fmla="*/ 14097 h 37433"/>
                <a:gd name="connsiteX2" fmla="*/ 20669 w 41147"/>
                <a:gd name="connsiteY2" fmla="*/ 0 h 37433"/>
                <a:gd name="connsiteX3" fmla="*/ 0 w 41147"/>
                <a:gd name="connsiteY3" fmla="*/ 20955 h 37433"/>
                <a:gd name="connsiteX4" fmla="*/ 24384 w 41147"/>
                <a:gd name="connsiteY4" fmla="*/ 37433 h 37433"/>
                <a:gd name="connsiteX5" fmla="*/ 26479 w 41147"/>
                <a:gd name="connsiteY5" fmla="*/ 34671 h 3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 h="37433">
                  <a:moveTo>
                    <a:pt x="26479" y="34671"/>
                  </a:moveTo>
                  <a:cubicBezTo>
                    <a:pt x="31433" y="27908"/>
                    <a:pt x="36385" y="21050"/>
                    <a:pt x="41148" y="14097"/>
                  </a:cubicBezTo>
                  <a:cubicBezTo>
                    <a:pt x="34576" y="9049"/>
                    <a:pt x="27718" y="4286"/>
                    <a:pt x="20669" y="0"/>
                  </a:cubicBezTo>
                  <a:cubicBezTo>
                    <a:pt x="13811" y="6953"/>
                    <a:pt x="6858" y="14002"/>
                    <a:pt x="0" y="20955"/>
                  </a:cubicBezTo>
                  <a:cubicBezTo>
                    <a:pt x="8477" y="25908"/>
                    <a:pt x="16669" y="31433"/>
                    <a:pt x="24384" y="37433"/>
                  </a:cubicBezTo>
                  <a:cubicBezTo>
                    <a:pt x="25146" y="36481"/>
                    <a:pt x="25813" y="35528"/>
                    <a:pt x="26479" y="34671"/>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6" name="Freeform: Shape 1275">
              <a:extLst>
                <a:ext uri="{FF2B5EF4-FFF2-40B4-BE49-F238E27FC236}">
                  <a16:creationId xmlns:a16="http://schemas.microsoft.com/office/drawing/2014/main" id="{2AC001CB-0AA7-4FB2-9E1D-48B38E8819FD}"/>
                </a:ext>
              </a:extLst>
            </p:cNvPr>
            <p:cNvSpPr/>
            <p:nvPr/>
          </p:nvSpPr>
          <p:spPr>
            <a:xfrm>
              <a:off x="6040278" y="3096576"/>
              <a:ext cx="290893" cy="365188"/>
            </a:xfrm>
            <a:custGeom>
              <a:avLst/>
              <a:gdLst>
                <a:gd name="connsiteX0" fmla="*/ 289750 w 290893"/>
                <a:gd name="connsiteY0" fmla="*/ 0 h 365188"/>
                <a:gd name="connsiteX1" fmla="*/ 281083 w 290893"/>
                <a:gd name="connsiteY1" fmla="*/ 2667 h 365188"/>
                <a:gd name="connsiteX2" fmla="*/ 176594 w 290893"/>
                <a:gd name="connsiteY2" fmla="*/ 168212 h 365188"/>
                <a:gd name="connsiteX3" fmla="*/ 123158 w 290893"/>
                <a:gd name="connsiteY3" fmla="*/ 234315 h 365188"/>
                <a:gd name="connsiteX4" fmla="*/ 63151 w 290893"/>
                <a:gd name="connsiteY4" fmla="*/ 291751 h 365188"/>
                <a:gd name="connsiteX5" fmla="*/ 0 w 290893"/>
                <a:gd name="connsiteY5" fmla="*/ 330327 h 365188"/>
                <a:gd name="connsiteX6" fmla="*/ 667 w 290893"/>
                <a:gd name="connsiteY6" fmla="*/ 347472 h 365188"/>
                <a:gd name="connsiteX7" fmla="*/ 1619 w 290893"/>
                <a:gd name="connsiteY7" fmla="*/ 365189 h 365188"/>
                <a:gd name="connsiteX8" fmla="*/ 8953 w 290893"/>
                <a:gd name="connsiteY8" fmla="*/ 361474 h 365188"/>
                <a:gd name="connsiteX9" fmla="*/ 14478 w 290893"/>
                <a:gd name="connsiteY9" fmla="*/ 358521 h 365188"/>
                <a:gd name="connsiteX10" fmla="*/ 16383 w 290893"/>
                <a:gd name="connsiteY10" fmla="*/ 357473 h 365188"/>
                <a:gd name="connsiteX11" fmla="*/ 20002 w 290893"/>
                <a:gd name="connsiteY11" fmla="*/ 355473 h 365188"/>
                <a:gd name="connsiteX12" fmla="*/ 22288 w 290893"/>
                <a:gd name="connsiteY12" fmla="*/ 354140 h 365188"/>
                <a:gd name="connsiteX13" fmla="*/ 25432 w 290893"/>
                <a:gd name="connsiteY13" fmla="*/ 352235 h 365188"/>
                <a:gd name="connsiteX14" fmla="*/ 27908 w 290893"/>
                <a:gd name="connsiteY14" fmla="*/ 350711 h 365188"/>
                <a:gd name="connsiteX15" fmla="*/ 30861 w 290893"/>
                <a:gd name="connsiteY15" fmla="*/ 348901 h 365188"/>
                <a:gd name="connsiteX16" fmla="*/ 33433 w 290893"/>
                <a:gd name="connsiteY16" fmla="*/ 347186 h 365188"/>
                <a:gd name="connsiteX17" fmla="*/ 36290 w 290893"/>
                <a:gd name="connsiteY17" fmla="*/ 345377 h 365188"/>
                <a:gd name="connsiteX18" fmla="*/ 38957 w 290893"/>
                <a:gd name="connsiteY18" fmla="*/ 343567 h 365188"/>
                <a:gd name="connsiteX19" fmla="*/ 41624 w 290893"/>
                <a:gd name="connsiteY19" fmla="*/ 341757 h 365188"/>
                <a:gd name="connsiteX20" fmla="*/ 44386 w 290893"/>
                <a:gd name="connsiteY20" fmla="*/ 339852 h 365188"/>
                <a:gd name="connsiteX21" fmla="*/ 46958 w 290893"/>
                <a:gd name="connsiteY21" fmla="*/ 338042 h 365188"/>
                <a:gd name="connsiteX22" fmla="*/ 49721 w 290893"/>
                <a:gd name="connsiteY22" fmla="*/ 335947 h 365188"/>
                <a:gd name="connsiteX23" fmla="*/ 52197 w 290893"/>
                <a:gd name="connsiteY23" fmla="*/ 334137 h 365188"/>
                <a:gd name="connsiteX24" fmla="*/ 55054 w 290893"/>
                <a:gd name="connsiteY24" fmla="*/ 331946 h 365188"/>
                <a:gd name="connsiteX25" fmla="*/ 57436 w 290893"/>
                <a:gd name="connsiteY25" fmla="*/ 330137 h 365188"/>
                <a:gd name="connsiteX26" fmla="*/ 60388 w 290893"/>
                <a:gd name="connsiteY26" fmla="*/ 327850 h 365188"/>
                <a:gd name="connsiteX27" fmla="*/ 62675 w 290893"/>
                <a:gd name="connsiteY27" fmla="*/ 326041 h 365188"/>
                <a:gd name="connsiteX28" fmla="*/ 65627 w 290893"/>
                <a:gd name="connsiteY28" fmla="*/ 323564 h 365188"/>
                <a:gd name="connsiteX29" fmla="*/ 67818 w 290893"/>
                <a:gd name="connsiteY29" fmla="*/ 321755 h 365188"/>
                <a:gd name="connsiteX30" fmla="*/ 70866 w 290893"/>
                <a:gd name="connsiteY30" fmla="*/ 319183 h 365188"/>
                <a:gd name="connsiteX31" fmla="*/ 72961 w 290893"/>
                <a:gd name="connsiteY31" fmla="*/ 317373 h 365188"/>
                <a:gd name="connsiteX32" fmla="*/ 76105 w 290893"/>
                <a:gd name="connsiteY32" fmla="*/ 314706 h 365188"/>
                <a:gd name="connsiteX33" fmla="*/ 78105 w 290893"/>
                <a:gd name="connsiteY33" fmla="*/ 312896 h 365188"/>
                <a:gd name="connsiteX34" fmla="*/ 81248 w 290893"/>
                <a:gd name="connsiteY34" fmla="*/ 310039 h 365188"/>
                <a:gd name="connsiteX35" fmla="*/ 83153 w 290893"/>
                <a:gd name="connsiteY35" fmla="*/ 308324 h 365188"/>
                <a:gd name="connsiteX36" fmla="*/ 86392 w 290893"/>
                <a:gd name="connsiteY36" fmla="*/ 305372 h 365188"/>
                <a:gd name="connsiteX37" fmla="*/ 88202 w 290893"/>
                <a:gd name="connsiteY37" fmla="*/ 303657 h 365188"/>
                <a:gd name="connsiteX38" fmla="*/ 91440 w 290893"/>
                <a:gd name="connsiteY38" fmla="*/ 300514 h 365188"/>
                <a:gd name="connsiteX39" fmla="*/ 93154 w 290893"/>
                <a:gd name="connsiteY39" fmla="*/ 298895 h 365188"/>
                <a:gd name="connsiteX40" fmla="*/ 96488 w 290893"/>
                <a:gd name="connsiteY40" fmla="*/ 295656 h 365188"/>
                <a:gd name="connsiteX41" fmla="*/ 98107 w 290893"/>
                <a:gd name="connsiteY41" fmla="*/ 294037 h 365188"/>
                <a:gd name="connsiteX42" fmla="*/ 101441 w 290893"/>
                <a:gd name="connsiteY42" fmla="*/ 290608 h 365188"/>
                <a:gd name="connsiteX43" fmla="*/ 102965 w 290893"/>
                <a:gd name="connsiteY43" fmla="*/ 289084 h 365188"/>
                <a:gd name="connsiteX44" fmla="*/ 106394 w 290893"/>
                <a:gd name="connsiteY44" fmla="*/ 285560 h 365188"/>
                <a:gd name="connsiteX45" fmla="*/ 107823 w 290893"/>
                <a:gd name="connsiteY45" fmla="*/ 284036 h 365188"/>
                <a:gd name="connsiteX46" fmla="*/ 111347 w 290893"/>
                <a:gd name="connsiteY46" fmla="*/ 280321 h 365188"/>
                <a:gd name="connsiteX47" fmla="*/ 112681 w 290893"/>
                <a:gd name="connsiteY47" fmla="*/ 278892 h 365188"/>
                <a:gd name="connsiteX48" fmla="*/ 116205 w 290893"/>
                <a:gd name="connsiteY48" fmla="*/ 275082 h 365188"/>
                <a:gd name="connsiteX49" fmla="*/ 117443 w 290893"/>
                <a:gd name="connsiteY49" fmla="*/ 273748 h 365188"/>
                <a:gd name="connsiteX50" fmla="*/ 121063 w 290893"/>
                <a:gd name="connsiteY50" fmla="*/ 269748 h 365188"/>
                <a:gd name="connsiteX51" fmla="*/ 122111 w 290893"/>
                <a:gd name="connsiteY51" fmla="*/ 268510 h 365188"/>
                <a:gd name="connsiteX52" fmla="*/ 125825 w 290893"/>
                <a:gd name="connsiteY52" fmla="*/ 264319 h 365188"/>
                <a:gd name="connsiteX53" fmla="*/ 126778 w 290893"/>
                <a:gd name="connsiteY53" fmla="*/ 263176 h 365188"/>
                <a:gd name="connsiteX54" fmla="*/ 130588 w 290893"/>
                <a:gd name="connsiteY54" fmla="*/ 258794 h 365188"/>
                <a:gd name="connsiteX55" fmla="*/ 131445 w 290893"/>
                <a:gd name="connsiteY55" fmla="*/ 257747 h 365188"/>
                <a:gd name="connsiteX56" fmla="*/ 135255 w 290893"/>
                <a:gd name="connsiteY56" fmla="*/ 253270 h 365188"/>
                <a:gd name="connsiteX57" fmla="*/ 136017 w 290893"/>
                <a:gd name="connsiteY57" fmla="*/ 252317 h 365188"/>
                <a:gd name="connsiteX58" fmla="*/ 139922 w 290893"/>
                <a:gd name="connsiteY58" fmla="*/ 247650 h 365188"/>
                <a:gd name="connsiteX59" fmla="*/ 140589 w 290893"/>
                <a:gd name="connsiteY59" fmla="*/ 246888 h 365188"/>
                <a:gd name="connsiteX60" fmla="*/ 144590 w 290893"/>
                <a:gd name="connsiteY60" fmla="*/ 242030 h 365188"/>
                <a:gd name="connsiteX61" fmla="*/ 145161 w 290893"/>
                <a:gd name="connsiteY61" fmla="*/ 241364 h 365188"/>
                <a:gd name="connsiteX62" fmla="*/ 149161 w 290893"/>
                <a:gd name="connsiteY62" fmla="*/ 236315 h 365188"/>
                <a:gd name="connsiteX63" fmla="*/ 149542 w 290893"/>
                <a:gd name="connsiteY63" fmla="*/ 235839 h 365188"/>
                <a:gd name="connsiteX64" fmla="*/ 153638 w 290893"/>
                <a:gd name="connsiteY64" fmla="*/ 230600 h 365188"/>
                <a:gd name="connsiteX65" fmla="*/ 153924 w 290893"/>
                <a:gd name="connsiteY65" fmla="*/ 230219 h 365188"/>
                <a:gd name="connsiteX66" fmla="*/ 158115 w 290893"/>
                <a:gd name="connsiteY66" fmla="*/ 224790 h 365188"/>
                <a:gd name="connsiteX67" fmla="*/ 158305 w 290893"/>
                <a:gd name="connsiteY67" fmla="*/ 224600 h 365188"/>
                <a:gd name="connsiteX68" fmla="*/ 162592 w 290893"/>
                <a:gd name="connsiteY68" fmla="*/ 218980 h 365188"/>
                <a:gd name="connsiteX69" fmla="*/ 162687 w 290893"/>
                <a:gd name="connsiteY69" fmla="*/ 218885 h 365188"/>
                <a:gd name="connsiteX70" fmla="*/ 166973 w 290893"/>
                <a:gd name="connsiteY70" fmla="*/ 213170 h 365188"/>
                <a:gd name="connsiteX71" fmla="*/ 169545 w 290893"/>
                <a:gd name="connsiteY71" fmla="*/ 209741 h 365188"/>
                <a:gd name="connsiteX72" fmla="*/ 290894 w 290893"/>
                <a:gd name="connsiteY72" fmla="*/ 4000 h 365188"/>
                <a:gd name="connsiteX73" fmla="*/ 290798 w 290893"/>
                <a:gd name="connsiteY73" fmla="*/ 3810 h 365188"/>
                <a:gd name="connsiteX74" fmla="*/ 289750 w 290893"/>
                <a:gd name="connsiteY74" fmla="*/ 0 h 36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0893" h="365188">
                  <a:moveTo>
                    <a:pt x="289750" y="0"/>
                  </a:moveTo>
                  <a:cubicBezTo>
                    <a:pt x="287084" y="1333"/>
                    <a:pt x="284131" y="2286"/>
                    <a:pt x="281083" y="2667"/>
                  </a:cubicBezTo>
                  <a:cubicBezTo>
                    <a:pt x="242316" y="67342"/>
                    <a:pt x="195548" y="143637"/>
                    <a:pt x="176594" y="168212"/>
                  </a:cubicBezTo>
                  <a:cubicBezTo>
                    <a:pt x="159258" y="190595"/>
                    <a:pt x="141542" y="212789"/>
                    <a:pt x="123158" y="234315"/>
                  </a:cubicBezTo>
                  <a:cubicBezTo>
                    <a:pt x="104965" y="255651"/>
                    <a:pt x="86201" y="275654"/>
                    <a:pt x="63151" y="291751"/>
                  </a:cubicBezTo>
                  <a:cubicBezTo>
                    <a:pt x="42958" y="305848"/>
                    <a:pt x="21336" y="318040"/>
                    <a:pt x="0" y="330327"/>
                  </a:cubicBezTo>
                  <a:cubicBezTo>
                    <a:pt x="190" y="335947"/>
                    <a:pt x="381" y="341662"/>
                    <a:pt x="667" y="347472"/>
                  </a:cubicBezTo>
                  <a:cubicBezTo>
                    <a:pt x="952" y="353282"/>
                    <a:pt x="1238" y="359188"/>
                    <a:pt x="1619" y="365189"/>
                  </a:cubicBezTo>
                  <a:cubicBezTo>
                    <a:pt x="4096" y="364046"/>
                    <a:pt x="6572" y="362807"/>
                    <a:pt x="8953" y="361474"/>
                  </a:cubicBezTo>
                  <a:cubicBezTo>
                    <a:pt x="10763" y="360521"/>
                    <a:pt x="12668" y="359569"/>
                    <a:pt x="14478" y="358521"/>
                  </a:cubicBezTo>
                  <a:cubicBezTo>
                    <a:pt x="15145" y="358140"/>
                    <a:pt x="15716" y="357854"/>
                    <a:pt x="16383" y="357473"/>
                  </a:cubicBezTo>
                  <a:cubicBezTo>
                    <a:pt x="17621" y="356807"/>
                    <a:pt x="18764" y="356140"/>
                    <a:pt x="20002" y="355473"/>
                  </a:cubicBezTo>
                  <a:cubicBezTo>
                    <a:pt x="20765" y="354997"/>
                    <a:pt x="21527" y="354521"/>
                    <a:pt x="22288" y="354140"/>
                  </a:cubicBezTo>
                  <a:cubicBezTo>
                    <a:pt x="23336" y="353473"/>
                    <a:pt x="24384" y="352901"/>
                    <a:pt x="25432" y="352235"/>
                  </a:cubicBezTo>
                  <a:cubicBezTo>
                    <a:pt x="26289" y="351758"/>
                    <a:pt x="27051" y="351187"/>
                    <a:pt x="27908" y="350711"/>
                  </a:cubicBezTo>
                  <a:cubicBezTo>
                    <a:pt x="28861" y="350139"/>
                    <a:pt x="29908" y="349472"/>
                    <a:pt x="30861" y="348901"/>
                  </a:cubicBezTo>
                  <a:cubicBezTo>
                    <a:pt x="31718" y="348329"/>
                    <a:pt x="32575" y="347758"/>
                    <a:pt x="33433" y="347186"/>
                  </a:cubicBezTo>
                  <a:cubicBezTo>
                    <a:pt x="34385" y="346615"/>
                    <a:pt x="35338" y="345948"/>
                    <a:pt x="36290" y="345377"/>
                  </a:cubicBezTo>
                  <a:cubicBezTo>
                    <a:pt x="37148" y="344805"/>
                    <a:pt x="38100" y="344138"/>
                    <a:pt x="38957" y="343567"/>
                  </a:cubicBezTo>
                  <a:cubicBezTo>
                    <a:pt x="39815" y="342995"/>
                    <a:pt x="40767" y="342329"/>
                    <a:pt x="41624" y="341757"/>
                  </a:cubicBezTo>
                  <a:cubicBezTo>
                    <a:pt x="42577" y="341090"/>
                    <a:pt x="43434" y="340423"/>
                    <a:pt x="44386" y="339852"/>
                  </a:cubicBezTo>
                  <a:cubicBezTo>
                    <a:pt x="45244" y="339281"/>
                    <a:pt x="46101" y="338614"/>
                    <a:pt x="46958" y="338042"/>
                  </a:cubicBezTo>
                  <a:cubicBezTo>
                    <a:pt x="47911" y="337375"/>
                    <a:pt x="48863" y="336709"/>
                    <a:pt x="49721" y="335947"/>
                  </a:cubicBezTo>
                  <a:cubicBezTo>
                    <a:pt x="50578" y="335375"/>
                    <a:pt x="51340" y="334709"/>
                    <a:pt x="52197" y="334137"/>
                  </a:cubicBezTo>
                  <a:cubicBezTo>
                    <a:pt x="53150" y="333375"/>
                    <a:pt x="54102" y="332708"/>
                    <a:pt x="55054" y="331946"/>
                  </a:cubicBezTo>
                  <a:cubicBezTo>
                    <a:pt x="55817" y="331375"/>
                    <a:pt x="56674" y="330708"/>
                    <a:pt x="57436" y="330137"/>
                  </a:cubicBezTo>
                  <a:cubicBezTo>
                    <a:pt x="58388" y="329375"/>
                    <a:pt x="59436" y="328613"/>
                    <a:pt x="60388" y="327850"/>
                  </a:cubicBezTo>
                  <a:cubicBezTo>
                    <a:pt x="61150" y="327279"/>
                    <a:pt x="61913" y="326612"/>
                    <a:pt x="62675" y="326041"/>
                  </a:cubicBezTo>
                  <a:cubicBezTo>
                    <a:pt x="63627" y="325279"/>
                    <a:pt x="64675" y="324422"/>
                    <a:pt x="65627" y="323564"/>
                  </a:cubicBezTo>
                  <a:cubicBezTo>
                    <a:pt x="66389" y="322993"/>
                    <a:pt x="67056" y="322326"/>
                    <a:pt x="67818" y="321755"/>
                  </a:cubicBezTo>
                  <a:cubicBezTo>
                    <a:pt x="68866" y="320897"/>
                    <a:pt x="69818" y="320040"/>
                    <a:pt x="70866" y="319183"/>
                  </a:cubicBezTo>
                  <a:cubicBezTo>
                    <a:pt x="71533" y="318611"/>
                    <a:pt x="72295" y="318040"/>
                    <a:pt x="72961" y="317373"/>
                  </a:cubicBezTo>
                  <a:cubicBezTo>
                    <a:pt x="74009" y="316516"/>
                    <a:pt x="75057" y="315563"/>
                    <a:pt x="76105" y="314706"/>
                  </a:cubicBezTo>
                  <a:cubicBezTo>
                    <a:pt x="76771" y="314135"/>
                    <a:pt x="77438" y="313563"/>
                    <a:pt x="78105" y="312896"/>
                  </a:cubicBezTo>
                  <a:cubicBezTo>
                    <a:pt x="79153" y="311944"/>
                    <a:pt x="80200" y="310991"/>
                    <a:pt x="81248" y="310039"/>
                  </a:cubicBezTo>
                  <a:cubicBezTo>
                    <a:pt x="81915" y="309467"/>
                    <a:pt x="82486" y="308896"/>
                    <a:pt x="83153" y="308324"/>
                  </a:cubicBezTo>
                  <a:cubicBezTo>
                    <a:pt x="84201" y="307372"/>
                    <a:pt x="85249" y="306324"/>
                    <a:pt x="86392" y="305372"/>
                  </a:cubicBezTo>
                  <a:cubicBezTo>
                    <a:pt x="86963" y="304800"/>
                    <a:pt x="87630" y="304229"/>
                    <a:pt x="88202" y="303657"/>
                  </a:cubicBezTo>
                  <a:cubicBezTo>
                    <a:pt x="89249" y="302609"/>
                    <a:pt x="90392" y="301562"/>
                    <a:pt x="91440" y="300514"/>
                  </a:cubicBezTo>
                  <a:cubicBezTo>
                    <a:pt x="92011" y="299942"/>
                    <a:pt x="92583" y="299371"/>
                    <a:pt x="93154" y="298895"/>
                  </a:cubicBezTo>
                  <a:cubicBezTo>
                    <a:pt x="94298" y="297847"/>
                    <a:pt x="95345" y="296704"/>
                    <a:pt x="96488" y="295656"/>
                  </a:cubicBezTo>
                  <a:cubicBezTo>
                    <a:pt x="97060" y="295085"/>
                    <a:pt x="97536" y="294608"/>
                    <a:pt x="98107" y="294037"/>
                  </a:cubicBezTo>
                  <a:cubicBezTo>
                    <a:pt x="99250" y="292894"/>
                    <a:pt x="100394" y="291751"/>
                    <a:pt x="101441" y="290608"/>
                  </a:cubicBezTo>
                  <a:cubicBezTo>
                    <a:pt x="101917" y="290132"/>
                    <a:pt x="102489" y="289560"/>
                    <a:pt x="102965" y="289084"/>
                  </a:cubicBezTo>
                  <a:cubicBezTo>
                    <a:pt x="104108" y="287941"/>
                    <a:pt x="105251" y="286703"/>
                    <a:pt x="106394" y="285560"/>
                  </a:cubicBezTo>
                  <a:cubicBezTo>
                    <a:pt x="106871" y="285083"/>
                    <a:pt x="107347" y="284607"/>
                    <a:pt x="107823" y="284036"/>
                  </a:cubicBezTo>
                  <a:cubicBezTo>
                    <a:pt x="108966" y="282797"/>
                    <a:pt x="110204" y="281559"/>
                    <a:pt x="111347" y="280321"/>
                  </a:cubicBezTo>
                  <a:cubicBezTo>
                    <a:pt x="111823" y="279845"/>
                    <a:pt x="112204" y="279368"/>
                    <a:pt x="112681" y="278892"/>
                  </a:cubicBezTo>
                  <a:cubicBezTo>
                    <a:pt x="113919" y="277654"/>
                    <a:pt x="115062" y="276320"/>
                    <a:pt x="116205" y="275082"/>
                  </a:cubicBezTo>
                  <a:cubicBezTo>
                    <a:pt x="116586" y="274606"/>
                    <a:pt x="116967" y="274225"/>
                    <a:pt x="117443" y="273748"/>
                  </a:cubicBezTo>
                  <a:cubicBezTo>
                    <a:pt x="118681" y="272415"/>
                    <a:pt x="119825" y="271082"/>
                    <a:pt x="121063" y="269748"/>
                  </a:cubicBezTo>
                  <a:cubicBezTo>
                    <a:pt x="121444" y="269367"/>
                    <a:pt x="121825" y="268891"/>
                    <a:pt x="122111" y="268510"/>
                  </a:cubicBezTo>
                  <a:cubicBezTo>
                    <a:pt x="123349" y="267081"/>
                    <a:pt x="124587" y="265748"/>
                    <a:pt x="125825" y="264319"/>
                  </a:cubicBezTo>
                  <a:cubicBezTo>
                    <a:pt x="126111" y="263938"/>
                    <a:pt x="126492" y="263557"/>
                    <a:pt x="126778" y="263176"/>
                  </a:cubicBezTo>
                  <a:cubicBezTo>
                    <a:pt x="128016" y="261747"/>
                    <a:pt x="129254" y="260318"/>
                    <a:pt x="130588" y="258794"/>
                  </a:cubicBezTo>
                  <a:cubicBezTo>
                    <a:pt x="130873" y="258413"/>
                    <a:pt x="131159" y="258127"/>
                    <a:pt x="131445" y="257747"/>
                  </a:cubicBezTo>
                  <a:cubicBezTo>
                    <a:pt x="132683" y="256223"/>
                    <a:pt x="134017" y="254794"/>
                    <a:pt x="135255" y="253270"/>
                  </a:cubicBezTo>
                  <a:cubicBezTo>
                    <a:pt x="135541" y="252984"/>
                    <a:pt x="135731" y="252698"/>
                    <a:pt x="136017" y="252317"/>
                  </a:cubicBezTo>
                  <a:cubicBezTo>
                    <a:pt x="137350" y="250793"/>
                    <a:pt x="138589" y="249174"/>
                    <a:pt x="139922" y="247650"/>
                  </a:cubicBezTo>
                  <a:cubicBezTo>
                    <a:pt x="140113" y="247364"/>
                    <a:pt x="140398" y="247174"/>
                    <a:pt x="140589" y="246888"/>
                  </a:cubicBezTo>
                  <a:cubicBezTo>
                    <a:pt x="141923" y="245269"/>
                    <a:pt x="143256" y="243650"/>
                    <a:pt x="144590" y="242030"/>
                  </a:cubicBezTo>
                  <a:cubicBezTo>
                    <a:pt x="144780" y="241840"/>
                    <a:pt x="144971" y="241554"/>
                    <a:pt x="145161" y="241364"/>
                  </a:cubicBezTo>
                  <a:cubicBezTo>
                    <a:pt x="146494" y="239649"/>
                    <a:pt x="147828" y="238030"/>
                    <a:pt x="149161" y="236315"/>
                  </a:cubicBezTo>
                  <a:cubicBezTo>
                    <a:pt x="149257" y="236125"/>
                    <a:pt x="149447" y="235934"/>
                    <a:pt x="149542" y="235839"/>
                  </a:cubicBezTo>
                  <a:cubicBezTo>
                    <a:pt x="150876" y="234125"/>
                    <a:pt x="152305" y="232410"/>
                    <a:pt x="153638" y="230600"/>
                  </a:cubicBezTo>
                  <a:cubicBezTo>
                    <a:pt x="153734" y="230505"/>
                    <a:pt x="153829" y="230315"/>
                    <a:pt x="153924" y="230219"/>
                  </a:cubicBezTo>
                  <a:cubicBezTo>
                    <a:pt x="155353" y="228410"/>
                    <a:pt x="156686" y="226600"/>
                    <a:pt x="158115" y="224790"/>
                  </a:cubicBezTo>
                  <a:cubicBezTo>
                    <a:pt x="158210" y="224695"/>
                    <a:pt x="158210" y="224600"/>
                    <a:pt x="158305" y="224600"/>
                  </a:cubicBezTo>
                  <a:cubicBezTo>
                    <a:pt x="159734" y="222790"/>
                    <a:pt x="161163" y="220885"/>
                    <a:pt x="162592" y="218980"/>
                  </a:cubicBezTo>
                  <a:cubicBezTo>
                    <a:pt x="162592" y="218980"/>
                    <a:pt x="162592" y="218885"/>
                    <a:pt x="162687" y="218885"/>
                  </a:cubicBezTo>
                  <a:cubicBezTo>
                    <a:pt x="164116" y="216979"/>
                    <a:pt x="165544" y="215075"/>
                    <a:pt x="166973" y="213170"/>
                  </a:cubicBezTo>
                  <a:cubicBezTo>
                    <a:pt x="167830" y="212027"/>
                    <a:pt x="168688" y="210884"/>
                    <a:pt x="169545" y="209741"/>
                  </a:cubicBezTo>
                  <a:cubicBezTo>
                    <a:pt x="221932" y="138398"/>
                    <a:pt x="263938" y="59817"/>
                    <a:pt x="290894" y="4000"/>
                  </a:cubicBezTo>
                  <a:cubicBezTo>
                    <a:pt x="290894" y="3905"/>
                    <a:pt x="290798" y="3810"/>
                    <a:pt x="290798" y="3810"/>
                  </a:cubicBezTo>
                  <a:cubicBezTo>
                    <a:pt x="290417" y="2667"/>
                    <a:pt x="290036" y="1333"/>
                    <a:pt x="28975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7" name="Freeform: Shape 1276">
              <a:extLst>
                <a:ext uri="{FF2B5EF4-FFF2-40B4-BE49-F238E27FC236}">
                  <a16:creationId xmlns:a16="http://schemas.microsoft.com/office/drawing/2014/main" id="{7FBA52D7-1DB0-4855-86E5-D04C333E3B00}"/>
                </a:ext>
              </a:extLst>
            </p:cNvPr>
            <p:cNvSpPr/>
            <p:nvPr/>
          </p:nvSpPr>
          <p:spPr>
            <a:xfrm>
              <a:off x="6040087" y="3065525"/>
              <a:ext cx="281368" cy="361283"/>
            </a:xfrm>
            <a:custGeom>
              <a:avLst/>
              <a:gdLst>
                <a:gd name="connsiteX0" fmla="*/ 123444 w 281368"/>
                <a:gd name="connsiteY0" fmla="*/ 265271 h 361283"/>
                <a:gd name="connsiteX1" fmla="*/ 176879 w 281368"/>
                <a:gd name="connsiteY1" fmla="*/ 199168 h 361283"/>
                <a:gd name="connsiteX2" fmla="*/ 281369 w 281368"/>
                <a:gd name="connsiteY2" fmla="*/ 33623 h 361283"/>
                <a:gd name="connsiteX3" fmla="*/ 269177 w 281368"/>
                <a:gd name="connsiteY3" fmla="*/ 32099 h 361283"/>
                <a:gd name="connsiteX4" fmla="*/ 250698 w 281368"/>
                <a:gd name="connsiteY4" fmla="*/ 2477 h 361283"/>
                <a:gd name="connsiteX5" fmla="*/ 250984 w 281368"/>
                <a:gd name="connsiteY5" fmla="*/ 191 h 361283"/>
                <a:gd name="connsiteX6" fmla="*/ 246317 w 281368"/>
                <a:gd name="connsiteY6" fmla="*/ 0 h 361283"/>
                <a:gd name="connsiteX7" fmla="*/ 69342 w 281368"/>
                <a:gd name="connsiteY7" fmla="*/ 193262 h 361283"/>
                <a:gd name="connsiteX8" fmla="*/ 5810 w 281368"/>
                <a:gd name="connsiteY8" fmla="*/ 235934 h 361283"/>
                <a:gd name="connsiteX9" fmla="*/ 5144 w 281368"/>
                <a:gd name="connsiteY9" fmla="*/ 236220 h 361283"/>
                <a:gd name="connsiteX10" fmla="*/ 4381 w 281368"/>
                <a:gd name="connsiteY10" fmla="*/ 242888 h 361283"/>
                <a:gd name="connsiteX11" fmla="*/ 4286 w 281368"/>
                <a:gd name="connsiteY11" fmla="*/ 244221 h 361283"/>
                <a:gd name="connsiteX12" fmla="*/ 3715 w 281368"/>
                <a:gd name="connsiteY12" fmla="*/ 249936 h 361283"/>
                <a:gd name="connsiteX13" fmla="*/ 3620 w 281368"/>
                <a:gd name="connsiteY13" fmla="*/ 251174 h 361283"/>
                <a:gd name="connsiteX14" fmla="*/ 3048 w 281368"/>
                <a:gd name="connsiteY14" fmla="*/ 257270 h 361283"/>
                <a:gd name="connsiteX15" fmla="*/ 2953 w 281368"/>
                <a:gd name="connsiteY15" fmla="*/ 258128 h 361283"/>
                <a:gd name="connsiteX16" fmla="*/ 2381 w 281368"/>
                <a:gd name="connsiteY16" fmla="*/ 264700 h 361283"/>
                <a:gd name="connsiteX17" fmla="*/ 2381 w 281368"/>
                <a:gd name="connsiteY17" fmla="*/ 265271 h 361283"/>
                <a:gd name="connsiteX18" fmla="*/ 1905 w 281368"/>
                <a:gd name="connsiteY18" fmla="*/ 272415 h 361283"/>
                <a:gd name="connsiteX19" fmla="*/ 1905 w 281368"/>
                <a:gd name="connsiteY19" fmla="*/ 272701 h 361283"/>
                <a:gd name="connsiteX20" fmla="*/ 1429 w 281368"/>
                <a:gd name="connsiteY20" fmla="*/ 280416 h 361283"/>
                <a:gd name="connsiteX21" fmla="*/ 1429 w 281368"/>
                <a:gd name="connsiteY21" fmla="*/ 280511 h 361283"/>
                <a:gd name="connsiteX22" fmla="*/ 667 w 281368"/>
                <a:gd name="connsiteY22" fmla="*/ 296894 h 361283"/>
                <a:gd name="connsiteX23" fmla="*/ 381 w 281368"/>
                <a:gd name="connsiteY23" fmla="*/ 304229 h 361283"/>
                <a:gd name="connsiteX24" fmla="*/ 381 w 281368"/>
                <a:gd name="connsiteY24" fmla="*/ 304514 h 361283"/>
                <a:gd name="connsiteX25" fmla="*/ 191 w 281368"/>
                <a:gd name="connsiteY25" fmla="*/ 311658 h 361283"/>
                <a:gd name="connsiteX26" fmla="*/ 191 w 281368"/>
                <a:gd name="connsiteY26" fmla="*/ 312515 h 361283"/>
                <a:gd name="connsiteX27" fmla="*/ 95 w 281368"/>
                <a:gd name="connsiteY27" fmla="*/ 319373 h 361283"/>
                <a:gd name="connsiteX28" fmla="*/ 95 w 281368"/>
                <a:gd name="connsiteY28" fmla="*/ 320897 h 361283"/>
                <a:gd name="connsiteX29" fmla="*/ 0 w 281368"/>
                <a:gd name="connsiteY29" fmla="*/ 327279 h 361283"/>
                <a:gd name="connsiteX30" fmla="*/ 0 w 281368"/>
                <a:gd name="connsiteY30" fmla="*/ 329660 h 361283"/>
                <a:gd name="connsiteX31" fmla="*/ 0 w 281368"/>
                <a:gd name="connsiteY31" fmla="*/ 335375 h 361283"/>
                <a:gd name="connsiteX32" fmla="*/ 0 w 281368"/>
                <a:gd name="connsiteY32" fmla="*/ 338804 h 361283"/>
                <a:gd name="connsiteX33" fmla="*/ 0 w 281368"/>
                <a:gd name="connsiteY33" fmla="*/ 343757 h 361283"/>
                <a:gd name="connsiteX34" fmla="*/ 95 w 281368"/>
                <a:gd name="connsiteY34" fmla="*/ 348615 h 361283"/>
                <a:gd name="connsiteX35" fmla="*/ 191 w 281368"/>
                <a:gd name="connsiteY35" fmla="*/ 352425 h 361283"/>
                <a:gd name="connsiteX36" fmla="*/ 381 w 281368"/>
                <a:gd name="connsiteY36" fmla="*/ 361283 h 361283"/>
                <a:gd name="connsiteX37" fmla="*/ 63532 w 281368"/>
                <a:gd name="connsiteY37" fmla="*/ 322707 h 361283"/>
                <a:gd name="connsiteX38" fmla="*/ 123444 w 281368"/>
                <a:gd name="connsiteY38" fmla="*/ 265271 h 36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1368" h="361283">
                  <a:moveTo>
                    <a:pt x="123444" y="265271"/>
                  </a:moveTo>
                  <a:cubicBezTo>
                    <a:pt x="141827" y="243745"/>
                    <a:pt x="159544" y="221552"/>
                    <a:pt x="176879" y="199168"/>
                  </a:cubicBezTo>
                  <a:cubicBezTo>
                    <a:pt x="195834" y="174689"/>
                    <a:pt x="242602" y="98298"/>
                    <a:pt x="281369" y="33623"/>
                  </a:cubicBezTo>
                  <a:cubicBezTo>
                    <a:pt x="277368" y="34100"/>
                    <a:pt x="273177" y="33623"/>
                    <a:pt x="269177" y="32099"/>
                  </a:cubicBezTo>
                  <a:cubicBezTo>
                    <a:pt x="257175" y="27527"/>
                    <a:pt x="249555" y="15335"/>
                    <a:pt x="250698" y="2477"/>
                  </a:cubicBezTo>
                  <a:cubicBezTo>
                    <a:pt x="250793" y="1715"/>
                    <a:pt x="250889" y="953"/>
                    <a:pt x="250984" y="191"/>
                  </a:cubicBezTo>
                  <a:cubicBezTo>
                    <a:pt x="249460" y="286"/>
                    <a:pt x="247936" y="191"/>
                    <a:pt x="246317" y="0"/>
                  </a:cubicBezTo>
                  <a:cubicBezTo>
                    <a:pt x="194596" y="70485"/>
                    <a:pt x="135541" y="136112"/>
                    <a:pt x="69342" y="193262"/>
                  </a:cubicBezTo>
                  <a:cubicBezTo>
                    <a:pt x="50197" y="209836"/>
                    <a:pt x="29337" y="226314"/>
                    <a:pt x="5810" y="235934"/>
                  </a:cubicBezTo>
                  <a:cubicBezTo>
                    <a:pt x="5620" y="236030"/>
                    <a:pt x="5429" y="236125"/>
                    <a:pt x="5144" y="236220"/>
                  </a:cubicBezTo>
                  <a:cubicBezTo>
                    <a:pt x="4858" y="238411"/>
                    <a:pt x="4667" y="240697"/>
                    <a:pt x="4381" y="242888"/>
                  </a:cubicBezTo>
                  <a:cubicBezTo>
                    <a:pt x="4381" y="243364"/>
                    <a:pt x="4286" y="243745"/>
                    <a:pt x="4286" y="244221"/>
                  </a:cubicBezTo>
                  <a:cubicBezTo>
                    <a:pt x="4096" y="246126"/>
                    <a:pt x="3905" y="247936"/>
                    <a:pt x="3715" y="249936"/>
                  </a:cubicBezTo>
                  <a:cubicBezTo>
                    <a:pt x="3715" y="250317"/>
                    <a:pt x="3620" y="250698"/>
                    <a:pt x="3620" y="251174"/>
                  </a:cubicBezTo>
                  <a:cubicBezTo>
                    <a:pt x="3429" y="253175"/>
                    <a:pt x="3239" y="255175"/>
                    <a:pt x="3048" y="257270"/>
                  </a:cubicBezTo>
                  <a:cubicBezTo>
                    <a:pt x="3048" y="257556"/>
                    <a:pt x="2953" y="257842"/>
                    <a:pt x="2953" y="258128"/>
                  </a:cubicBezTo>
                  <a:cubicBezTo>
                    <a:pt x="2762" y="260318"/>
                    <a:pt x="2572" y="262509"/>
                    <a:pt x="2381" y="264700"/>
                  </a:cubicBezTo>
                  <a:cubicBezTo>
                    <a:pt x="2381" y="264890"/>
                    <a:pt x="2381" y="265081"/>
                    <a:pt x="2381" y="265271"/>
                  </a:cubicBezTo>
                  <a:cubicBezTo>
                    <a:pt x="2191" y="267653"/>
                    <a:pt x="2000" y="270034"/>
                    <a:pt x="1905" y="272415"/>
                  </a:cubicBezTo>
                  <a:cubicBezTo>
                    <a:pt x="1905" y="272510"/>
                    <a:pt x="1905" y="272606"/>
                    <a:pt x="1905" y="272701"/>
                  </a:cubicBezTo>
                  <a:cubicBezTo>
                    <a:pt x="1715" y="275273"/>
                    <a:pt x="1619" y="277749"/>
                    <a:pt x="1429" y="280416"/>
                  </a:cubicBezTo>
                  <a:cubicBezTo>
                    <a:pt x="1429" y="280416"/>
                    <a:pt x="1429" y="280416"/>
                    <a:pt x="1429" y="280511"/>
                  </a:cubicBezTo>
                  <a:cubicBezTo>
                    <a:pt x="1143" y="285845"/>
                    <a:pt x="857" y="291275"/>
                    <a:pt x="667" y="296894"/>
                  </a:cubicBezTo>
                  <a:cubicBezTo>
                    <a:pt x="572" y="299276"/>
                    <a:pt x="476" y="301752"/>
                    <a:pt x="381" y="304229"/>
                  </a:cubicBezTo>
                  <a:cubicBezTo>
                    <a:pt x="381" y="304324"/>
                    <a:pt x="381" y="304419"/>
                    <a:pt x="381" y="304514"/>
                  </a:cubicBezTo>
                  <a:cubicBezTo>
                    <a:pt x="286" y="306896"/>
                    <a:pt x="286" y="309277"/>
                    <a:pt x="191" y="311658"/>
                  </a:cubicBezTo>
                  <a:cubicBezTo>
                    <a:pt x="191" y="311944"/>
                    <a:pt x="191" y="312230"/>
                    <a:pt x="191" y="312515"/>
                  </a:cubicBezTo>
                  <a:cubicBezTo>
                    <a:pt x="95" y="314801"/>
                    <a:pt x="95" y="316992"/>
                    <a:pt x="95" y="319373"/>
                  </a:cubicBezTo>
                  <a:cubicBezTo>
                    <a:pt x="95" y="319850"/>
                    <a:pt x="95" y="320421"/>
                    <a:pt x="95" y="320897"/>
                  </a:cubicBezTo>
                  <a:cubicBezTo>
                    <a:pt x="95" y="322993"/>
                    <a:pt x="95" y="325088"/>
                    <a:pt x="0" y="327279"/>
                  </a:cubicBezTo>
                  <a:cubicBezTo>
                    <a:pt x="0" y="328041"/>
                    <a:pt x="0" y="328898"/>
                    <a:pt x="0" y="329660"/>
                  </a:cubicBezTo>
                  <a:cubicBezTo>
                    <a:pt x="0" y="331565"/>
                    <a:pt x="0" y="333470"/>
                    <a:pt x="0" y="335375"/>
                  </a:cubicBezTo>
                  <a:cubicBezTo>
                    <a:pt x="0" y="336518"/>
                    <a:pt x="0" y="337661"/>
                    <a:pt x="0" y="338804"/>
                  </a:cubicBezTo>
                  <a:cubicBezTo>
                    <a:pt x="0" y="340424"/>
                    <a:pt x="0" y="342138"/>
                    <a:pt x="0" y="343757"/>
                  </a:cubicBezTo>
                  <a:cubicBezTo>
                    <a:pt x="0" y="345377"/>
                    <a:pt x="0" y="346996"/>
                    <a:pt x="95" y="348615"/>
                  </a:cubicBezTo>
                  <a:cubicBezTo>
                    <a:pt x="95" y="349853"/>
                    <a:pt x="95" y="351092"/>
                    <a:pt x="191" y="352425"/>
                  </a:cubicBezTo>
                  <a:cubicBezTo>
                    <a:pt x="286" y="355378"/>
                    <a:pt x="286" y="358331"/>
                    <a:pt x="381" y="361283"/>
                  </a:cubicBezTo>
                  <a:cubicBezTo>
                    <a:pt x="21717" y="348996"/>
                    <a:pt x="43434" y="336804"/>
                    <a:pt x="63532" y="322707"/>
                  </a:cubicBezTo>
                  <a:cubicBezTo>
                    <a:pt x="86487" y="306610"/>
                    <a:pt x="105251" y="286607"/>
                    <a:pt x="123444" y="26527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8" name="Freeform: Shape 1277">
              <a:extLst>
                <a:ext uri="{FF2B5EF4-FFF2-40B4-BE49-F238E27FC236}">
                  <a16:creationId xmlns:a16="http://schemas.microsoft.com/office/drawing/2014/main" id="{7692B57A-95EB-4C8F-B42A-8287459D1540}"/>
                </a:ext>
              </a:extLst>
            </p:cNvPr>
            <p:cNvSpPr/>
            <p:nvPr/>
          </p:nvSpPr>
          <p:spPr>
            <a:xfrm>
              <a:off x="6044945" y="3044761"/>
              <a:ext cx="241363" cy="257079"/>
            </a:xfrm>
            <a:custGeom>
              <a:avLst/>
              <a:gdLst>
                <a:gd name="connsiteX0" fmla="*/ 857 w 241363"/>
                <a:gd name="connsiteY0" fmla="*/ 256889 h 257079"/>
                <a:gd name="connsiteX1" fmla="*/ 64389 w 241363"/>
                <a:gd name="connsiteY1" fmla="*/ 214217 h 257079"/>
                <a:gd name="connsiteX2" fmla="*/ 241364 w 241363"/>
                <a:gd name="connsiteY2" fmla="*/ 20955 h 257079"/>
                <a:gd name="connsiteX3" fmla="*/ 234125 w 241363"/>
                <a:gd name="connsiteY3" fmla="*/ 19240 h 257079"/>
                <a:gd name="connsiteX4" fmla="*/ 216694 w 241363"/>
                <a:gd name="connsiteY4" fmla="*/ 0 h 257079"/>
                <a:gd name="connsiteX5" fmla="*/ 210312 w 241363"/>
                <a:gd name="connsiteY5" fmla="*/ 7715 h 257079"/>
                <a:gd name="connsiteX6" fmla="*/ 194596 w 241363"/>
                <a:gd name="connsiteY6" fmla="*/ 25622 h 257079"/>
                <a:gd name="connsiteX7" fmla="*/ 184975 w 241363"/>
                <a:gd name="connsiteY7" fmla="*/ 35433 h 257079"/>
                <a:gd name="connsiteX8" fmla="*/ 129159 w 241363"/>
                <a:gd name="connsiteY8" fmla="*/ 95155 h 257079"/>
                <a:gd name="connsiteX9" fmla="*/ 7334 w 241363"/>
                <a:gd name="connsiteY9" fmla="*/ 209264 h 257079"/>
                <a:gd name="connsiteX10" fmla="*/ 5429 w 241363"/>
                <a:gd name="connsiteY10" fmla="*/ 219742 h 257079"/>
                <a:gd name="connsiteX11" fmla="*/ 5334 w 241363"/>
                <a:gd name="connsiteY11" fmla="*/ 220123 h 257079"/>
                <a:gd name="connsiteX12" fmla="*/ 4381 w 241363"/>
                <a:gd name="connsiteY12" fmla="*/ 225647 h 257079"/>
                <a:gd name="connsiteX13" fmla="*/ 4381 w 241363"/>
                <a:gd name="connsiteY13" fmla="*/ 225647 h 257079"/>
                <a:gd name="connsiteX14" fmla="*/ 3524 w 241363"/>
                <a:gd name="connsiteY14" fmla="*/ 231076 h 257079"/>
                <a:gd name="connsiteX15" fmla="*/ 3429 w 241363"/>
                <a:gd name="connsiteY15" fmla="*/ 231743 h 257079"/>
                <a:gd name="connsiteX16" fmla="*/ 2572 w 241363"/>
                <a:gd name="connsiteY16" fmla="*/ 237268 h 257079"/>
                <a:gd name="connsiteX17" fmla="*/ 2477 w 241363"/>
                <a:gd name="connsiteY17" fmla="*/ 238125 h 257079"/>
                <a:gd name="connsiteX18" fmla="*/ 1715 w 241363"/>
                <a:gd name="connsiteY18" fmla="*/ 243364 h 257079"/>
                <a:gd name="connsiteX19" fmla="*/ 1619 w 241363"/>
                <a:gd name="connsiteY19" fmla="*/ 244030 h 257079"/>
                <a:gd name="connsiteX20" fmla="*/ 857 w 241363"/>
                <a:gd name="connsiteY20" fmla="*/ 249745 h 257079"/>
                <a:gd name="connsiteX21" fmla="*/ 667 w 241363"/>
                <a:gd name="connsiteY21" fmla="*/ 251079 h 257079"/>
                <a:gd name="connsiteX22" fmla="*/ 0 w 241363"/>
                <a:gd name="connsiteY22" fmla="*/ 257080 h 257079"/>
                <a:gd name="connsiteX23" fmla="*/ 0 w 241363"/>
                <a:gd name="connsiteY23" fmla="*/ 257080 h 257079"/>
                <a:gd name="connsiteX24" fmla="*/ 857 w 241363"/>
                <a:gd name="connsiteY24" fmla="*/ 256889 h 2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1363" h="257079">
                  <a:moveTo>
                    <a:pt x="857" y="256889"/>
                  </a:moveTo>
                  <a:cubicBezTo>
                    <a:pt x="24479" y="247174"/>
                    <a:pt x="45244" y="230695"/>
                    <a:pt x="64389" y="214217"/>
                  </a:cubicBezTo>
                  <a:cubicBezTo>
                    <a:pt x="130588" y="156972"/>
                    <a:pt x="189643" y="91440"/>
                    <a:pt x="241364" y="20955"/>
                  </a:cubicBezTo>
                  <a:cubicBezTo>
                    <a:pt x="238982" y="20669"/>
                    <a:pt x="236601" y="20098"/>
                    <a:pt x="234125" y="19240"/>
                  </a:cubicBezTo>
                  <a:cubicBezTo>
                    <a:pt x="224695" y="15907"/>
                    <a:pt x="218694" y="8858"/>
                    <a:pt x="216694" y="0"/>
                  </a:cubicBezTo>
                  <a:cubicBezTo>
                    <a:pt x="214598" y="2572"/>
                    <a:pt x="212408" y="5143"/>
                    <a:pt x="210312" y="7715"/>
                  </a:cubicBezTo>
                  <a:cubicBezTo>
                    <a:pt x="205169" y="13716"/>
                    <a:pt x="199739" y="19526"/>
                    <a:pt x="194596" y="25622"/>
                  </a:cubicBezTo>
                  <a:cubicBezTo>
                    <a:pt x="191452" y="29432"/>
                    <a:pt x="188404" y="32671"/>
                    <a:pt x="184975" y="35433"/>
                  </a:cubicBezTo>
                  <a:cubicBezTo>
                    <a:pt x="166783" y="55816"/>
                    <a:pt x="147542" y="75343"/>
                    <a:pt x="129159" y="95155"/>
                  </a:cubicBezTo>
                  <a:cubicBezTo>
                    <a:pt x="113729" y="111823"/>
                    <a:pt x="47339" y="175355"/>
                    <a:pt x="7334" y="209264"/>
                  </a:cubicBezTo>
                  <a:cubicBezTo>
                    <a:pt x="6667" y="212598"/>
                    <a:pt x="6096" y="216122"/>
                    <a:pt x="5429" y="219742"/>
                  </a:cubicBezTo>
                  <a:cubicBezTo>
                    <a:pt x="5429" y="219837"/>
                    <a:pt x="5429" y="219932"/>
                    <a:pt x="5334" y="220123"/>
                  </a:cubicBezTo>
                  <a:cubicBezTo>
                    <a:pt x="5048" y="221932"/>
                    <a:pt x="4763" y="223742"/>
                    <a:pt x="4381" y="225647"/>
                  </a:cubicBezTo>
                  <a:cubicBezTo>
                    <a:pt x="4381" y="225647"/>
                    <a:pt x="4381" y="225647"/>
                    <a:pt x="4381" y="225647"/>
                  </a:cubicBezTo>
                  <a:cubicBezTo>
                    <a:pt x="4096" y="227457"/>
                    <a:pt x="3810" y="229267"/>
                    <a:pt x="3524" y="231076"/>
                  </a:cubicBezTo>
                  <a:cubicBezTo>
                    <a:pt x="3524" y="231267"/>
                    <a:pt x="3429" y="231553"/>
                    <a:pt x="3429" y="231743"/>
                  </a:cubicBezTo>
                  <a:cubicBezTo>
                    <a:pt x="3143" y="233553"/>
                    <a:pt x="2858" y="235363"/>
                    <a:pt x="2572" y="237268"/>
                  </a:cubicBezTo>
                  <a:cubicBezTo>
                    <a:pt x="2572" y="237553"/>
                    <a:pt x="2477" y="237839"/>
                    <a:pt x="2477" y="238125"/>
                  </a:cubicBezTo>
                  <a:cubicBezTo>
                    <a:pt x="2191" y="239839"/>
                    <a:pt x="2000" y="241554"/>
                    <a:pt x="1715" y="243364"/>
                  </a:cubicBezTo>
                  <a:cubicBezTo>
                    <a:pt x="1715" y="243649"/>
                    <a:pt x="1619" y="243840"/>
                    <a:pt x="1619" y="244030"/>
                  </a:cubicBezTo>
                  <a:cubicBezTo>
                    <a:pt x="1333" y="245936"/>
                    <a:pt x="1143" y="247840"/>
                    <a:pt x="857" y="249745"/>
                  </a:cubicBezTo>
                  <a:cubicBezTo>
                    <a:pt x="762" y="250222"/>
                    <a:pt x="762" y="250603"/>
                    <a:pt x="667" y="251079"/>
                  </a:cubicBezTo>
                  <a:cubicBezTo>
                    <a:pt x="381" y="253079"/>
                    <a:pt x="191" y="254984"/>
                    <a:pt x="0" y="257080"/>
                  </a:cubicBezTo>
                  <a:cubicBezTo>
                    <a:pt x="0" y="257080"/>
                    <a:pt x="0" y="257080"/>
                    <a:pt x="0" y="257080"/>
                  </a:cubicBezTo>
                  <a:cubicBezTo>
                    <a:pt x="381" y="256984"/>
                    <a:pt x="667" y="256984"/>
                    <a:pt x="857" y="25688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9" name="Freeform: Shape 1278">
              <a:extLst>
                <a:ext uri="{FF2B5EF4-FFF2-40B4-BE49-F238E27FC236}">
                  <a16:creationId xmlns:a16="http://schemas.microsoft.com/office/drawing/2014/main" id="{C0D98292-70FA-466D-8752-40B598828AF6}"/>
                </a:ext>
              </a:extLst>
            </p:cNvPr>
            <p:cNvSpPr/>
            <p:nvPr/>
          </p:nvSpPr>
          <p:spPr>
            <a:xfrm>
              <a:off x="6052374" y="3027806"/>
              <a:ext cx="209359" cy="226314"/>
            </a:xfrm>
            <a:custGeom>
              <a:avLst/>
              <a:gdLst>
                <a:gd name="connsiteX0" fmla="*/ 10192 w 209359"/>
                <a:gd name="connsiteY0" fmla="*/ 180975 h 226314"/>
                <a:gd name="connsiteX1" fmla="*/ 10097 w 209359"/>
                <a:gd name="connsiteY1" fmla="*/ 181451 h 226314"/>
                <a:gd name="connsiteX2" fmla="*/ 9716 w 209359"/>
                <a:gd name="connsiteY2" fmla="*/ 182975 h 226314"/>
                <a:gd name="connsiteX3" fmla="*/ 9620 w 209359"/>
                <a:gd name="connsiteY3" fmla="*/ 183452 h 226314"/>
                <a:gd name="connsiteX4" fmla="*/ 9144 w 209359"/>
                <a:gd name="connsiteY4" fmla="*/ 185166 h 226314"/>
                <a:gd name="connsiteX5" fmla="*/ 9049 w 209359"/>
                <a:gd name="connsiteY5" fmla="*/ 185642 h 226314"/>
                <a:gd name="connsiteX6" fmla="*/ 6477 w 209359"/>
                <a:gd name="connsiteY6" fmla="*/ 195834 h 226314"/>
                <a:gd name="connsiteX7" fmla="*/ 6477 w 209359"/>
                <a:gd name="connsiteY7" fmla="*/ 195834 h 226314"/>
                <a:gd name="connsiteX8" fmla="*/ 0 w 209359"/>
                <a:gd name="connsiteY8" fmla="*/ 226314 h 226314"/>
                <a:gd name="connsiteX9" fmla="*/ 121825 w 209359"/>
                <a:gd name="connsiteY9" fmla="*/ 112205 h 226314"/>
                <a:gd name="connsiteX10" fmla="*/ 177641 w 209359"/>
                <a:gd name="connsiteY10" fmla="*/ 52483 h 226314"/>
                <a:gd name="connsiteX11" fmla="*/ 187262 w 209359"/>
                <a:gd name="connsiteY11" fmla="*/ 42672 h 226314"/>
                <a:gd name="connsiteX12" fmla="*/ 202978 w 209359"/>
                <a:gd name="connsiteY12" fmla="*/ 24765 h 226314"/>
                <a:gd name="connsiteX13" fmla="*/ 209360 w 209359"/>
                <a:gd name="connsiteY13" fmla="*/ 17050 h 226314"/>
                <a:gd name="connsiteX14" fmla="*/ 208598 w 209359"/>
                <a:gd name="connsiteY14" fmla="*/ 9335 h 226314"/>
                <a:gd name="connsiteX15" fmla="*/ 179927 w 209359"/>
                <a:gd name="connsiteY15" fmla="*/ 762 h 226314"/>
                <a:gd name="connsiteX16" fmla="*/ 179356 w 209359"/>
                <a:gd name="connsiteY16" fmla="*/ 0 h 226314"/>
                <a:gd name="connsiteX17" fmla="*/ 151638 w 209359"/>
                <a:gd name="connsiteY17" fmla="*/ 28289 h 226314"/>
                <a:gd name="connsiteX18" fmla="*/ 112014 w 209359"/>
                <a:gd name="connsiteY18" fmla="*/ 69342 h 226314"/>
                <a:gd name="connsiteX19" fmla="*/ 10763 w 209359"/>
                <a:gd name="connsiteY19" fmla="*/ 179261 h 226314"/>
                <a:gd name="connsiteX20" fmla="*/ 10192 w 209359"/>
                <a:gd name="connsiteY20" fmla="*/ 180975 h 2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359" h="226314">
                  <a:moveTo>
                    <a:pt x="10192" y="180975"/>
                  </a:moveTo>
                  <a:cubicBezTo>
                    <a:pt x="10192" y="181166"/>
                    <a:pt x="10097" y="181356"/>
                    <a:pt x="10097" y="181451"/>
                  </a:cubicBezTo>
                  <a:cubicBezTo>
                    <a:pt x="10001" y="181928"/>
                    <a:pt x="9811" y="182499"/>
                    <a:pt x="9716" y="182975"/>
                  </a:cubicBezTo>
                  <a:cubicBezTo>
                    <a:pt x="9716" y="183166"/>
                    <a:pt x="9620" y="183356"/>
                    <a:pt x="9620" y="183452"/>
                  </a:cubicBezTo>
                  <a:cubicBezTo>
                    <a:pt x="9430" y="184023"/>
                    <a:pt x="9335" y="184595"/>
                    <a:pt x="9144" y="185166"/>
                  </a:cubicBezTo>
                  <a:cubicBezTo>
                    <a:pt x="9144" y="185356"/>
                    <a:pt x="9049" y="185452"/>
                    <a:pt x="9049" y="185642"/>
                  </a:cubicBezTo>
                  <a:cubicBezTo>
                    <a:pt x="8287" y="188690"/>
                    <a:pt x="7429" y="192119"/>
                    <a:pt x="6477" y="195834"/>
                  </a:cubicBezTo>
                  <a:lnTo>
                    <a:pt x="6477" y="195834"/>
                  </a:lnTo>
                  <a:cubicBezTo>
                    <a:pt x="4477" y="204311"/>
                    <a:pt x="2191" y="214408"/>
                    <a:pt x="0" y="226314"/>
                  </a:cubicBezTo>
                  <a:cubicBezTo>
                    <a:pt x="40100" y="192310"/>
                    <a:pt x="106394" y="128873"/>
                    <a:pt x="121825" y="112205"/>
                  </a:cubicBezTo>
                  <a:cubicBezTo>
                    <a:pt x="140208" y="92393"/>
                    <a:pt x="159449" y="72866"/>
                    <a:pt x="177641" y="52483"/>
                  </a:cubicBezTo>
                  <a:cubicBezTo>
                    <a:pt x="181070" y="49625"/>
                    <a:pt x="184023" y="46482"/>
                    <a:pt x="187262" y="42672"/>
                  </a:cubicBezTo>
                  <a:cubicBezTo>
                    <a:pt x="192310" y="36576"/>
                    <a:pt x="197834" y="30766"/>
                    <a:pt x="202978" y="24765"/>
                  </a:cubicBezTo>
                  <a:cubicBezTo>
                    <a:pt x="205169" y="22193"/>
                    <a:pt x="207264" y="19622"/>
                    <a:pt x="209360" y="17050"/>
                  </a:cubicBezTo>
                  <a:cubicBezTo>
                    <a:pt x="208788" y="14573"/>
                    <a:pt x="208502" y="12002"/>
                    <a:pt x="208598" y="9335"/>
                  </a:cubicBezTo>
                  <a:cubicBezTo>
                    <a:pt x="198215" y="11906"/>
                    <a:pt x="187071" y="9811"/>
                    <a:pt x="179927" y="762"/>
                  </a:cubicBezTo>
                  <a:cubicBezTo>
                    <a:pt x="179737" y="476"/>
                    <a:pt x="179546" y="286"/>
                    <a:pt x="179356" y="0"/>
                  </a:cubicBezTo>
                  <a:cubicBezTo>
                    <a:pt x="170117" y="9430"/>
                    <a:pt x="160782" y="18860"/>
                    <a:pt x="151638" y="28289"/>
                  </a:cubicBezTo>
                  <a:cubicBezTo>
                    <a:pt x="138398" y="41910"/>
                    <a:pt x="125158" y="55626"/>
                    <a:pt x="112014" y="69342"/>
                  </a:cubicBezTo>
                  <a:cubicBezTo>
                    <a:pt x="77533" y="105251"/>
                    <a:pt x="43339" y="141637"/>
                    <a:pt x="10763" y="179261"/>
                  </a:cubicBezTo>
                  <a:cubicBezTo>
                    <a:pt x="10573" y="179642"/>
                    <a:pt x="10382" y="180308"/>
                    <a:pt x="10192" y="180975"/>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0" name="Freeform: Shape 1279">
              <a:extLst>
                <a:ext uri="{FF2B5EF4-FFF2-40B4-BE49-F238E27FC236}">
                  <a16:creationId xmlns:a16="http://schemas.microsoft.com/office/drawing/2014/main" id="{2BE320EF-FCF0-4B2B-95D1-9A051DB62B39}"/>
                </a:ext>
              </a:extLst>
            </p:cNvPr>
            <p:cNvSpPr/>
            <p:nvPr/>
          </p:nvSpPr>
          <p:spPr>
            <a:xfrm>
              <a:off x="6321361" y="3076669"/>
              <a:ext cx="17716" cy="23907"/>
            </a:xfrm>
            <a:custGeom>
              <a:avLst/>
              <a:gdLst>
                <a:gd name="connsiteX0" fmla="*/ 0 w 17716"/>
                <a:gd name="connsiteY0" fmla="*/ 22574 h 23907"/>
                <a:gd name="connsiteX1" fmla="*/ 8668 w 17716"/>
                <a:gd name="connsiteY1" fmla="*/ 19907 h 23907"/>
                <a:gd name="connsiteX2" fmla="*/ 9811 w 17716"/>
                <a:gd name="connsiteY2" fmla="*/ 23717 h 23907"/>
                <a:gd name="connsiteX3" fmla="*/ 9906 w 17716"/>
                <a:gd name="connsiteY3" fmla="*/ 23908 h 23907"/>
                <a:gd name="connsiteX4" fmla="*/ 17716 w 17716"/>
                <a:gd name="connsiteY4" fmla="*/ 7525 h 23907"/>
                <a:gd name="connsiteX5" fmla="*/ 13430 w 17716"/>
                <a:gd name="connsiteY5" fmla="*/ 0 h 23907"/>
                <a:gd name="connsiteX6" fmla="*/ 0 w 17716"/>
                <a:gd name="connsiteY6" fmla="*/ 22574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 h="23907">
                  <a:moveTo>
                    <a:pt x="0" y="22574"/>
                  </a:moveTo>
                  <a:cubicBezTo>
                    <a:pt x="3048" y="22193"/>
                    <a:pt x="5905" y="21336"/>
                    <a:pt x="8668" y="19907"/>
                  </a:cubicBezTo>
                  <a:cubicBezTo>
                    <a:pt x="8953" y="21241"/>
                    <a:pt x="9334" y="22574"/>
                    <a:pt x="9811" y="23717"/>
                  </a:cubicBezTo>
                  <a:cubicBezTo>
                    <a:pt x="9811" y="23813"/>
                    <a:pt x="9906" y="23908"/>
                    <a:pt x="9906" y="23908"/>
                  </a:cubicBezTo>
                  <a:cubicBezTo>
                    <a:pt x="12668" y="18193"/>
                    <a:pt x="15240" y="12763"/>
                    <a:pt x="17716" y="7525"/>
                  </a:cubicBezTo>
                  <a:cubicBezTo>
                    <a:pt x="16383" y="4953"/>
                    <a:pt x="14954" y="2476"/>
                    <a:pt x="13430" y="0"/>
                  </a:cubicBezTo>
                  <a:cubicBezTo>
                    <a:pt x="9144" y="7334"/>
                    <a:pt x="4667" y="14859"/>
                    <a:pt x="0" y="22574"/>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1" name="Freeform: Shape 1280">
              <a:extLst>
                <a:ext uri="{FF2B5EF4-FFF2-40B4-BE49-F238E27FC236}">
                  <a16:creationId xmlns:a16="http://schemas.microsoft.com/office/drawing/2014/main" id="{B34ABF75-57A2-44F8-B91C-C425E5C03784}"/>
                </a:ext>
              </a:extLst>
            </p:cNvPr>
            <p:cNvSpPr/>
            <p:nvPr/>
          </p:nvSpPr>
          <p:spPr>
            <a:xfrm>
              <a:off x="6286309" y="3038474"/>
              <a:ext cx="48482" cy="60946"/>
            </a:xfrm>
            <a:custGeom>
              <a:avLst/>
              <a:gdLst>
                <a:gd name="connsiteX0" fmla="*/ 12382 w 48482"/>
                <a:gd name="connsiteY0" fmla="*/ 10001 h 60946"/>
                <a:gd name="connsiteX1" fmla="*/ 0 w 48482"/>
                <a:gd name="connsiteY1" fmla="*/ 27146 h 60946"/>
                <a:gd name="connsiteX2" fmla="*/ 4667 w 48482"/>
                <a:gd name="connsiteY2" fmla="*/ 27337 h 60946"/>
                <a:gd name="connsiteX3" fmla="*/ 4381 w 48482"/>
                <a:gd name="connsiteY3" fmla="*/ 29623 h 60946"/>
                <a:gd name="connsiteX4" fmla="*/ 22860 w 48482"/>
                <a:gd name="connsiteY4" fmla="*/ 59246 h 60946"/>
                <a:gd name="connsiteX5" fmla="*/ 35052 w 48482"/>
                <a:gd name="connsiteY5" fmla="*/ 60769 h 60946"/>
                <a:gd name="connsiteX6" fmla="*/ 48482 w 48482"/>
                <a:gd name="connsiteY6" fmla="*/ 38290 h 60946"/>
                <a:gd name="connsiteX7" fmla="*/ 19336 w 48482"/>
                <a:gd name="connsiteY7" fmla="*/ 0 h 60946"/>
                <a:gd name="connsiteX8" fmla="*/ 12382 w 48482"/>
                <a:gd name="connsiteY8" fmla="*/ 10001 h 6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82" h="60946">
                  <a:moveTo>
                    <a:pt x="12382" y="10001"/>
                  </a:moveTo>
                  <a:cubicBezTo>
                    <a:pt x="8287" y="15716"/>
                    <a:pt x="4191" y="21431"/>
                    <a:pt x="0" y="27146"/>
                  </a:cubicBezTo>
                  <a:cubicBezTo>
                    <a:pt x="1619" y="27337"/>
                    <a:pt x="3143" y="27337"/>
                    <a:pt x="4667" y="27337"/>
                  </a:cubicBezTo>
                  <a:cubicBezTo>
                    <a:pt x="4572" y="28099"/>
                    <a:pt x="4477" y="28861"/>
                    <a:pt x="4381" y="29623"/>
                  </a:cubicBezTo>
                  <a:cubicBezTo>
                    <a:pt x="3238" y="42481"/>
                    <a:pt x="10858" y="54673"/>
                    <a:pt x="22860" y="59246"/>
                  </a:cubicBezTo>
                  <a:cubicBezTo>
                    <a:pt x="26956" y="60769"/>
                    <a:pt x="31051" y="61246"/>
                    <a:pt x="35052" y="60769"/>
                  </a:cubicBezTo>
                  <a:cubicBezTo>
                    <a:pt x="39624" y="53054"/>
                    <a:pt x="44101" y="45529"/>
                    <a:pt x="48482" y="38290"/>
                  </a:cubicBezTo>
                  <a:cubicBezTo>
                    <a:pt x="40291" y="24575"/>
                    <a:pt x="30480" y="11716"/>
                    <a:pt x="19336" y="0"/>
                  </a:cubicBezTo>
                  <a:cubicBezTo>
                    <a:pt x="17050" y="3334"/>
                    <a:pt x="14764" y="6667"/>
                    <a:pt x="12382" y="10001"/>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2" name="Freeform: Shape 1281">
              <a:extLst>
                <a:ext uri="{FF2B5EF4-FFF2-40B4-BE49-F238E27FC236}">
                  <a16:creationId xmlns:a16="http://schemas.microsoft.com/office/drawing/2014/main" id="{047C232F-8911-4618-83AA-7E6E83675161}"/>
                </a:ext>
              </a:extLst>
            </p:cNvPr>
            <p:cNvSpPr/>
            <p:nvPr/>
          </p:nvSpPr>
          <p:spPr>
            <a:xfrm>
              <a:off x="6261639" y="3017614"/>
              <a:ext cx="44005" cy="48006"/>
            </a:xfrm>
            <a:custGeom>
              <a:avLst/>
              <a:gdLst>
                <a:gd name="connsiteX0" fmla="*/ 17431 w 44005"/>
                <a:gd name="connsiteY0" fmla="*/ 46292 h 48006"/>
                <a:gd name="connsiteX1" fmla="*/ 24670 w 44005"/>
                <a:gd name="connsiteY1" fmla="*/ 48006 h 48006"/>
                <a:gd name="connsiteX2" fmla="*/ 37052 w 44005"/>
                <a:gd name="connsiteY2" fmla="*/ 30861 h 48006"/>
                <a:gd name="connsiteX3" fmla="*/ 44006 w 44005"/>
                <a:gd name="connsiteY3" fmla="*/ 20955 h 48006"/>
                <a:gd name="connsiteX4" fmla="*/ 29623 w 44005"/>
                <a:gd name="connsiteY4" fmla="*/ 7239 h 48006"/>
                <a:gd name="connsiteX5" fmla="*/ 20765 w 44005"/>
                <a:gd name="connsiteY5" fmla="*/ 0 h 48006"/>
                <a:gd name="connsiteX6" fmla="*/ 0 w 44005"/>
                <a:gd name="connsiteY6" fmla="*/ 27146 h 48006"/>
                <a:gd name="connsiteX7" fmla="*/ 17431 w 44005"/>
                <a:gd name="connsiteY7" fmla="*/ 46292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 h="48006">
                  <a:moveTo>
                    <a:pt x="17431" y="46292"/>
                  </a:moveTo>
                  <a:cubicBezTo>
                    <a:pt x="19907" y="47149"/>
                    <a:pt x="22289" y="47720"/>
                    <a:pt x="24670" y="48006"/>
                  </a:cubicBezTo>
                  <a:cubicBezTo>
                    <a:pt x="28861" y="42291"/>
                    <a:pt x="32956" y="36576"/>
                    <a:pt x="37052" y="30861"/>
                  </a:cubicBezTo>
                  <a:cubicBezTo>
                    <a:pt x="39433" y="27527"/>
                    <a:pt x="41719" y="24194"/>
                    <a:pt x="44006" y="20955"/>
                  </a:cubicBezTo>
                  <a:cubicBezTo>
                    <a:pt x="39433" y="16193"/>
                    <a:pt x="34671" y="11621"/>
                    <a:pt x="29623" y="7239"/>
                  </a:cubicBezTo>
                  <a:cubicBezTo>
                    <a:pt x="26765" y="4763"/>
                    <a:pt x="23813" y="2286"/>
                    <a:pt x="20765" y="0"/>
                  </a:cubicBezTo>
                  <a:cubicBezTo>
                    <a:pt x="14002" y="9144"/>
                    <a:pt x="7144" y="18288"/>
                    <a:pt x="0" y="27146"/>
                  </a:cubicBezTo>
                  <a:cubicBezTo>
                    <a:pt x="2096" y="35909"/>
                    <a:pt x="8001" y="42958"/>
                    <a:pt x="17431" y="46292"/>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3" name="Freeform: Shape 1282">
              <a:extLst>
                <a:ext uri="{FF2B5EF4-FFF2-40B4-BE49-F238E27FC236}">
                  <a16:creationId xmlns:a16="http://schemas.microsoft.com/office/drawing/2014/main" id="{8EB88EB2-2F6B-43A1-ACA3-C82D48110D92}"/>
                </a:ext>
              </a:extLst>
            </p:cNvPr>
            <p:cNvSpPr/>
            <p:nvPr/>
          </p:nvSpPr>
          <p:spPr>
            <a:xfrm>
              <a:off x="6231826" y="3001041"/>
              <a:ext cx="50672" cy="43624"/>
            </a:xfrm>
            <a:custGeom>
              <a:avLst/>
              <a:gdLst>
                <a:gd name="connsiteX0" fmla="*/ 29146 w 50672"/>
                <a:gd name="connsiteY0" fmla="*/ 35909 h 43624"/>
                <a:gd name="connsiteX1" fmla="*/ 29908 w 50672"/>
                <a:gd name="connsiteY1" fmla="*/ 43625 h 43624"/>
                <a:gd name="connsiteX2" fmla="*/ 50673 w 50672"/>
                <a:gd name="connsiteY2" fmla="*/ 16478 h 43624"/>
                <a:gd name="connsiteX3" fmla="*/ 26289 w 50672"/>
                <a:gd name="connsiteY3" fmla="*/ 0 h 43624"/>
                <a:gd name="connsiteX4" fmla="*/ 0 w 50672"/>
                <a:gd name="connsiteY4" fmla="*/ 26575 h 43624"/>
                <a:gd name="connsiteX5" fmla="*/ 571 w 50672"/>
                <a:gd name="connsiteY5" fmla="*/ 27337 h 43624"/>
                <a:gd name="connsiteX6" fmla="*/ 29146 w 50672"/>
                <a:gd name="connsiteY6" fmla="*/ 35909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2" h="43624">
                  <a:moveTo>
                    <a:pt x="29146" y="35909"/>
                  </a:moveTo>
                  <a:cubicBezTo>
                    <a:pt x="29051" y="38576"/>
                    <a:pt x="29337" y="41148"/>
                    <a:pt x="29908" y="43625"/>
                  </a:cubicBezTo>
                  <a:cubicBezTo>
                    <a:pt x="37052" y="34766"/>
                    <a:pt x="43910" y="25622"/>
                    <a:pt x="50673" y="16478"/>
                  </a:cubicBezTo>
                  <a:cubicBezTo>
                    <a:pt x="42958" y="10477"/>
                    <a:pt x="34766" y="4953"/>
                    <a:pt x="26289" y="0"/>
                  </a:cubicBezTo>
                  <a:cubicBezTo>
                    <a:pt x="17526" y="8858"/>
                    <a:pt x="8763" y="17717"/>
                    <a:pt x="0" y="26575"/>
                  </a:cubicBezTo>
                  <a:cubicBezTo>
                    <a:pt x="190" y="26860"/>
                    <a:pt x="381" y="27051"/>
                    <a:pt x="571" y="27337"/>
                  </a:cubicBezTo>
                  <a:cubicBezTo>
                    <a:pt x="7525" y="36385"/>
                    <a:pt x="18764" y="38481"/>
                    <a:pt x="29146" y="3590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4" name="Freeform: Shape 1283">
              <a:extLst>
                <a:ext uri="{FF2B5EF4-FFF2-40B4-BE49-F238E27FC236}">
                  <a16:creationId xmlns:a16="http://schemas.microsoft.com/office/drawing/2014/main" id="{75580109-B08B-43E2-80D1-DCB6718C2373}"/>
                </a:ext>
              </a:extLst>
            </p:cNvPr>
            <p:cNvSpPr/>
            <p:nvPr/>
          </p:nvSpPr>
          <p:spPr>
            <a:xfrm>
              <a:off x="6351078" y="3034855"/>
              <a:ext cx="9334" cy="17811"/>
            </a:xfrm>
            <a:custGeom>
              <a:avLst/>
              <a:gdLst>
                <a:gd name="connsiteX0" fmla="*/ 0 w 9334"/>
                <a:gd name="connsiteY0" fmla="*/ 14383 h 17811"/>
                <a:gd name="connsiteX1" fmla="*/ 2381 w 9334"/>
                <a:gd name="connsiteY1" fmla="*/ 17812 h 17811"/>
                <a:gd name="connsiteX2" fmla="*/ 9335 w 9334"/>
                <a:gd name="connsiteY2" fmla="*/ 1715 h 17811"/>
                <a:gd name="connsiteX3" fmla="*/ 8477 w 9334"/>
                <a:gd name="connsiteY3" fmla="*/ 0 h 17811"/>
                <a:gd name="connsiteX4" fmla="*/ 0 w 9334"/>
                <a:gd name="connsiteY4" fmla="*/ 14383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7811">
                  <a:moveTo>
                    <a:pt x="0" y="14383"/>
                  </a:moveTo>
                  <a:cubicBezTo>
                    <a:pt x="762" y="15526"/>
                    <a:pt x="1619" y="16669"/>
                    <a:pt x="2381" y="17812"/>
                  </a:cubicBezTo>
                  <a:cubicBezTo>
                    <a:pt x="5239" y="11430"/>
                    <a:pt x="7525" y="6001"/>
                    <a:pt x="9335" y="1715"/>
                  </a:cubicBezTo>
                  <a:cubicBezTo>
                    <a:pt x="9049" y="1143"/>
                    <a:pt x="8763" y="571"/>
                    <a:pt x="8477" y="0"/>
                  </a:cubicBezTo>
                  <a:cubicBezTo>
                    <a:pt x="5810" y="4572"/>
                    <a:pt x="3048" y="9334"/>
                    <a:pt x="0" y="14383"/>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5" name="Freeform: Shape 1284">
              <a:extLst>
                <a:ext uri="{FF2B5EF4-FFF2-40B4-BE49-F238E27FC236}">
                  <a16:creationId xmlns:a16="http://schemas.microsoft.com/office/drawing/2014/main" id="{EC6EC35F-1484-44EE-8D84-4B5B2A04F154}"/>
                </a:ext>
              </a:extLst>
            </p:cNvPr>
            <p:cNvSpPr/>
            <p:nvPr/>
          </p:nvSpPr>
          <p:spPr>
            <a:xfrm>
              <a:off x="6321932" y="2999231"/>
              <a:ext cx="37528" cy="50006"/>
            </a:xfrm>
            <a:custGeom>
              <a:avLst/>
              <a:gdLst>
                <a:gd name="connsiteX0" fmla="*/ 29146 w 37528"/>
                <a:gd name="connsiteY0" fmla="*/ 50006 h 50006"/>
                <a:gd name="connsiteX1" fmla="*/ 37529 w 37528"/>
                <a:gd name="connsiteY1" fmla="*/ 35719 h 50006"/>
                <a:gd name="connsiteX2" fmla="*/ 22669 w 37528"/>
                <a:gd name="connsiteY2" fmla="*/ 13526 h 50006"/>
                <a:gd name="connsiteX3" fmla="*/ 9715 w 37528"/>
                <a:gd name="connsiteY3" fmla="*/ 0 h 50006"/>
                <a:gd name="connsiteX4" fmla="*/ 0 w 37528"/>
                <a:gd name="connsiteY4" fmla="*/ 15050 h 50006"/>
                <a:gd name="connsiteX5" fmla="*/ 29146 w 37528"/>
                <a:gd name="connsiteY5" fmla="*/ 50006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8" h="50006">
                  <a:moveTo>
                    <a:pt x="29146" y="50006"/>
                  </a:moveTo>
                  <a:cubicBezTo>
                    <a:pt x="32099" y="44958"/>
                    <a:pt x="34957" y="40196"/>
                    <a:pt x="37529" y="35719"/>
                  </a:cubicBezTo>
                  <a:cubicBezTo>
                    <a:pt x="33242" y="27908"/>
                    <a:pt x="28384" y="20383"/>
                    <a:pt x="22669" y="13526"/>
                  </a:cubicBezTo>
                  <a:cubicBezTo>
                    <a:pt x="18574" y="8763"/>
                    <a:pt x="14288" y="4286"/>
                    <a:pt x="9715" y="0"/>
                  </a:cubicBezTo>
                  <a:cubicBezTo>
                    <a:pt x="6477" y="5048"/>
                    <a:pt x="3334" y="10097"/>
                    <a:pt x="0" y="15050"/>
                  </a:cubicBezTo>
                  <a:cubicBezTo>
                    <a:pt x="10858" y="25813"/>
                    <a:pt x="20574" y="37624"/>
                    <a:pt x="29146" y="5000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6" name="Freeform: Shape 1285">
              <a:extLst>
                <a:ext uri="{FF2B5EF4-FFF2-40B4-BE49-F238E27FC236}">
                  <a16:creationId xmlns:a16="http://schemas.microsoft.com/office/drawing/2014/main" id="{C31534E1-38FF-4CB3-A85F-D1986E758101}"/>
                </a:ext>
              </a:extLst>
            </p:cNvPr>
            <p:cNvSpPr/>
            <p:nvPr/>
          </p:nvSpPr>
          <p:spPr>
            <a:xfrm>
              <a:off x="6344506" y="2755581"/>
              <a:ext cx="126424" cy="255365"/>
            </a:xfrm>
            <a:custGeom>
              <a:avLst/>
              <a:gdLst>
                <a:gd name="connsiteX0" fmla="*/ 114871 w 126424"/>
                <a:gd name="connsiteY0" fmla="*/ 33623 h 255365"/>
                <a:gd name="connsiteX1" fmla="*/ 112776 w 126424"/>
                <a:gd name="connsiteY1" fmla="*/ 78581 h 255365"/>
                <a:gd name="connsiteX2" fmla="*/ 103251 w 126424"/>
                <a:gd name="connsiteY2" fmla="*/ 133350 h 255365"/>
                <a:gd name="connsiteX3" fmla="*/ 90107 w 126424"/>
                <a:gd name="connsiteY3" fmla="*/ 154972 h 255365"/>
                <a:gd name="connsiteX4" fmla="*/ 90011 w 126424"/>
                <a:gd name="connsiteY4" fmla="*/ 155067 h 255365"/>
                <a:gd name="connsiteX5" fmla="*/ 39148 w 126424"/>
                <a:gd name="connsiteY5" fmla="*/ 182785 h 255365"/>
                <a:gd name="connsiteX6" fmla="*/ 12573 w 126424"/>
                <a:gd name="connsiteY6" fmla="*/ 203073 h 255365"/>
                <a:gd name="connsiteX7" fmla="*/ 0 w 126424"/>
                <a:gd name="connsiteY7" fmla="*/ 223076 h 255365"/>
                <a:gd name="connsiteX8" fmla="*/ 29051 w 126424"/>
                <a:gd name="connsiteY8" fmla="*/ 255365 h 255365"/>
                <a:gd name="connsiteX9" fmla="*/ 36100 w 126424"/>
                <a:gd name="connsiteY9" fmla="*/ 242983 h 255365"/>
                <a:gd name="connsiteX10" fmla="*/ 56864 w 126424"/>
                <a:gd name="connsiteY10" fmla="*/ 231362 h 255365"/>
                <a:gd name="connsiteX11" fmla="*/ 77343 w 126424"/>
                <a:gd name="connsiteY11" fmla="*/ 206978 h 255365"/>
                <a:gd name="connsiteX12" fmla="*/ 108299 w 126424"/>
                <a:gd name="connsiteY12" fmla="*/ 150971 h 255365"/>
                <a:gd name="connsiteX13" fmla="*/ 122396 w 126424"/>
                <a:gd name="connsiteY13" fmla="*/ 85439 h 255365"/>
                <a:gd name="connsiteX14" fmla="*/ 124968 w 126424"/>
                <a:gd name="connsiteY14" fmla="*/ 50102 h 255365"/>
                <a:gd name="connsiteX15" fmla="*/ 126206 w 126424"/>
                <a:gd name="connsiteY15" fmla="*/ 12002 h 255365"/>
                <a:gd name="connsiteX16" fmla="*/ 114967 w 126424"/>
                <a:gd name="connsiteY16" fmla="*/ 0 h 255365"/>
                <a:gd name="connsiteX17" fmla="*/ 114871 w 126424"/>
                <a:gd name="connsiteY17" fmla="*/ 33623 h 2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24" h="255365">
                  <a:moveTo>
                    <a:pt x="114871" y="33623"/>
                  </a:moveTo>
                  <a:cubicBezTo>
                    <a:pt x="114395" y="48673"/>
                    <a:pt x="113729" y="63532"/>
                    <a:pt x="112776" y="78581"/>
                  </a:cubicBezTo>
                  <a:cubicBezTo>
                    <a:pt x="111728" y="97060"/>
                    <a:pt x="108871" y="115633"/>
                    <a:pt x="103251" y="133350"/>
                  </a:cubicBezTo>
                  <a:cubicBezTo>
                    <a:pt x="100679" y="141446"/>
                    <a:pt x="96107" y="148876"/>
                    <a:pt x="90107" y="154972"/>
                  </a:cubicBezTo>
                  <a:cubicBezTo>
                    <a:pt x="90107" y="154972"/>
                    <a:pt x="90011" y="155067"/>
                    <a:pt x="90011" y="155067"/>
                  </a:cubicBezTo>
                  <a:cubicBezTo>
                    <a:pt x="75533" y="169640"/>
                    <a:pt x="58674" y="177451"/>
                    <a:pt x="39148" y="182785"/>
                  </a:cubicBezTo>
                  <a:cubicBezTo>
                    <a:pt x="26765" y="186118"/>
                    <a:pt x="19431" y="192500"/>
                    <a:pt x="12573" y="203073"/>
                  </a:cubicBezTo>
                  <a:cubicBezTo>
                    <a:pt x="8287" y="209645"/>
                    <a:pt x="4096" y="216408"/>
                    <a:pt x="0" y="223076"/>
                  </a:cubicBezTo>
                  <a:cubicBezTo>
                    <a:pt x="11144" y="232315"/>
                    <a:pt x="20955" y="243173"/>
                    <a:pt x="29051" y="255365"/>
                  </a:cubicBezTo>
                  <a:cubicBezTo>
                    <a:pt x="33433" y="247841"/>
                    <a:pt x="36004" y="243364"/>
                    <a:pt x="36100" y="242983"/>
                  </a:cubicBezTo>
                  <a:cubicBezTo>
                    <a:pt x="40291" y="239268"/>
                    <a:pt x="53435" y="235172"/>
                    <a:pt x="56864" y="231362"/>
                  </a:cubicBezTo>
                  <a:cubicBezTo>
                    <a:pt x="64103" y="223552"/>
                    <a:pt x="70961" y="215455"/>
                    <a:pt x="77343" y="206978"/>
                  </a:cubicBezTo>
                  <a:cubicBezTo>
                    <a:pt x="90202" y="189928"/>
                    <a:pt x="100489" y="170783"/>
                    <a:pt x="108299" y="150971"/>
                  </a:cubicBezTo>
                  <a:cubicBezTo>
                    <a:pt x="116491" y="129921"/>
                    <a:pt x="120301" y="107823"/>
                    <a:pt x="122396" y="85439"/>
                  </a:cubicBezTo>
                  <a:cubicBezTo>
                    <a:pt x="123444" y="73724"/>
                    <a:pt x="124396" y="61913"/>
                    <a:pt x="124968" y="50102"/>
                  </a:cubicBezTo>
                  <a:cubicBezTo>
                    <a:pt x="125540" y="37529"/>
                    <a:pt x="126968" y="24575"/>
                    <a:pt x="126206" y="12002"/>
                  </a:cubicBezTo>
                  <a:cubicBezTo>
                    <a:pt x="125730" y="4667"/>
                    <a:pt x="120587" y="572"/>
                    <a:pt x="114967" y="0"/>
                  </a:cubicBezTo>
                  <a:cubicBezTo>
                    <a:pt x="116396" y="10858"/>
                    <a:pt x="115157" y="22670"/>
                    <a:pt x="114871" y="3362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7" name="Freeform: Shape 1286">
              <a:extLst>
                <a:ext uri="{FF2B5EF4-FFF2-40B4-BE49-F238E27FC236}">
                  <a16:creationId xmlns:a16="http://schemas.microsoft.com/office/drawing/2014/main" id="{6BDE6612-82B4-4712-B9B4-663D3CE146C0}"/>
                </a:ext>
              </a:extLst>
            </p:cNvPr>
            <p:cNvSpPr/>
            <p:nvPr/>
          </p:nvSpPr>
          <p:spPr>
            <a:xfrm>
              <a:off x="6299072" y="2981038"/>
              <a:ext cx="32575" cy="33337"/>
            </a:xfrm>
            <a:custGeom>
              <a:avLst/>
              <a:gdLst>
                <a:gd name="connsiteX0" fmla="*/ 32575 w 32575"/>
                <a:gd name="connsiteY0" fmla="*/ 18288 h 33337"/>
                <a:gd name="connsiteX1" fmla="*/ 8858 w 32575"/>
                <a:gd name="connsiteY1" fmla="*/ 0 h 33337"/>
                <a:gd name="connsiteX2" fmla="*/ 0 w 32575"/>
                <a:gd name="connsiteY2" fmla="*/ 13240 h 33337"/>
                <a:gd name="connsiteX3" fmla="*/ 22860 w 32575"/>
                <a:gd name="connsiteY3" fmla="*/ 33338 h 33337"/>
                <a:gd name="connsiteX4" fmla="*/ 32575 w 32575"/>
                <a:gd name="connsiteY4" fmla="*/ 1828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33337">
                  <a:moveTo>
                    <a:pt x="32575" y="18288"/>
                  </a:moveTo>
                  <a:cubicBezTo>
                    <a:pt x="25241" y="11525"/>
                    <a:pt x="17335" y="5429"/>
                    <a:pt x="8858" y="0"/>
                  </a:cubicBezTo>
                  <a:cubicBezTo>
                    <a:pt x="6001" y="4477"/>
                    <a:pt x="3048" y="8858"/>
                    <a:pt x="0" y="13240"/>
                  </a:cubicBezTo>
                  <a:cubicBezTo>
                    <a:pt x="8001" y="19431"/>
                    <a:pt x="15621" y="26194"/>
                    <a:pt x="22860" y="33338"/>
                  </a:cubicBezTo>
                  <a:cubicBezTo>
                    <a:pt x="26194" y="28289"/>
                    <a:pt x="29432" y="23241"/>
                    <a:pt x="32575" y="1828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8" name="Freeform: Shape 1287">
              <a:extLst>
                <a:ext uri="{FF2B5EF4-FFF2-40B4-BE49-F238E27FC236}">
                  <a16:creationId xmlns:a16="http://schemas.microsoft.com/office/drawing/2014/main" id="{BEBDFF88-CE34-48A8-B034-BA48389AC111}"/>
                </a:ext>
              </a:extLst>
            </p:cNvPr>
            <p:cNvSpPr/>
            <p:nvPr/>
          </p:nvSpPr>
          <p:spPr>
            <a:xfrm>
              <a:off x="6301739" y="2696050"/>
              <a:ext cx="39147" cy="265557"/>
            </a:xfrm>
            <a:custGeom>
              <a:avLst/>
              <a:gdLst>
                <a:gd name="connsiteX0" fmla="*/ 17717 w 39147"/>
                <a:gd name="connsiteY0" fmla="*/ 265557 h 265557"/>
                <a:gd name="connsiteX1" fmla="*/ 29527 w 39147"/>
                <a:gd name="connsiteY1" fmla="*/ 240697 h 265557"/>
                <a:gd name="connsiteX2" fmla="*/ 39148 w 39147"/>
                <a:gd name="connsiteY2" fmla="*/ 197644 h 265557"/>
                <a:gd name="connsiteX3" fmla="*/ 34671 w 39147"/>
                <a:gd name="connsiteY3" fmla="*/ 0 h 265557"/>
                <a:gd name="connsiteX4" fmla="*/ 9811 w 39147"/>
                <a:gd name="connsiteY4" fmla="*/ 170593 h 265557"/>
                <a:gd name="connsiteX5" fmla="*/ 7334 w 39147"/>
                <a:gd name="connsiteY5" fmla="*/ 229553 h 265557"/>
                <a:gd name="connsiteX6" fmla="*/ 952 w 39147"/>
                <a:gd name="connsiteY6" fmla="*/ 255746 h 265557"/>
                <a:gd name="connsiteX7" fmla="*/ 0 w 39147"/>
                <a:gd name="connsiteY7" fmla="*/ 257366 h 265557"/>
                <a:gd name="connsiteX8" fmla="*/ 667 w 39147"/>
                <a:gd name="connsiteY8" fmla="*/ 257651 h 265557"/>
                <a:gd name="connsiteX9" fmla="*/ 17717 w 39147"/>
                <a:gd name="connsiteY9" fmla="*/ 265557 h 26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7" h="265557">
                  <a:moveTo>
                    <a:pt x="17717" y="265557"/>
                  </a:moveTo>
                  <a:cubicBezTo>
                    <a:pt x="22098" y="257556"/>
                    <a:pt x="26098" y="249269"/>
                    <a:pt x="29527" y="240697"/>
                  </a:cubicBezTo>
                  <a:cubicBezTo>
                    <a:pt x="35052" y="226886"/>
                    <a:pt x="38386" y="212503"/>
                    <a:pt x="39148" y="197644"/>
                  </a:cubicBezTo>
                  <a:cubicBezTo>
                    <a:pt x="34481" y="176498"/>
                    <a:pt x="16764" y="49530"/>
                    <a:pt x="34671" y="0"/>
                  </a:cubicBezTo>
                  <a:cubicBezTo>
                    <a:pt x="2096" y="52769"/>
                    <a:pt x="11144" y="106775"/>
                    <a:pt x="9811" y="170593"/>
                  </a:cubicBezTo>
                  <a:cubicBezTo>
                    <a:pt x="9335" y="190214"/>
                    <a:pt x="9049" y="209931"/>
                    <a:pt x="7334" y="229553"/>
                  </a:cubicBezTo>
                  <a:cubicBezTo>
                    <a:pt x="6572" y="238601"/>
                    <a:pt x="5239" y="247650"/>
                    <a:pt x="952" y="255746"/>
                  </a:cubicBezTo>
                  <a:cubicBezTo>
                    <a:pt x="667" y="256318"/>
                    <a:pt x="381" y="256794"/>
                    <a:pt x="0" y="257366"/>
                  </a:cubicBezTo>
                  <a:cubicBezTo>
                    <a:pt x="191" y="257461"/>
                    <a:pt x="476" y="257556"/>
                    <a:pt x="667" y="257651"/>
                  </a:cubicBezTo>
                  <a:cubicBezTo>
                    <a:pt x="6668" y="259937"/>
                    <a:pt x="12287" y="262604"/>
                    <a:pt x="17717" y="26555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9" name="Freeform: Shape 1288">
              <a:extLst>
                <a:ext uri="{FF2B5EF4-FFF2-40B4-BE49-F238E27FC236}">
                  <a16:creationId xmlns:a16="http://schemas.microsoft.com/office/drawing/2014/main" id="{95605D4F-F2F4-4391-B777-7876B34291CC}"/>
                </a:ext>
              </a:extLst>
            </p:cNvPr>
            <p:cNvSpPr/>
            <p:nvPr/>
          </p:nvSpPr>
          <p:spPr>
            <a:xfrm>
              <a:off x="6278593" y="2970084"/>
              <a:ext cx="29337" cy="24193"/>
            </a:xfrm>
            <a:custGeom>
              <a:avLst/>
              <a:gdLst>
                <a:gd name="connsiteX0" fmla="*/ 29337 w 29337"/>
                <a:gd name="connsiteY0" fmla="*/ 10954 h 24193"/>
                <a:gd name="connsiteX1" fmla="*/ 22289 w 29337"/>
                <a:gd name="connsiteY1" fmla="*/ 6667 h 24193"/>
                <a:gd name="connsiteX2" fmla="*/ 10001 w 29337"/>
                <a:gd name="connsiteY2" fmla="*/ 0 h 24193"/>
                <a:gd name="connsiteX3" fmla="*/ 8001 w 29337"/>
                <a:gd name="connsiteY3" fmla="*/ 2000 h 24193"/>
                <a:gd name="connsiteX4" fmla="*/ 0 w 29337"/>
                <a:gd name="connsiteY4" fmla="*/ 10096 h 24193"/>
                <a:gd name="connsiteX5" fmla="*/ 20479 w 29337"/>
                <a:gd name="connsiteY5" fmla="*/ 24194 h 24193"/>
                <a:gd name="connsiteX6" fmla="*/ 29337 w 29337"/>
                <a:gd name="connsiteY6" fmla="*/ 10954 h 2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7" h="24193">
                  <a:moveTo>
                    <a:pt x="29337" y="10954"/>
                  </a:moveTo>
                  <a:cubicBezTo>
                    <a:pt x="27051" y="9430"/>
                    <a:pt x="24670" y="8001"/>
                    <a:pt x="22289" y="6667"/>
                  </a:cubicBezTo>
                  <a:cubicBezTo>
                    <a:pt x="18288" y="4286"/>
                    <a:pt x="14192" y="2096"/>
                    <a:pt x="10001" y="0"/>
                  </a:cubicBezTo>
                  <a:cubicBezTo>
                    <a:pt x="9335" y="667"/>
                    <a:pt x="8668" y="1333"/>
                    <a:pt x="8001" y="2000"/>
                  </a:cubicBezTo>
                  <a:cubicBezTo>
                    <a:pt x="5334" y="4667"/>
                    <a:pt x="2667" y="7429"/>
                    <a:pt x="0" y="10096"/>
                  </a:cubicBezTo>
                  <a:cubicBezTo>
                    <a:pt x="7049" y="14383"/>
                    <a:pt x="13906" y="19145"/>
                    <a:pt x="20479" y="24194"/>
                  </a:cubicBezTo>
                  <a:cubicBezTo>
                    <a:pt x="23527" y="19812"/>
                    <a:pt x="26479" y="15431"/>
                    <a:pt x="29337" y="10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0" name="Freeform: Shape 1289">
              <a:extLst>
                <a:ext uri="{FF2B5EF4-FFF2-40B4-BE49-F238E27FC236}">
                  <a16:creationId xmlns:a16="http://schemas.microsoft.com/office/drawing/2014/main" id="{AFA4E560-E5DB-484E-804B-E0A6A214471E}"/>
                </a:ext>
              </a:extLst>
            </p:cNvPr>
            <p:cNvSpPr/>
            <p:nvPr/>
          </p:nvSpPr>
          <p:spPr>
            <a:xfrm>
              <a:off x="6359556" y="3025806"/>
              <a:ext cx="5334" cy="10858"/>
            </a:xfrm>
            <a:custGeom>
              <a:avLst/>
              <a:gdLst>
                <a:gd name="connsiteX0" fmla="*/ 0 w 5334"/>
                <a:gd name="connsiteY0" fmla="*/ 9144 h 10858"/>
                <a:gd name="connsiteX1" fmla="*/ 857 w 5334"/>
                <a:gd name="connsiteY1" fmla="*/ 10858 h 10858"/>
                <a:gd name="connsiteX2" fmla="*/ 5334 w 5334"/>
                <a:gd name="connsiteY2" fmla="*/ 0 h 10858"/>
                <a:gd name="connsiteX3" fmla="*/ 5334 w 5334"/>
                <a:gd name="connsiteY3" fmla="*/ 0 h 10858"/>
                <a:gd name="connsiteX4" fmla="*/ 0 w 5334"/>
                <a:gd name="connsiteY4" fmla="*/ 9144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 h="10858">
                  <a:moveTo>
                    <a:pt x="0" y="9144"/>
                  </a:moveTo>
                  <a:cubicBezTo>
                    <a:pt x="286" y="9716"/>
                    <a:pt x="572" y="10287"/>
                    <a:pt x="857" y="10858"/>
                  </a:cubicBezTo>
                  <a:cubicBezTo>
                    <a:pt x="3810" y="3810"/>
                    <a:pt x="5334" y="0"/>
                    <a:pt x="5334" y="0"/>
                  </a:cubicBezTo>
                  <a:cubicBezTo>
                    <a:pt x="5334" y="0"/>
                    <a:pt x="5334" y="0"/>
                    <a:pt x="5334" y="0"/>
                  </a:cubicBezTo>
                  <a:cubicBezTo>
                    <a:pt x="3715" y="2858"/>
                    <a:pt x="1905" y="5906"/>
                    <a:pt x="0" y="914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1" name="Freeform: Shape 1290">
              <a:extLst>
                <a:ext uri="{FF2B5EF4-FFF2-40B4-BE49-F238E27FC236}">
                  <a16:creationId xmlns:a16="http://schemas.microsoft.com/office/drawing/2014/main" id="{1E6AAEEB-C9AA-408C-B4FC-55CB1961C8C9}"/>
                </a:ext>
              </a:extLst>
            </p:cNvPr>
            <p:cNvSpPr/>
            <p:nvPr/>
          </p:nvSpPr>
          <p:spPr>
            <a:xfrm>
              <a:off x="6331647" y="2978562"/>
              <a:ext cx="41910" cy="56387"/>
            </a:xfrm>
            <a:custGeom>
              <a:avLst/>
              <a:gdLst>
                <a:gd name="connsiteX0" fmla="*/ 12954 w 41910"/>
                <a:gd name="connsiteY0" fmla="*/ 0 h 56387"/>
                <a:gd name="connsiteX1" fmla="*/ 7049 w 41910"/>
                <a:gd name="connsiteY1" fmla="*/ 9525 h 56387"/>
                <a:gd name="connsiteX2" fmla="*/ 0 w 41910"/>
                <a:gd name="connsiteY2" fmla="*/ 20669 h 56387"/>
                <a:gd name="connsiteX3" fmla="*/ 12954 w 41910"/>
                <a:gd name="connsiteY3" fmla="*/ 34195 h 56387"/>
                <a:gd name="connsiteX4" fmla="*/ 27813 w 41910"/>
                <a:gd name="connsiteY4" fmla="*/ 56388 h 56387"/>
                <a:gd name="connsiteX5" fmla="*/ 33242 w 41910"/>
                <a:gd name="connsiteY5" fmla="*/ 47149 h 56387"/>
                <a:gd name="connsiteX6" fmla="*/ 33242 w 41910"/>
                <a:gd name="connsiteY6" fmla="*/ 47149 h 56387"/>
                <a:gd name="connsiteX7" fmla="*/ 41910 w 41910"/>
                <a:gd name="connsiteY7" fmla="*/ 32290 h 56387"/>
                <a:gd name="connsiteX8" fmla="*/ 12954 w 41910"/>
                <a:gd name="connsiteY8" fmla="*/ 0 h 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56387">
                  <a:moveTo>
                    <a:pt x="12954" y="0"/>
                  </a:moveTo>
                  <a:cubicBezTo>
                    <a:pt x="10954" y="3143"/>
                    <a:pt x="9049" y="6382"/>
                    <a:pt x="7049" y="9525"/>
                  </a:cubicBezTo>
                  <a:cubicBezTo>
                    <a:pt x="4763" y="13240"/>
                    <a:pt x="2381" y="16954"/>
                    <a:pt x="0" y="20669"/>
                  </a:cubicBezTo>
                  <a:cubicBezTo>
                    <a:pt x="4572" y="24860"/>
                    <a:pt x="8954" y="29337"/>
                    <a:pt x="12954" y="34195"/>
                  </a:cubicBezTo>
                  <a:cubicBezTo>
                    <a:pt x="18669" y="40958"/>
                    <a:pt x="23622" y="48482"/>
                    <a:pt x="27813" y="56388"/>
                  </a:cubicBezTo>
                  <a:cubicBezTo>
                    <a:pt x="29718" y="53150"/>
                    <a:pt x="31528" y="50102"/>
                    <a:pt x="33242" y="47149"/>
                  </a:cubicBezTo>
                  <a:cubicBezTo>
                    <a:pt x="33242" y="47149"/>
                    <a:pt x="33242" y="47149"/>
                    <a:pt x="33242" y="47149"/>
                  </a:cubicBezTo>
                  <a:cubicBezTo>
                    <a:pt x="36576" y="41434"/>
                    <a:pt x="39529" y="36385"/>
                    <a:pt x="41910" y="32290"/>
                  </a:cubicBezTo>
                  <a:cubicBezTo>
                    <a:pt x="33814" y="20098"/>
                    <a:pt x="24098" y="9239"/>
                    <a:pt x="12954"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2" name="Freeform: Shape 1291">
              <a:extLst>
                <a:ext uri="{FF2B5EF4-FFF2-40B4-BE49-F238E27FC236}">
                  <a16:creationId xmlns:a16="http://schemas.microsoft.com/office/drawing/2014/main" id="{060FE0D8-D4FD-4908-9D42-485263B84170}"/>
                </a:ext>
              </a:extLst>
            </p:cNvPr>
            <p:cNvSpPr/>
            <p:nvPr/>
          </p:nvSpPr>
          <p:spPr>
            <a:xfrm>
              <a:off x="6308026" y="2961607"/>
              <a:ext cx="36575" cy="37718"/>
            </a:xfrm>
            <a:custGeom>
              <a:avLst/>
              <a:gdLst>
                <a:gd name="connsiteX0" fmla="*/ 30671 w 36575"/>
                <a:gd name="connsiteY0" fmla="*/ 26479 h 37718"/>
                <a:gd name="connsiteX1" fmla="*/ 36576 w 36575"/>
                <a:gd name="connsiteY1" fmla="*/ 16954 h 37718"/>
                <a:gd name="connsiteX2" fmla="*/ 11525 w 36575"/>
                <a:gd name="connsiteY2" fmla="*/ 0 h 37718"/>
                <a:gd name="connsiteX3" fmla="*/ 0 w 36575"/>
                <a:gd name="connsiteY3" fmla="*/ 19431 h 37718"/>
                <a:gd name="connsiteX4" fmla="*/ 23717 w 36575"/>
                <a:gd name="connsiteY4" fmla="*/ 37719 h 37718"/>
                <a:gd name="connsiteX5" fmla="*/ 30671 w 36575"/>
                <a:gd name="connsiteY5" fmla="*/ 26479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5" h="37718">
                  <a:moveTo>
                    <a:pt x="30671" y="26479"/>
                  </a:moveTo>
                  <a:cubicBezTo>
                    <a:pt x="32671" y="23336"/>
                    <a:pt x="34576" y="20098"/>
                    <a:pt x="36576" y="16954"/>
                  </a:cubicBezTo>
                  <a:cubicBezTo>
                    <a:pt x="28861" y="10477"/>
                    <a:pt x="20479" y="4858"/>
                    <a:pt x="11525" y="0"/>
                  </a:cubicBezTo>
                  <a:cubicBezTo>
                    <a:pt x="7906" y="6572"/>
                    <a:pt x="4096" y="13049"/>
                    <a:pt x="0" y="19431"/>
                  </a:cubicBezTo>
                  <a:cubicBezTo>
                    <a:pt x="8477" y="24860"/>
                    <a:pt x="16383" y="30956"/>
                    <a:pt x="23717" y="37719"/>
                  </a:cubicBezTo>
                  <a:cubicBezTo>
                    <a:pt x="26003" y="34004"/>
                    <a:pt x="28384" y="30194"/>
                    <a:pt x="30671" y="26479"/>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3" name="Freeform: Shape 1292">
              <a:extLst>
                <a:ext uri="{FF2B5EF4-FFF2-40B4-BE49-F238E27FC236}">
                  <a16:creationId xmlns:a16="http://schemas.microsoft.com/office/drawing/2014/main" id="{C89018F6-7E06-4466-BC0E-DA63A06D4F45}"/>
                </a:ext>
              </a:extLst>
            </p:cNvPr>
            <p:cNvSpPr/>
            <p:nvPr/>
          </p:nvSpPr>
          <p:spPr>
            <a:xfrm>
              <a:off x="6288595" y="2953416"/>
              <a:ext cx="30860" cy="27622"/>
            </a:xfrm>
            <a:custGeom>
              <a:avLst/>
              <a:gdLst>
                <a:gd name="connsiteX0" fmla="*/ 19336 w 30860"/>
                <a:gd name="connsiteY0" fmla="*/ 27623 h 27622"/>
                <a:gd name="connsiteX1" fmla="*/ 30861 w 30860"/>
                <a:gd name="connsiteY1" fmla="*/ 8192 h 27622"/>
                <a:gd name="connsiteX2" fmla="*/ 13906 w 30860"/>
                <a:gd name="connsiteY2" fmla="*/ 286 h 27622"/>
                <a:gd name="connsiteX3" fmla="*/ 13240 w 30860"/>
                <a:gd name="connsiteY3" fmla="*/ 0 h 27622"/>
                <a:gd name="connsiteX4" fmla="*/ 0 w 30860"/>
                <a:gd name="connsiteY4" fmla="*/ 16573 h 27622"/>
                <a:gd name="connsiteX5" fmla="*/ 12287 w 30860"/>
                <a:gd name="connsiteY5" fmla="*/ 23241 h 27622"/>
                <a:gd name="connsiteX6" fmla="*/ 19336 w 30860"/>
                <a:gd name="connsiteY6" fmla="*/ 2762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0" h="27622">
                  <a:moveTo>
                    <a:pt x="19336" y="27623"/>
                  </a:moveTo>
                  <a:cubicBezTo>
                    <a:pt x="23431" y="21241"/>
                    <a:pt x="27242" y="14859"/>
                    <a:pt x="30861" y="8192"/>
                  </a:cubicBezTo>
                  <a:cubicBezTo>
                    <a:pt x="25432" y="5239"/>
                    <a:pt x="19717" y="2572"/>
                    <a:pt x="13906" y="286"/>
                  </a:cubicBezTo>
                  <a:cubicBezTo>
                    <a:pt x="13716" y="190"/>
                    <a:pt x="13430" y="95"/>
                    <a:pt x="13240" y="0"/>
                  </a:cubicBezTo>
                  <a:cubicBezTo>
                    <a:pt x="9715" y="6096"/>
                    <a:pt x="4953" y="11430"/>
                    <a:pt x="0" y="16573"/>
                  </a:cubicBezTo>
                  <a:cubicBezTo>
                    <a:pt x="4191" y="18669"/>
                    <a:pt x="8287" y="20860"/>
                    <a:pt x="12287" y="23241"/>
                  </a:cubicBezTo>
                  <a:cubicBezTo>
                    <a:pt x="14764" y="24670"/>
                    <a:pt x="17050" y="26098"/>
                    <a:pt x="19336" y="27623"/>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4" name="Freeform: Shape 1293">
              <a:extLst>
                <a:ext uri="{FF2B5EF4-FFF2-40B4-BE49-F238E27FC236}">
                  <a16:creationId xmlns:a16="http://schemas.microsoft.com/office/drawing/2014/main" id="{E341B0EF-737D-4B21-8B38-9888CCA0F92A}"/>
                </a:ext>
              </a:extLst>
            </p:cNvPr>
            <p:cNvSpPr/>
            <p:nvPr/>
          </p:nvSpPr>
          <p:spPr>
            <a:xfrm>
              <a:off x="6497097" y="3979449"/>
              <a:ext cx="36385" cy="52387"/>
            </a:xfrm>
            <a:custGeom>
              <a:avLst/>
              <a:gdLst>
                <a:gd name="connsiteX0" fmla="*/ 7906 w 36385"/>
                <a:gd name="connsiteY0" fmla="*/ 6096 h 52387"/>
                <a:gd name="connsiteX1" fmla="*/ 0 w 36385"/>
                <a:gd name="connsiteY1" fmla="*/ 37338 h 52387"/>
                <a:gd name="connsiteX2" fmla="*/ 25622 w 36385"/>
                <a:gd name="connsiteY2" fmla="*/ 52388 h 52387"/>
                <a:gd name="connsiteX3" fmla="*/ 36385 w 36385"/>
                <a:gd name="connsiteY3" fmla="*/ 15621 h 52387"/>
                <a:gd name="connsiteX4" fmla="*/ 35147 w 36385"/>
                <a:gd name="connsiteY4" fmla="*/ 15050 h 52387"/>
                <a:gd name="connsiteX5" fmla="*/ 35052 w 36385"/>
                <a:gd name="connsiteY5" fmla="*/ 15050 h 52387"/>
                <a:gd name="connsiteX6" fmla="*/ 10382 w 36385"/>
                <a:gd name="connsiteY6" fmla="*/ 0 h 52387"/>
                <a:gd name="connsiteX7" fmla="*/ 8477 w 36385"/>
                <a:gd name="connsiteY7" fmla="*/ 4667 h 52387"/>
                <a:gd name="connsiteX8" fmla="*/ 7906 w 36385"/>
                <a:gd name="connsiteY8" fmla="*/ 6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85" h="52387">
                  <a:moveTo>
                    <a:pt x="7906" y="6096"/>
                  </a:moveTo>
                  <a:cubicBezTo>
                    <a:pt x="3810" y="16383"/>
                    <a:pt x="1238" y="26765"/>
                    <a:pt x="0" y="37338"/>
                  </a:cubicBezTo>
                  <a:cubicBezTo>
                    <a:pt x="9334" y="42767"/>
                    <a:pt x="17907" y="47816"/>
                    <a:pt x="25622" y="52388"/>
                  </a:cubicBezTo>
                  <a:cubicBezTo>
                    <a:pt x="27337" y="39719"/>
                    <a:pt x="30956" y="27337"/>
                    <a:pt x="36385" y="15621"/>
                  </a:cubicBezTo>
                  <a:cubicBezTo>
                    <a:pt x="36004" y="15431"/>
                    <a:pt x="35624" y="15240"/>
                    <a:pt x="35147" y="15050"/>
                  </a:cubicBezTo>
                  <a:cubicBezTo>
                    <a:pt x="35147" y="15050"/>
                    <a:pt x="35147" y="15050"/>
                    <a:pt x="35052" y="15050"/>
                  </a:cubicBezTo>
                  <a:cubicBezTo>
                    <a:pt x="27146" y="9525"/>
                    <a:pt x="18859" y="4667"/>
                    <a:pt x="10382" y="0"/>
                  </a:cubicBezTo>
                  <a:cubicBezTo>
                    <a:pt x="9716" y="1524"/>
                    <a:pt x="9049" y="3143"/>
                    <a:pt x="8477" y="4667"/>
                  </a:cubicBezTo>
                  <a:cubicBezTo>
                    <a:pt x="8287" y="5144"/>
                    <a:pt x="8096" y="5620"/>
                    <a:pt x="7906" y="6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5" name="Freeform: Shape 1294">
              <a:extLst>
                <a:ext uri="{FF2B5EF4-FFF2-40B4-BE49-F238E27FC236}">
                  <a16:creationId xmlns:a16="http://schemas.microsoft.com/office/drawing/2014/main" id="{1ADDEADD-8E84-4E89-BC75-FE5FD9633096}"/>
                </a:ext>
              </a:extLst>
            </p:cNvPr>
            <p:cNvSpPr/>
            <p:nvPr/>
          </p:nvSpPr>
          <p:spPr>
            <a:xfrm>
              <a:off x="6557009" y="3974686"/>
              <a:ext cx="189261" cy="113520"/>
            </a:xfrm>
            <a:custGeom>
              <a:avLst/>
              <a:gdLst>
                <a:gd name="connsiteX0" fmla="*/ 0 w 189261"/>
                <a:gd name="connsiteY0" fmla="*/ 32861 h 113520"/>
                <a:gd name="connsiteX1" fmla="*/ 0 w 189261"/>
                <a:gd name="connsiteY1" fmla="*/ 32861 h 113520"/>
                <a:gd name="connsiteX2" fmla="*/ 762 w 189261"/>
                <a:gd name="connsiteY2" fmla="*/ 33338 h 113520"/>
                <a:gd name="connsiteX3" fmla="*/ 3715 w 189261"/>
                <a:gd name="connsiteY3" fmla="*/ 35243 h 113520"/>
                <a:gd name="connsiteX4" fmla="*/ 4572 w 189261"/>
                <a:gd name="connsiteY4" fmla="*/ 35814 h 113520"/>
                <a:gd name="connsiteX5" fmla="*/ 8192 w 189261"/>
                <a:gd name="connsiteY5" fmla="*/ 38386 h 113520"/>
                <a:gd name="connsiteX6" fmla="*/ 9335 w 189261"/>
                <a:gd name="connsiteY6" fmla="*/ 39243 h 113520"/>
                <a:gd name="connsiteX7" fmla="*/ 11716 w 189261"/>
                <a:gd name="connsiteY7" fmla="*/ 41053 h 113520"/>
                <a:gd name="connsiteX8" fmla="*/ 13049 w 189261"/>
                <a:gd name="connsiteY8" fmla="*/ 42196 h 113520"/>
                <a:gd name="connsiteX9" fmla="*/ 15145 w 189261"/>
                <a:gd name="connsiteY9" fmla="*/ 43910 h 113520"/>
                <a:gd name="connsiteX10" fmla="*/ 16574 w 189261"/>
                <a:gd name="connsiteY10" fmla="*/ 45149 h 113520"/>
                <a:gd name="connsiteX11" fmla="*/ 18574 w 189261"/>
                <a:gd name="connsiteY11" fmla="*/ 46958 h 113520"/>
                <a:gd name="connsiteX12" fmla="*/ 19907 w 189261"/>
                <a:gd name="connsiteY12" fmla="*/ 48197 h 113520"/>
                <a:gd name="connsiteX13" fmla="*/ 21908 w 189261"/>
                <a:gd name="connsiteY13" fmla="*/ 50197 h 113520"/>
                <a:gd name="connsiteX14" fmla="*/ 23146 w 189261"/>
                <a:gd name="connsiteY14" fmla="*/ 51435 h 113520"/>
                <a:gd name="connsiteX15" fmla="*/ 25241 w 189261"/>
                <a:gd name="connsiteY15" fmla="*/ 53721 h 113520"/>
                <a:gd name="connsiteX16" fmla="*/ 26289 w 189261"/>
                <a:gd name="connsiteY16" fmla="*/ 54864 h 113520"/>
                <a:gd name="connsiteX17" fmla="*/ 29242 w 189261"/>
                <a:gd name="connsiteY17" fmla="*/ 58388 h 113520"/>
                <a:gd name="connsiteX18" fmla="*/ 59436 w 189261"/>
                <a:gd name="connsiteY18" fmla="*/ 102775 h 113520"/>
                <a:gd name="connsiteX19" fmla="*/ 67628 w 189261"/>
                <a:gd name="connsiteY19" fmla="*/ 109157 h 113520"/>
                <a:gd name="connsiteX20" fmla="*/ 84487 w 189261"/>
                <a:gd name="connsiteY20" fmla="*/ 113348 h 113520"/>
                <a:gd name="connsiteX21" fmla="*/ 91726 w 189261"/>
                <a:gd name="connsiteY21" fmla="*/ 111252 h 113520"/>
                <a:gd name="connsiteX22" fmla="*/ 94488 w 189261"/>
                <a:gd name="connsiteY22" fmla="*/ 109919 h 113520"/>
                <a:gd name="connsiteX23" fmla="*/ 95060 w 189261"/>
                <a:gd name="connsiteY23" fmla="*/ 95726 h 113520"/>
                <a:gd name="connsiteX24" fmla="*/ 106490 w 189261"/>
                <a:gd name="connsiteY24" fmla="*/ 80582 h 113520"/>
                <a:gd name="connsiteX25" fmla="*/ 105728 w 189261"/>
                <a:gd name="connsiteY25" fmla="*/ 75819 h 113520"/>
                <a:gd name="connsiteX26" fmla="*/ 114395 w 189261"/>
                <a:gd name="connsiteY26" fmla="*/ 54197 h 113520"/>
                <a:gd name="connsiteX27" fmla="*/ 124873 w 189261"/>
                <a:gd name="connsiteY27" fmla="*/ 48197 h 113520"/>
                <a:gd name="connsiteX28" fmla="*/ 125254 w 189261"/>
                <a:gd name="connsiteY28" fmla="*/ 37910 h 113520"/>
                <a:gd name="connsiteX29" fmla="*/ 158020 w 189261"/>
                <a:gd name="connsiteY29" fmla="*/ 23051 h 113520"/>
                <a:gd name="connsiteX30" fmla="*/ 180023 w 189261"/>
                <a:gd name="connsiteY30" fmla="*/ 34957 h 113520"/>
                <a:gd name="connsiteX31" fmla="*/ 189262 w 189261"/>
                <a:gd name="connsiteY31" fmla="*/ 16097 h 113520"/>
                <a:gd name="connsiteX32" fmla="*/ 171736 w 189261"/>
                <a:gd name="connsiteY32" fmla="*/ 9430 h 113520"/>
                <a:gd name="connsiteX33" fmla="*/ 139827 w 189261"/>
                <a:gd name="connsiteY33" fmla="*/ 5429 h 113520"/>
                <a:gd name="connsiteX34" fmla="*/ 113252 w 189261"/>
                <a:gd name="connsiteY34" fmla="*/ 3143 h 113520"/>
                <a:gd name="connsiteX35" fmla="*/ 73819 w 189261"/>
                <a:gd name="connsiteY35" fmla="*/ 10287 h 113520"/>
                <a:gd name="connsiteX36" fmla="*/ 71533 w 189261"/>
                <a:gd name="connsiteY36" fmla="*/ 10668 h 113520"/>
                <a:gd name="connsiteX37" fmla="*/ 64865 w 189261"/>
                <a:gd name="connsiteY37" fmla="*/ 10954 h 113520"/>
                <a:gd name="connsiteX38" fmla="*/ 22574 w 189261"/>
                <a:gd name="connsiteY38" fmla="*/ 0 h 113520"/>
                <a:gd name="connsiteX39" fmla="*/ 21622 w 189261"/>
                <a:gd name="connsiteY39" fmla="*/ 953 h 113520"/>
                <a:gd name="connsiteX40" fmla="*/ 0 w 189261"/>
                <a:gd name="connsiteY40" fmla="*/ 32861 h 11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261" h="113520">
                  <a:moveTo>
                    <a:pt x="0" y="32861"/>
                  </a:moveTo>
                  <a:lnTo>
                    <a:pt x="0" y="32861"/>
                  </a:lnTo>
                  <a:cubicBezTo>
                    <a:pt x="286" y="33052"/>
                    <a:pt x="476" y="33147"/>
                    <a:pt x="762" y="33338"/>
                  </a:cubicBezTo>
                  <a:cubicBezTo>
                    <a:pt x="1715" y="34004"/>
                    <a:pt x="2667" y="34576"/>
                    <a:pt x="3715" y="35243"/>
                  </a:cubicBezTo>
                  <a:cubicBezTo>
                    <a:pt x="4001" y="35433"/>
                    <a:pt x="4286" y="35624"/>
                    <a:pt x="4572" y="35814"/>
                  </a:cubicBezTo>
                  <a:cubicBezTo>
                    <a:pt x="5810" y="36671"/>
                    <a:pt x="6953" y="37529"/>
                    <a:pt x="8192" y="38386"/>
                  </a:cubicBezTo>
                  <a:cubicBezTo>
                    <a:pt x="8573" y="38672"/>
                    <a:pt x="8954" y="38957"/>
                    <a:pt x="9335" y="39243"/>
                  </a:cubicBezTo>
                  <a:cubicBezTo>
                    <a:pt x="10097" y="39815"/>
                    <a:pt x="10954" y="40481"/>
                    <a:pt x="11716" y="41053"/>
                  </a:cubicBezTo>
                  <a:cubicBezTo>
                    <a:pt x="12192" y="41434"/>
                    <a:pt x="12668" y="41815"/>
                    <a:pt x="13049" y="42196"/>
                  </a:cubicBezTo>
                  <a:cubicBezTo>
                    <a:pt x="13716" y="42767"/>
                    <a:pt x="14478" y="43339"/>
                    <a:pt x="15145" y="43910"/>
                  </a:cubicBezTo>
                  <a:cubicBezTo>
                    <a:pt x="15621" y="44291"/>
                    <a:pt x="16097" y="44672"/>
                    <a:pt x="16574" y="45149"/>
                  </a:cubicBezTo>
                  <a:cubicBezTo>
                    <a:pt x="17240" y="45720"/>
                    <a:pt x="17907" y="46387"/>
                    <a:pt x="18574" y="46958"/>
                  </a:cubicBezTo>
                  <a:cubicBezTo>
                    <a:pt x="19050" y="47339"/>
                    <a:pt x="19431" y="47816"/>
                    <a:pt x="19907" y="48197"/>
                  </a:cubicBezTo>
                  <a:cubicBezTo>
                    <a:pt x="20574" y="48863"/>
                    <a:pt x="21241" y="49530"/>
                    <a:pt x="21908" y="50197"/>
                  </a:cubicBezTo>
                  <a:cubicBezTo>
                    <a:pt x="22289" y="50578"/>
                    <a:pt x="22765" y="51054"/>
                    <a:pt x="23146" y="51435"/>
                  </a:cubicBezTo>
                  <a:cubicBezTo>
                    <a:pt x="23813" y="52197"/>
                    <a:pt x="24575" y="52959"/>
                    <a:pt x="25241" y="53721"/>
                  </a:cubicBezTo>
                  <a:cubicBezTo>
                    <a:pt x="25622" y="54102"/>
                    <a:pt x="25908" y="54483"/>
                    <a:pt x="26289" y="54864"/>
                  </a:cubicBezTo>
                  <a:cubicBezTo>
                    <a:pt x="27337" y="56007"/>
                    <a:pt x="28289" y="57150"/>
                    <a:pt x="29242" y="58388"/>
                  </a:cubicBezTo>
                  <a:cubicBezTo>
                    <a:pt x="40386" y="72295"/>
                    <a:pt x="48863" y="88392"/>
                    <a:pt x="59436" y="102775"/>
                  </a:cubicBezTo>
                  <a:cubicBezTo>
                    <a:pt x="62103" y="104966"/>
                    <a:pt x="64770" y="107156"/>
                    <a:pt x="67628" y="109157"/>
                  </a:cubicBezTo>
                  <a:cubicBezTo>
                    <a:pt x="72676" y="112776"/>
                    <a:pt x="78296" y="114014"/>
                    <a:pt x="84487" y="113348"/>
                  </a:cubicBezTo>
                  <a:cubicBezTo>
                    <a:pt x="86011" y="113157"/>
                    <a:pt x="88964" y="112395"/>
                    <a:pt x="91726" y="111252"/>
                  </a:cubicBezTo>
                  <a:cubicBezTo>
                    <a:pt x="92583" y="110776"/>
                    <a:pt x="93536" y="110300"/>
                    <a:pt x="94488" y="109919"/>
                  </a:cubicBezTo>
                  <a:cubicBezTo>
                    <a:pt x="93250" y="105442"/>
                    <a:pt x="93345" y="100584"/>
                    <a:pt x="95060" y="95726"/>
                  </a:cubicBezTo>
                  <a:cubicBezTo>
                    <a:pt x="97155" y="89916"/>
                    <a:pt x="101251" y="84392"/>
                    <a:pt x="106490" y="80582"/>
                  </a:cubicBezTo>
                  <a:cubicBezTo>
                    <a:pt x="106108" y="79058"/>
                    <a:pt x="105823" y="77438"/>
                    <a:pt x="105728" y="75819"/>
                  </a:cubicBezTo>
                  <a:cubicBezTo>
                    <a:pt x="105061" y="67628"/>
                    <a:pt x="108299" y="59627"/>
                    <a:pt x="114395" y="54197"/>
                  </a:cubicBezTo>
                  <a:cubicBezTo>
                    <a:pt x="117443" y="51530"/>
                    <a:pt x="121063" y="49340"/>
                    <a:pt x="124873" y="48197"/>
                  </a:cubicBezTo>
                  <a:cubicBezTo>
                    <a:pt x="124206" y="44958"/>
                    <a:pt x="124206" y="41529"/>
                    <a:pt x="125254" y="37910"/>
                  </a:cubicBezTo>
                  <a:cubicBezTo>
                    <a:pt x="129254" y="23527"/>
                    <a:pt x="145256" y="20003"/>
                    <a:pt x="158020" y="23051"/>
                  </a:cubicBezTo>
                  <a:cubicBezTo>
                    <a:pt x="166783" y="25146"/>
                    <a:pt x="173736" y="29623"/>
                    <a:pt x="180023" y="34957"/>
                  </a:cubicBezTo>
                  <a:lnTo>
                    <a:pt x="189262" y="16097"/>
                  </a:lnTo>
                  <a:cubicBezTo>
                    <a:pt x="183547" y="13526"/>
                    <a:pt x="177832" y="11049"/>
                    <a:pt x="171736" y="9430"/>
                  </a:cubicBezTo>
                  <a:cubicBezTo>
                    <a:pt x="161354" y="6572"/>
                    <a:pt x="150590" y="5525"/>
                    <a:pt x="139827" y="5429"/>
                  </a:cubicBezTo>
                  <a:cubicBezTo>
                    <a:pt x="131064" y="3429"/>
                    <a:pt x="122015" y="2762"/>
                    <a:pt x="113252" y="3143"/>
                  </a:cubicBezTo>
                  <a:cubicBezTo>
                    <a:pt x="98203" y="3810"/>
                    <a:pt x="88583" y="7430"/>
                    <a:pt x="73819" y="10287"/>
                  </a:cubicBezTo>
                  <a:cubicBezTo>
                    <a:pt x="73057" y="10478"/>
                    <a:pt x="72295" y="10573"/>
                    <a:pt x="71533" y="10668"/>
                  </a:cubicBezTo>
                  <a:cubicBezTo>
                    <a:pt x="69342" y="10763"/>
                    <a:pt x="67056" y="10858"/>
                    <a:pt x="64865" y="10954"/>
                  </a:cubicBezTo>
                  <a:cubicBezTo>
                    <a:pt x="49054" y="11430"/>
                    <a:pt x="34957" y="7525"/>
                    <a:pt x="22574" y="0"/>
                  </a:cubicBezTo>
                  <a:cubicBezTo>
                    <a:pt x="22289" y="286"/>
                    <a:pt x="21908" y="667"/>
                    <a:pt x="21622" y="953"/>
                  </a:cubicBezTo>
                  <a:cubicBezTo>
                    <a:pt x="12002" y="10097"/>
                    <a:pt x="4858" y="20955"/>
                    <a:pt x="0" y="3286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6" name="Freeform: Shape 1295">
              <a:extLst>
                <a:ext uri="{FF2B5EF4-FFF2-40B4-BE49-F238E27FC236}">
                  <a16:creationId xmlns:a16="http://schemas.microsoft.com/office/drawing/2014/main" id="{35F7CB03-7EA4-4910-98C4-3082A0DA34DF}"/>
                </a:ext>
              </a:extLst>
            </p:cNvPr>
            <p:cNvSpPr/>
            <p:nvPr/>
          </p:nvSpPr>
          <p:spPr>
            <a:xfrm>
              <a:off x="6651163" y="3996213"/>
              <a:ext cx="161318" cy="158225"/>
            </a:xfrm>
            <a:custGeom>
              <a:avLst/>
              <a:gdLst>
                <a:gd name="connsiteX0" fmla="*/ 85011 w 161318"/>
                <a:gd name="connsiteY0" fmla="*/ 14573 h 158225"/>
                <a:gd name="connsiteX1" fmla="*/ 83297 w 161318"/>
                <a:gd name="connsiteY1" fmla="*/ 14097 h 158225"/>
                <a:gd name="connsiteX2" fmla="*/ 78344 w 161318"/>
                <a:gd name="connsiteY2" fmla="*/ 11430 h 158225"/>
                <a:gd name="connsiteX3" fmla="*/ 53102 w 161318"/>
                <a:gd name="connsiteY3" fmla="*/ 11621 h 158225"/>
                <a:gd name="connsiteX4" fmla="*/ 46530 w 161318"/>
                <a:gd name="connsiteY4" fmla="*/ 36576 h 158225"/>
                <a:gd name="connsiteX5" fmla="*/ 48054 w 161318"/>
                <a:gd name="connsiteY5" fmla="*/ 39529 h 158225"/>
                <a:gd name="connsiteX6" fmla="*/ 44244 w 161318"/>
                <a:gd name="connsiteY6" fmla="*/ 38862 h 158225"/>
                <a:gd name="connsiteX7" fmla="*/ 35005 w 161318"/>
                <a:gd name="connsiteY7" fmla="*/ 40958 h 158225"/>
                <a:gd name="connsiteX8" fmla="*/ 35386 w 161318"/>
                <a:gd name="connsiteY8" fmla="*/ 40862 h 158225"/>
                <a:gd name="connsiteX9" fmla="*/ 34433 w 161318"/>
                <a:gd name="connsiteY9" fmla="*/ 41243 h 158225"/>
                <a:gd name="connsiteX10" fmla="*/ 30147 w 161318"/>
                <a:gd name="connsiteY10" fmla="*/ 43910 h 158225"/>
                <a:gd name="connsiteX11" fmla="*/ 29861 w 161318"/>
                <a:gd name="connsiteY11" fmla="*/ 44196 h 158225"/>
                <a:gd name="connsiteX12" fmla="*/ 29671 w 161318"/>
                <a:gd name="connsiteY12" fmla="*/ 44387 h 158225"/>
                <a:gd name="connsiteX13" fmla="*/ 29671 w 161318"/>
                <a:gd name="connsiteY13" fmla="*/ 44387 h 158225"/>
                <a:gd name="connsiteX14" fmla="*/ 25575 w 161318"/>
                <a:gd name="connsiteY14" fmla="*/ 48863 h 158225"/>
                <a:gd name="connsiteX15" fmla="*/ 23575 w 161318"/>
                <a:gd name="connsiteY15" fmla="*/ 52768 h 158225"/>
                <a:gd name="connsiteX16" fmla="*/ 22527 w 161318"/>
                <a:gd name="connsiteY16" fmla="*/ 66199 h 158225"/>
                <a:gd name="connsiteX17" fmla="*/ 25480 w 161318"/>
                <a:gd name="connsiteY17" fmla="*/ 73819 h 158225"/>
                <a:gd name="connsiteX18" fmla="*/ 22527 w 161318"/>
                <a:gd name="connsiteY18" fmla="*/ 74200 h 158225"/>
                <a:gd name="connsiteX19" fmla="*/ 15479 w 161318"/>
                <a:gd name="connsiteY19" fmla="*/ 78296 h 158225"/>
                <a:gd name="connsiteX20" fmla="*/ 10240 w 161318"/>
                <a:gd name="connsiteY20" fmla="*/ 98108 h 158225"/>
                <a:gd name="connsiteX21" fmla="*/ 12621 w 161318"/>
                <a:gd name="connsiteY21" fmla="*/ 103251 h 158225"/>
                <a:gd name="connsiteX22" fmla="*/ 905 w 161318"/>
                <a:gd name="connsiteY22" fmla="*/ 115633 h 158225"/>
                <a:gd name="connsiteX23" fmla="*/ 14240 w 161318"/>
                <a:gd name="connsiteY23" fmla="*/ 142780 h 158225"/>
                <a:gd name="connsiteX24" fmla="*/ 14717 w 161318"/>
                <a:gd name="connsiteY24" fmla="*/ 143256 h 158225"/>
                <a:gd name="connsiteX25" fmla="*/ 14907 w 161318"/>
                <a:gd name="connsiteY25" fmla="*/ 143351 h 158225"/>
                <a:gd name="connsiteX26" fmla="*/ 15288 w 161318"/>
                <a:gd name="connsiteY26" fmla="*/ 143732 h 158225"/>
                <a:gd name="connsiteX27" fmla="*/ 15479 w 161318"/>
                <a:gd name="connsiteY27" fmla="*/ 143827 h 158225"/>
                <a:gd name="connsiteX28" fmla="*/ 16050 w 161318"/>
                <a:gd name="connsiteY28" fmla="*/ 144304 h 158225"/>
                <a:gd name="connsiteX29" fmla="*/ 16145 w 161318"/>
                <a:gd name="connsiteY29" fmla="*/ 144304 h 158225"/>
                <a:gd name="connsiteX30" fmla="*/ 16907 w 161318"/>
                <a:gd name="connsiteY30" fmla="*/ 144780 h 158225"/>
                <a:gd name="connsiteX31" fmla="*/ 17003 w 161318"/>
                <a:gd name="connsiteY31" fmla="*/ 144875 h 158225"/>
                <a:gd name="connsiteX32" fmla="*/ 17669 w 161318"/>
                <a:gd name="connsiteY32" fmla="*/ 145351 h 158225"/>
                <a:gd name="connsiteX33" fmla="*/ 17765 w 161318"/>
                <a:gd name="connsiteY33" fmla="*/ 145447 h 158225"/>
                <a:gd name="connsiteX34" fmla="*/ 20622 w 161318"/>
                <a:gd name="connsiteY34" fmla="*/ 147161 h 158225"/>
                <a:gd name="connsiteX35" fmla="*/ 20622 w 161318"/>
                <a:gd name="connsiteY35" fmla="*/ 147161 h 158225"/>
                <a:gd name="connsiteX36" fmla="*/ 33386 w 161318"/>
                <a:gd name="connsiteY36" fmla="*/ 153543 h 158225"/>
                <a:gd name="connsiteX37" fmla="*/ 33957 w 161318"/>
                <a:gd name="connsiteY37" fmla="*/ 153829 h 158225"/>
                <a:gd name="connsiteX38" fmla="*/ 33957 w 161318"/>
                <a:gd name="connsiteY38" fmla="*/ 153829 h 158225"/>
                <a:gd name="connsiteX39" fmla="*/ 34433 w 161318"/>
                <a:gd name="connsiteY39" fmla="*/ 154019 h 158225"/>
                <a:gd name="connsiteX40" fmla="*/ 34529 w 161318"/>
                <a:gd name="connsiteY40" fmla="*/ 154019 h 158225"/>
                <a:gd name="connsiteX41" fmla="*/ 34814 w 161318"/>
                <a:gd name="connsiteY41" fmla="*/ 154114 h 158225"/>
                <a:gd name="connsiteX42" fmla="*/ 34910 w 161318"/>
                <a:gd name="connsiteY42" fmla="*/ 154114 h 158225"/>
                <a:gd name="connsiteX43" fmla="*/ 35195 w 161318"/>
                <a:gd name="connsiteY43" fmla="*/ 154210 h 158225"/>
                <a:gd name="connsiteX44" fmla="*/ 66437 w 161318"/>
                <a:gd name="connsiteY44" fmla="*/ 156496 h 158225"/>
                <a:gd name="connsiteX45" fmla="*/ 67009 w 161318"/>
                <a:gd name="connsiteY45" fmla="*/ 156496 h 158225"/>
                <a:gd name="connsiteX46" fmla="*/ 85297 w 161318"/>
                <a:gd name="connsiteY46" fmla="*/ 138208 h 158225"/>
                <a:gd name="connsiteX47" fmla="*/ 83773 w 161318"/>
                <a:gd name="connsiteY47" fmla="*/ 130588 h 158225"/>
                <a:gd name="connsiteX48" fmla="*/ 83678 w 161318"/>
                <a:gd name="connsiteY48" fmla="*/ 130302 h 158225"/>
                <a:gd name="connsiteX49" fmla="*/ 83963 w 161318"/>
                <a:gd name="connsiteY49" fmla="*/ 130207 h 158225"/>
                <a:gd name="connsiteX50" fmla="*/ 86916 w 161318"/>
                <a:gd name="connsiteY50" fmla="*/ 129064 h 158225"/>
                <a:gd name="connsiteX51" fmla="*/ 99394 w 161318"/>
                <a:gd name="connsiteY51" fmla="*/ 99727 h 158225"/>
                <a:gd name="connsiteX52" fmla="*/ 111586 w 161318"/>
                <a:gd name="connsiteY52" fmla="*/ 83820 h 158225"/>
                <a:gd name="connsiteX53" fmla="*/ 110729 w 161318"/>
                <a:gd name="connsiteY53" fmla="*/ 73152 h 158225"/>
                <a:gd name="connsiteX54" fmla="*/ 126445 w 161318"/>
                <a:gd name="connsiteY54" fmla="*/ 51721 h 158225"/>
                <a:gd name="connsiteX55" fmla="*/ 123873 w 161318"/>
                <a:gd name="connsiteY55" fmla="*/ 40100 h 158225"/>
                <a:gd name="connsiteX56" fmla="*/ 124159 w 161318"/>
                <a:gd name="connsiteY56" fmla="*/ 40100 h 158225"/>
                <a:gd name="connsiteX57" fmla="*/ 161211 w 161318"/>
                <a:gd name="connsiteY57" fmla="*/ 19526 h 158225"/>
                <a:gd name="connsiteX58" fmla="*/ 137970 w 161318"/>
                <a:gd name="connsiteY58" fmla="*/ 1810 h 158225"/>
                <a:gd name="connsiteX59" fmla="*/ 108347 w 161318"/>
                <a:gd name="connsiteY59" fmla="*/ 0 h 158225"/>
                <a:gd name="connsiteX60" fmla="*/ 98822 w 161318"/>
                <a:gd name="connsiteY60" fmla="*/ 19526 h 158225"/>
                <a:gd name="connsiteX61" fmla="*/ 85011 w 161318"/>
                <a:gd name="connsiteY61" fmla="*/ 14573 h 158225"/>
                <a:gd name="connsiteX62" fmla="*/ 68438 w 161318"/>
                <a:gd name="connsiteY62" fmla="*/ 138875 h 158225"/>
                <a:gd name="connsiteX63" fmla="*/ 66723 w 161318"/>
                <a:gd name="connsiteY63" fmla="*/ 142304 h 158225"/>
                <a:gd name="connsiteX64" fmla="*/ 65199 w 161318"/>
                <a:gd name="connsiteY64" fmla="*/ 143637 h 158225"/>
                <a:gd name="connsiteX65" fmla="*/ 61199 w 161318"/>
                <a:gd name="connsiteY65" fmla="*/ 145351 h 158225"/>
                <a:gd name="connsiteX66" fmla="*/ 57008 w 161318"/>
                <a:gd name="connsiteY66" fmla="*/ 145733 h 158225"/>
                <a:gd name="connsiteX67" fmla="*/ 52721 w 161318"/>
                <a:gd name="connsiteY67" fmla="*/ 145161 h 158225"/>
                <a:gd name="connsiteX68" fmla="*/ 49864 w 161318"/>
                <a:gd name="connsiteY68" fmla="*/ 144494 h 158225"/>
                <a:gd name="connsiteX69" fmla="*/ 44339 w 161318"/>
                <a:gd name="connsiteY69" fmla="*/ 142684 h 158225"/>
                <a:gd name="connsiteX70" fmla="*/ 43006 w 161318"/>
                <a:gd name="connsiteY70" fmla="*/ 142208 h 158225"/>
                <a:gd name="connsiteX71" fmla="*/ 31290 w 161318"/>
                <a:gd name="connsiteY71" fmla="*/ 138113 h 158225"/>
                <a:gd name="connsiteX72" fmla="*/ 22622 w 161318"/>
                <a:gd name="connsiteY72" fmla="*/ 134684 h 158225"/>
                <a:gd name="connsiteX73" fmla="*/ 19765 w 161318"/>
                <a:gd name="connsiteY73" fmla="*/ 133445 h 158225"/>
                <a:gd name="connsiteX74" fmla="*/ 17479 w 161318"/>
                <a:gd name="connsiteY74" fmla="*/ 132112 h 158225"/>
                <a:gd name="connsiteX75" fmla="*/ 15193 w 161318"/>
                <a:gd name="connsiteY75" fmla="*/ 129445 h 158225"/>
                <a:gd name="connsiteX76" fmla="*/ 14336 w 161318"/>
                <a:gd name="connsiteY76" fmla="*/ 127444 h 158225"/>
                <a:gd name="connsiteX77" fmla="*/ 13955 w 161318"/>
                <a:gd name="connsiteY77" fmla="*/ 125254 h 158225"/>
                <a:gd name="connsiteX78" fmla="*/ 14812 w 161318"/>
                <a:gd name="connsiteY78" fmla="*/ 119729 h 158225"/>
                <a:gd name="connsiteX79" fmla="*/ 15288 w 161318"/>
                <a:gd name="connsiteY79" fmla="*/ 118681 h 158225"/>
                <a:gd name="connsiteX80" fmla="*/ 16431 w 161318"/>
                <a:gd name="connsiteY80" fmla="*/ 116681 h 158225"/>
                <a:gd name="connsiteX81" fmla="*/ 17098 w 161318"/>
                <a:gd name="connsiteY81" fmla="*/ 115729 h 158225"/>
                <a:gd name="connsiteX82" fmla="*/ 18717 w 161318"/>
                <a:gd name="connsiteY82" fmla="*/ 114109 h 158225"/>
                <a:gd name="connsiteX83" fmla="*/ 20527 w 161318"/>
                <a:gd name="connsiteY83" fmla="*/ 112776 h 158225"/>
                <a:gd name="connsiteX84" fmla="*/ 22527 w 161318"/>
                <a:gd name="connsiteY84" fmla="*/ 111823 h 158225"/>
                <a:gd name="connsiteX85" fmla="*/ 31576 w 161318"/>
                <a:gd name="connsiteY85" fmla="*/ 113252 h 158225"/>
                <a:gd name="connsiteX86" fmla="*/ 33862 w 161318"/>
                <a:gd name="connsiteY86" fmla="*/ 114871 h 158225"/>
                <a:gd name="connsiteX87" fmla="*/ 43196 w 161318"/>
                <a:gd name="connsiteY87" fmla="*/ 120872 h 158225"/>
                <a:gd name="connsiteX88" fmla="*/ 50626 w 161318"/>
                <a:gd name="connsiteY88" fmla="*/ 124587 h 158225"/>
                <a:gd name="connsiteX89" fmla="*/ 54245 w 161318"/>
                <a:gd name="connsiteY89" fmla="*/ 125921 h 158225"/>
                <a:gd name="connsiteX90" fmla="*/ 56627 w 161318"/>
                <a:gd name="connsiteY90" fmla="*/ 126778 h 158225"/>
                <a:gd name="connsiteX91" fmla="*/ 60151 w 161318"/>
                <a:gd name="connsiteY91" fmla="*/ 128206 h 158225"/>
                <a:gd name="connsiteX92" fmla="*/ 62342 w 161318"/>
                <a:gd name="connsiteY92" fmla="*/ 129350 h 158225"/>
                <a:gd name="connsiteX93" fmla="*/ 67676 w 161318"/>
                <a:gd name="connsiteY93" fmla="*/ 134588 h 158225"/>
                <a:gd name="connsiteX94" fmla="*/ 68438 w 161318"/>
                <a:gd name="connsiteY94" fmla="*/ 136493 h 158225"/>
                <a:gd name="connsiteX95" fmla="*/ 68438 w 161318"/>
                <a:gd name="connsiteY95" fmla="*/ 138875 h 158225"/>
                <a:gd name="connsiteX96" fmla="*/ 85106 w 161318"/>
                <a:gd name="connsiteY96" fmla="*/ 112300 h 158225"/>
                <a:gd name="connsiteX97" fmla="*/ 76534 w 161318"/>
                <a:gd name="connsiteY97" fmla="*/ 120110 h 158225"/>
                <a:gd name="connsiteX98" fmla="*/ 74629 w 161318"/>
                <a:gd name="connsiteY98" fmla="*/ 120205 h 158225"/>
                <a:gd name="connsiteX99" fmla="*/ 70914 w 161318"/>
                <a:gd name="connsiteY99" fmla="*/ 119920 h 158225"/>
                <a:gd name="connsiteX100" fmla="*/ 67295 w 161318"/>
                <a:gd name="connsiteY100" fmla="*/ 119063 h 158225"/>
                <a:gd name="connsiteX101" fmla="*/ 60246 w 161318"/>
                <a:gd name="connsiteY101" fmla="*/ 116300 h 158225"/>
                <a:gd name="connsiteX102" fmla="*/ 51483 w 161318"/>
                <a:gd name="connsiteY102" fmla="*/ 112585 h 158225"/>
                <a:gd name="connsiteX103" fmla="*/ 47959 w 161318"/>
                <a:gd name="connsiteY103" fmla="*/ 111538 h 158225"/>
                <a:gd name="connsiteX104" fmla="*/ 45101 w 161318"/>
                <a:gd name="connsiteY104" fmla="*/ 110776 h 158225"/>
                <a:gd name="connsiteX105" fmla="*/ 43101 w 161318"/>
                <a:gd name="connsiteY105" fmla="*/ 110204 h 158225"/>
                <a:gd name="connsiteX106" fmla="*/ 30528 w 161318"/>
                <a:gd name="connsiteY106" fmla="*/ 104013 h 158225"/>
                <a:gd name="connsiteX107" fmla="*/ 28528 w 161318"/>
                <a:gd name="connsiteY107" fmla="*/ 102013 h 158225"/>
                <a:gd name="connsiteX108" fmla="*/ 27956 w 161318"/>
                <a:gd name="connsiteY108" fmla="*/ 101251 h 158225"/>
                <a:gd name="connsiteX109" fmla="*/ 26909 w 161318"/>
                <a:gd name="connsiteY109" fmla="*/ 99631 h 158225"/>
                <a:gd name="connsiteX110" fmla="*/ 26528 w 161318"/>
                <a:gd name="connsiteY110" fmla="*/ 98774 h 158225"/>
                <a:gd name="connsiteX111" fmla="*/ 25861 w 161318"/>
                <a:gd name="connsiteY111" fmla="*/ 96964 h 158225"/>
                <a:gd name="connsiteX112" fmla="*/ 25289 w 161318"/>
                <a:gd name="connsiteY112" fmla="*/ 93821 h 158225"/>
                <a:gd name="connsiteX113" fmla="*/ 25194 w 161318"/>
                <a:gd name="connsiteY113" fmla="*/ 92678 h 158225"/>
                <a:gd name="connsiteX114" fmla="*/ 27385 w 161318"/>
                <a:gd name="connsiteY114" fmla="*/ 86487 h 158225"/>
                <a:gd name="connsiteX115" fmla="*/ 28528 w 161318"/>
                <a:gd name="connsiteY115" fmla="*/ 85249 h 158225"/>
                <a:gd name="connsiteX116" fmla="*/ 29861 w 161318"/>
                <a:gd name="connsiteY116" fmla="*/ 84201 h 158225"/>
                <a:gd name="connsiteX117" fmla="*/ 32909 w 161318"/>
                <a:gd name="connsiteY117" fmla="*/ 82677 h 158225"/>
                <a:gd name="connsiteX118" fmla="*/ 36053 w 161318"/>
                <a:gd name="connsiteY118" fmla="*/ 81915 h 158225"/>
                <a:gd name="connsiteX119" fmla="*/ 38910 w 161318"/>
                <a:gd name="connsiteY119" fmla="*/ 82010 h 158225"/>
                <a:gd name="connsiteX120" fmla="*/ 40720 w 161318"/>
                <a:gd name="connsiteY120" fmla="*/ 82391 h 158225"/>
                <a:gd name="connsiteX121" fmla="*/ 46911 w 161318"/>
                <a:gd name="connsiteY121" fmla="*/ 85439 h 158225"/>
                <a:gd name="connsiteX122" fmla="*/ 47864 w 161318"/>
                <a:gd name="connsiteY122" fmla="*/ 86011 h 158225"/>
                <a:gd name="connsiteX123" fmla="*/ 53483 w 161318"/>
                <a:gd name="connsiteY123" fmla="*/ 88868 h 158225"/>
                <a:gd name="connsiteX124" fmla="*/ 57865 w 161318"/>
                <a:gd name="connsiteY124" fmla="*/ 90583 h 158225"/>
                <a:gd name="connsiteX125" fmla="*/ 59389 w 161318"/>
                <a:gd name="connsiteY125" fmla="*/ 91154 h 158225"/>
                <a:gd name="connsiteX126" fmla="*/ 68533 w 161318"/>
                <a:gd name="connsiteY126" fmla="*/ 95631 h 158225"/>
                <a:gd name="connsiteX127" fmla="*/ 71486 w 161318"/>
                <a:gd name="connsiteY127" fmla="*/ 97441 h 158225"/>
                <a:gd name="connsiteX128" fmla="*/ 77201 w 161318"/>
                <a:gd name="connsiteY128" fmla="*/ 101251 h 158225"/>
                <a:gd name="connsiteX129" fmla="*/ 79963 w 161318"/>
                <a:gd name="connsiteY129" fmla="*/ 103346 h 158225"/>
                <a:gd name="connsiteX130" fmla="*/ 82535 w 161318"/>
                <a:gd name="connsiteY130" fmla="*/ 105442 h 158225"/>
                <a:gd name="connsiteX131" fmla="*/ 83582 w 161318"/>
                <a:gd name="connsiteY131" fmla="*/ 106489 h 158225"/>
                <a:gd name="connsiteX132" fmla="*/ 85011 w 161318"/>
                <a:gd name="connsiteY132" fmla="*/ 109252 h 158225"/>
                <a:gd name="connsiteX133" fmla="*/ 85106 w 161318"/>
                <a:gd name="connsiteY133" fmla="*/ 109823 h 158225"/>
                <a:gd name="connsiteX134" fmla="*/ 85202 w 161318"/>
                <a:gd name="connsiteY134" fmla="*/ 110966 h 158225"/>
                <a:gd name="connsiteX135" fmla="*/ 85106 w 161318"/>
                <a:gd name="connsiteY135" fmla="*/ 112300 h 158225"/>
                <a:gd name="connsiteX136" fmla="*/ 97870 w 161318"/>
                <a:gd name="connsiteY136" fmla="*/ 83058 h 158225"/>
                <a:gd name="connsiteX137" fmla="*/ 95393 w 161318"/>
                <a:gd name="connsiteY137" fmla="*/ 87249 h 158225"/>
                <a:gd name="connsiteX138" fmla="*/ 88059 w 161318"/>
                <a:gd name="connsiteY138" fmla="*/ 90392 h 158225"/>
                <a:gd name="connsiteX139" fmla="*/ 88059 w 161318"/>
                <a:gd name="connsiteY139" fmla="*/ 90392 h 158225"/>
                <a:gd name="connsiteX140" fmla="*/ 86440 w 161318"/>
                <a:gd name="connsiteY140" fmla="*/ 90392 h 158225"/>
                <a:gd name="connsiteX141" fmla="*/ 72343 w 161318"/>
                <a:gd name="connsiteY141" fmla="*/ 85916 h 158225"/>
                <a:gd name="connsiteX142" fmla="*/ 69390 w 161318"/>
                <a:gd name="connsiteY142" fmla="*/ 84392 h 158225"/>
                <a:gd name="connsiteX143" fmla="*/ 66437 w 161318"/>
                <a:gd name="connsiteY143" fmla="*/ 82867 h 158225"/>
                <a:gd name="connsiteX144" fmla="*/ 63580 w 161318"/>
                <a:gd name="connsiteY144" fmla="*/ 81439 h 158225"/>
                <a:gd name="connsiteX145" fmla="*/ 60532 w 161318"/>
                <a:gd name="connsiteY145" fmla="*/ 80010 h 158225"/>
                <a:gd name="connsiteX146" fmla="*/ 45197 w 161318"/>
                <a:gd name="connsiteY146" fmla="*/ 72866 h 158225"/>
                <a:gd name="connsiteX147" fmla="*/ 42149 w 161318"/>
                <a:gd name="connsiteY147" fmla="*/ 71342 h 158225"/>
                <a:gd name="connsiteX148" fmla="*/ 39196 w 161318"/>
                <a:gd name="connsiteY148" fmla="*/ 69818 h 158225"/>
                <a:gd name="connsiteX149" fmla="*/ 36529 w 161318"/>
                <a:gd name="connsiteY149" fmla="*/ 67818 h 158225"/>
                <a:gd name="connsiteX150" fmla="*/ 34433 w 161318"/>
                <a:gd name="connsiteY150" fmla="*/ 64389 h 158225"/>
                <a:gd name="connsiteX151" fmla="*/ 33957 w 161318"/>
                <a:gd name="connsiteY151" fmla="*/ 62484 h 158225"/>
                <a:gd name="connsiteX152" fmla="*/ 33862 w 161318"/>
                <a:gd name="connsiteY152" fmla="*/ 60484 h 158225"/>
                <a:gd name="connsiteX153" fmla="*/ 34243 w 161318"/>
                <a:gd name="connsiteY153" fmla="*/ 57531 h 158225"/>
                <a:gd name="connsiteX154" fmla="*/ 34910 w 161318"/>
                <a:gd name="connsiteY154" fmla="*/ 55626 h 158225"/>
                <a:gd name="connsiteX155" fmla="*/ 35767 w 161318"/>
                <a:gd name="connsiteY155" fmla="*/ 53816 h 158225"/>
                <a:gd name="connsiteX156" fmla="*/ 36910 w 161318"/>
                <a:gd name="connsiteY156" fmla="*/ 52197 h 158225"/>
                <a:gd name="connsiteX157" fmla="*/ 44625 w 161318"/>
                <a:gd name="connsiteY157" fmla="*/ 48577 h 158225"/>
                <a:gd name="connsiteX158" fmla="*/ 47864 w 161318"/>
                <a:gd name="connsiteY158" fmla="*/ 49244 h 158225"/>
                <a:gd name="connsiteX159" fmla="*/ 51483 w 161318"/>
                <a:gd name="connsiteY159" fmla="*/ 50673 h 158225"/>
                <a:gd name="connsiteX160" fmla="*/ 58722 w 161318"/>
                <a:gd name="connsiteY160" fmla="*/ 53816 h 158225"/>
                <a:gd name="connsiteX161" fmla="*/ 65866 w 161318"/>
                <a:gd name="connsiteY161" fmla="*/ 57245 h 158225"/>
                <a:gd name="connsiteX162" fmla="*/ 69390 w 161318"/>
                <a:gd name="connsiteY162" fmla="*/ 59055 h 158225"/>
                <a:gd name="connsiteX163" fmla="*/ 76343 w 161318"/>
                <a:gd name="connsiteY163" fmla="*/ 62675 h 158225"/>
                <a:gd name="connsiteX164" fmla="*/ 77677 w 161318"/>
                <a:gd name="connsiteY164" fmla="*/ 63341 h 158225"/>
                <a:gd name="connsiteX165" fmla="*/ 83963 w 161318"/>
                <a:gd name="connsiteY165" fmla="*/ 66294 h 158225"/>
                <a:gd name="connsiteX166" fmla="*/ 87297 w 161318"/>
                <a:gd name="connsiteY166" fmla="*/ 68008 h 158225"/>
                <a:gd name="connsiteX167" fmla="*/ 93393 w 161318"/>
                <a:gd name="connsiteY167" fmla="*/ 72009 h 158225"/>
                <a:gd name="connsiteX168" fmla="*/ 94631 w 161318"/>
                <a:gd name="connsiteY168" fmla="*/ 73152 h 158225"/>
                <a:gd name="connsiteX169" fmla="*/ 97870 w 161318"/>
                <a:gd name="connsiteY169" fmla="*/ 78581 h 158225"/>
                <a:gd name="connsiteX170" fmla="*/ 98060 w 161318"/>
                <a:gd name="connsiteY170" fmla="*/ 80963 h 158225"/>
                <a:gd name="connsiteX171" fmla="*/ 97870 w 161318"/>
                <a:gd name="connsiteY171" fmla="*/ 83058 h 158225"/>
                <a:gd name="connsiteX172" fmla="*/ 112729 w 161318"/>
                <a:gd name="connsiteY172" fmla="*/ 45529 h 158225"/>
                <a:gd name="connsiteX173" fmla="*/ 113491 w 161318"/>
                <a:gd name="connsiteY173" fmla="*/ 47720 h 158225"/>
                <a:gd name="connsiteX174" fmla="*/ 113872 w 161318"/>
                <a:gd name="connsiteY174" fmla="*/ 52292 h 158225"/>
                <a:gd name="connsiteX175" fmla="*/ 110348 w 161318"/>
                <a:gd name="connsiteY175" fmla="*/ 60198 h 158225"/>
                <a:gd name="connsiteX176" fmla="*/ 108633 w 161318"/>
                <a:gd name="connsiteY176" fmla="*/ 61531 h 158225"/>
                <a:gd name="connsiteX177" fmla="*/ 104347 w 161318"/>
                <a:gd name="connsiteY177" fmla="*/ 63055 h 158225"/>
                <a:gd name="connsiteX178" fmla="*/ 98918 w 161318"/>
                <a:gd name="connsiteY178" fmla="*/ 62579 h 158225"/>
                <a:gd name="connsiteX179" fmla="*/ 76724 w 161318"/>
                <a:gd name="connsiteY179" fmla="*/ 54388 h 158225"/>
                <a:gd name="connsiteX180" fmla="*/ 66056 w 161318"/>
                <a:gd name="connsiteY180" fmla="*/ 49244 h 158225"/>
                <a:gd name="connsiteX181" fmla="*/ 55674 w 161318"/>
                <a:gd name="connsiteY181" fmla="*/ 43625 h 158225"/>
                <a:gd name="connsiteX182" fmla="*/ 51578 w 161318"/>
                <a:gd name="connsiteY182" fmla="*/ 40100 h 158225"/>
                <a:gd name="connsiteX183" fmla="*/ 49673 w 161318"/>
                <a:gd name="connsiteY183" fmla="*/ 35814 h 158225"/>
                <a:gd name="connsiteX184" fmla="*/ 49483 w 161318"/>
                <a:gd name="connsiteY184" fmla="*/ 33528 h 158225"/>
                <a:gd name="connsiteX185" fmla="*/ 49769 w 161318"/>
                <a:gd name="connsiteY185" fmla="*/ 31242 h 158225"/>
                <a:gd name="connsiteX186" fmla="*/ 50435 w 161318"/>
                <a:gd name="connsiteY186" fmla="*/ 28956 h 158225"/>
                <a:gd name="connsiteX187" fmla="*/ 51483 w 161318"/>
                <a:gd name="connsiteY187" fmla="*/ 26860 h 158225"/>
                <a:gd name="connsiteX188" fmla="*/ 52817 w 161318"/>
                <a:gd name="connsiteY188" fmla="*/ 24955 h 158225"/>
                <a:gd name="connsiteX189" fmla="*/ 68533 w 161318"/>
                <a:gd name="connsiteY189" fmla="*/ 21908 h 158225"/>
                <a:gd name="connsiteX190" fmla="*/ 73010 w 161318"/>
                <a:gd name="connsiteY190" fmla="*/ 24289 h 158225"/>
                <a:gd name="connsiteX191" fmla="*/ 96155 w 161318"/>
                <a:gd name="connsiteY191" fmla="*/ 34957 h 158225"/>
                <a:gd name="connsiteX192" fmla="*/ 105585 w 161318"/>
                <a:gd name="connsiteY192" fmla="*/ 38862 h 158225"/>
                <a:gd name="connsiteX193" fmla="*/ 112729 w 161318"/>
                <a:gd name="connsiteY193" fmla="*/ 45529 h 15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61318" h="158225">
                  <a:moveTo>
                    <a:pt x="85011" y="14573"/>
                  </a:moveTo>
                  <a:cubicBezTo>
                    <a:pt x="84440" y="14383"/>
                    <a:pt x="83868" y="14288"/>
                    <a:pt x="83297" y="14097"/>
                  </a:cubicBezTo>
                  <a:cubicBezTo>
                    <a:pt x="81677" y="13049"/>
                    <a:pt x="80058" y="12192"/>
                    <a:pt x="78344" y="11430"/>
                  </a:cubicBezTo>
                  <a:cubicBezTo>
                    <a:pt x="69771" y="7620"/>
                    <a:pt x="61580" y="7144"/>
                    <a:pt x="53102" y="11621"/>
                  </a:cubicBezTo>
                  <a:cubicBezTo>
                    <a:pt x="43768" y="16573"/>
                    <a:pt x="42625" y="27908"/>
                    <a:pt x="46530" y="36576"/>
                  </a:cubicBezTo>
                  <a:cubicBezTo>
                    <a:pt x="47006" y="37529"/>
                    <a:pt x="47483" y="38576"/>
                    <a:pt x="48054" y="39529"/>
                  </a:cubicBezTo>
                  <a:cubicBezTo>
                    <a:pt x="46816" y="39148"/>
                    <a:pt x="45482" y="38862"/>
                    <a:pt x="44244" y="38862"/>
                  </a:cubicBezTo>
                  <a:cubicBezTo>
                    <a:pt x="40910" y="38767"/>
                    <a:pt x="37862" y="39433"/>
                    <a:pt x="35005" y="40958"/>
                  </a:cubicBezTo>
                  <a:cubicBezTo>
                    <a:pt x="34243" y="41338"/>
                    <a:pt x="34338" y="41243"/>
                    <a:pt x="35386" y="40862"/>
                  </a:cubicBezTo>
                  <a:cubicBezTo>
                    <a:pt x="36815" y="40291"/>
                    <a:pt x="36529" y="40386"/>
                    <a:pt x="34433" y="41243"/>
                  </a:cubicBezTo>
                  <a:cubicBezTo>
                    <a:pt x="32814" y="41815"/>
                    <a:pt x="31385" y="42672"/>
                    <a:pt x="30147" y="43910"/>
                  </a:cubicBezTo>
                  <a:cubicBezTo>
                    <a:pt x="30052" y="44005"/>
                    <a:pt x="29957" y="44101"/>
                    <a:pt x="29861" y="44196"/>
                  </a:cubicBezTo>
                  <a:cubicBezTo>
                    <a:pt x="29766" y="44291"/>
                    <a:pt x="29766" y="44291"/>
                    <a:pt x="29671" y="44387"/>
                  </a:cubicBezTo>
                  <a:cubicBezTo>
                    <a:pt x="29671" y="44387"/>
                    <a:pt x="29671" y="44387"/>
                    <a:pt x="29671" y="44387"/>
                  </a:cubicBezTo>
                  <a:cubicBezTo>
                    <a:pt x="28052" y="46006"/>
                    <a:pt x="25766" y="48482"/>
                    <a:pt x="25575" y="48863"/>
                  </a:cubicBezTo>
                  <a:cubicBezTo>
                    <a:pt x="24718" y="50101"/>
                    <a:pt x="24242" y="51340"/>
                    <a:pt x="23575" y="52768"/>
                  </a:cubicBezTo>
                  <a:cubicBezTo>
                    <a:pt x="21765" y="57150"/>
                    <a:pt x="21479" y="61531"/>
                    <a:pt x="22527" y="66199"/>
                  </a:cubicBezTo>
                  <a:cubicBezTo>
                    <a:pt x="23099" y="68866"/>
                    <a:pt x="24146" y="71342"/>
                    <a:pt x="25480" y="73819"/>
                  </a:cubicBezTo>
                  <a:cubicBezTo>
                    <a:pt x="24527" y="73914"/>
                    <a:pt x="23575" y="74104"/>
                    <a:pt x="22527" y="74200"/>
                  </a:cubicBezTo>
                  <a:cubicBezTo>
                    <a:pt x="19860" y="74962"/>
                    <a:pt x="17479" y="76295"/>
                    <a:pt x="15479" y="78296"/>
                  </a:cubicBezTo>
                  <a:cubicBezTo>
                    <a:pt x="9859" y="82677"/>
                    <a:pt x="8335" y="91630"/>
                    <a:pt x="10240" y="98108"/>
                  </a:cubicBezTo>
                  <a:cubicBezTo>
                    <a:pt x="10811" y="99917"/>
                    <a:pt x="11573" y="101727"/>
                    <a:pt x="12621" y="103251"/>
                  </a:cubicBezTo>
                  <a:cubicBezTo>
                    <a:pt x="7097" y="105251"/>
                    <a:pt x="2715" y="109918"/>
                    <a:pt x="905" y="115633"/>
                  </a:cubicBezTo>
                  <a:cubicBezTo>
                    <a:pt x="-2428" y="126778"/>
                    <a:pt x="3763" y="138398"/>
                    <a:pt x="14240" y="142780"/>
                  </a:cubicBezTo>
                  <a:cubicBezTo>
                    <a:pt x="14336" y="142875"/>
                    <a:pt x="14526" y="143066"/>
                    <a:pt x="14717" y="143256"/>
                  </a:cubicBezTo>
                  <a:cubicBezTo>
                    <a:pt x="14717" y="143256"/>
                    <a:pt x="14812" y="143351"/>
                    <a:pt x="14907" y="143351"/>
                  </a:cubicBezTo>
                  <a:cubicBezTo>
                    <a:pt x="15002" y="143446"/>
                    <a:pt x="15193" y="143542"/>
                    <a:pt x="15288" y="143732"/>
                  </a:cubicBezTo>
                  <a:cubicBezTo>
                    <a:pt x="15383" y="143732"/>
                    <a:pt x="15383" y="143827"/>
                    <a:pt x="15479" y="143827"/>
                  </a:cubicBezTo>
                  <a:cubicBezTo>
                    <a:pt x="15669" y="143923"/>
                    <a:pt x="15860" y="144113"/>
                    <a:pt x="16050" y="144304"/>
                  </a:cubicBezTo>
                  <a:cubicBezTo>
                    <a:pt x="16050" y="144304"/>
                    <a:pt x="16050" y="144304"/>
                    <a:pt x="16145" y="144304"/>
                  </a:cubicBezTo>
                  <a:cubicBezTo>
                    <a:pt x="16336" y="144494"/>
                    <a:pt x="16622" y="144685"/>
                    <a:pt x="16907" y="144780"/>
                  </a:cubicBezTo>
                  <a:cubicBezTo>
                    <a:pt x="16907" y="144780"/>
                    <a:pt x="17003" y="144875"/>
                    <a:pt x="17003" y="144875"/>
                  </a:cubicBezTo>
                  <a:cubicBezTo>
                    <a:pt x="17193" y="145066"/>
                    <a:pt x="17479" y="145161"/>
                    <a:pt x="17669" y="145351"/>
                  </a:cubicBezTo>
                  <a:cubicBezTo>
                    <a:pt x="17669" y="145351"/>
                    <a:pt x="17765" y="145447"/>
                    <a:pt x="17765" y="145447"/>
                  </a:cubicBezTo>
                  <a:cubicBezTo>
                    <a:pt x="18622" y="146018"/>
                    <a:pt x="19574" y="146590"/>
                    <a:pt x="20622" y="147161"/>
                  </a:cubicBezTo>
                  <a:cubicBezTo>
                    <a:pt x="20622" y="147161"/>
                    <a:pt x="20622" y="147161"/>
                    <a:pt x="20622" y="147161"/>
                  </a:cubicBezTo>
                  <a:cubicBezTo>
                    <a:pt x="25004" y="149733"/>
                    <a:pt x="30433" y="152305"/>
                    <a:pt x="33386" y="153543"/>
                  </a:cubicBezTo>
                  <a:cubicBezTo>
                    <a:pt x="33576" y="153638"/>
                    <a:pt x="33767" y="153734"/>
                    <a:pt x="33957" y="153829"/>
                  </a:cubicBezTo>
                  <a:cubicBezTo>
                    <a:pt x="33957" y="153829"/>
                    <a:pt x="33957" y="153829"/>
                    <a:pt x="33957" y="153829"/>
                  </a:cubicBezTo>
                  <a:cubicBezTo>
                    <a:pt x="34148" y="153924"/>
                    <a:pt x="34243" y="153924"/>
                    <a:pt x="34433" y="154019"/>
                  </a:cubicBezTo>
                  <a:cubicBezTo>
                    <a:pt x="34433" y="154019"/>
                    <a:pt x="34529" y="154019"/>
                    <a:pt x="34529" y="154019"/>
                  </a:cubicBezTo>
                  <a:cubicBezTo>
                    <a:pt x="34624" y="154114"/>
                    <a:pt x="34719" y="154114"/>
                    <a:pt x="34814" y="154114"/>
                  </a:cubicBezTo>
                  <a:cubicBezTo>
                    <a:pt x="34814" y="154114"/>
                    <a:pt x="34910" y="154114"/>
                    <a:pt x="34910" y="154114"/>
                  </a:cubicBezTo>
                  <a:cubicBezTo>
                    <a:pt x="35005" y="154114"/>
                    <a:pt x="35100" y="154210"/>
                    <a:pt x="35195" y="154210"/>
                  </a:cubicBezTo>
                  <a:cubicBezTo>
                    <a:pt x="45292" y="158115"/>
                    <a:pt x="56150" y="159734"/>
                    <a:pt x="66437" y="156496"/>
                  </a:cubicBezTo>
                  <a:cubicBezTo>
                    <a:pt x="66628" y="156496"/>
                    <a:pt x="66818" y="156496"/>
                    <a:pt x="67009" y="156496"/>
                  </a:cubicBezTo>
                  <a:cubicBezTo>
                    <a:pt x="76248" y="155829"/>
                    <a:pt x="86154" y="148590"/>
                    <a:pt x="85297" y="138208"/>
                  </a:cubicBezTo>
                  <a:cubicBezTo>
                    <a:pt x="85106" y="135541"/>
                    <a:pt x="84535" y="132969"/>
                    <a:pt x="83773" y="130588"/>
                  </a:cubicBezTo>
                  <a:cubicBezTo>
                    <a:pt x="83773" y="130492"/>
                    <a:pt x="83678" y="130397"/>
                    <a:pt x="83678" y="130302"/>
                  </a:cubicBezTo>
                  <a:cubicBezTo>
                    <a:pt x="83773" y="130302"/>
                    <a:pt x="83868" y="130207"/>
                    <a:pt x="83963" y="130207"/>
                  </a:cubicBezTo>
                  <a:cubicBezTo>
                    <a:pt x="85011" y="129921"/>
                    <a:pt x="85964" y="129540"/>
                    <a:pt x="86916" y="129064"/>
                  </a:cubicBezTo>
                  <a:cubicBezTo>
                    <a:pt x="97679" y="123825"/>
                    <a:pt x="103966" y="111062"/>
                    <a:pt x="99394" y="99727"/>
                  </a:cubicBezTo>
                  <a:cubicBezTo>
                    <a:pt x="105585" y="96202"/>
                    <a:pt x="110348" y="91250"/>
                    <a:pt x="111586" y="83820"/>
                  </a:cubicBezTo>
                  <a:cubicBezTo>
                    <a:pt x="112157" y="80105"/>
                    <a:pt x="111872" y="76486"/>
                    <a:pt x="110729" y="73152"/>
                  </a:cubicBezTo>
                  <a:cubicBezTo>
                    <a:pt x="119396" y="69151"/>
                    <a:pt x="125969" y="62484"/>
                    <a:pt x="126445" y="51721"/>
                  </a:cubicBezTo>
                  <a:cubicBezTo>
                    <a:pt x="126635" y="47244"/>
                    <a:pt x="125683" y="43434"/>
                    <a:pt x="123873" y="40100"/>
                  </a:cubicBezTo>
                  <a:cubicBezTo>
                    <a:pt x="123968" y="40100"/>
                    <a:pt x="124064" y="40100"/>
                    <a:pt x="124159" y="40100"/>
                  </a:cubicBezTo>
                  <a:cubicBezTo>
                    <a:pt x="136827" y="40672"/>
                    <a:pt x="163211" y="37814"/>
                    <a:pt x="161211" y="19526"/>
                  </a:cubicBezTo>
                  <a:cubicBezTo>
                    <a:pt x="159878" y="7239"/>
                    <a:pt x="150638" y="-762"/>
                    <a:pt x="137970" y="1810"/>
                  </a:cubicBezTo>
                  <a:cubicBezTo>
                    <a:pt x="127112" y="4000"/>
                    <a:pt x="118825" y="3810"/>
                    <a:pt x="108347" y="0"/>
                  </a:cubicBezTo>
                  <a:lnTo>
                    <a:pt x="98822" y="19526"/>
                  </a:lnTo>
                  <a:cubicBezTo>
                    <a:pt x="94250" y="18383"/>
                    <a:pt x="89393" y="16573"/>
                    <a:pt x="85011" y="14573"/>
                  </a:cubicBezTo>
                  <a:close/>
                  <a:moveTo>
                    <a:pt x="68438" y="138875"/>
                  </a:moveTo>
                  <a:cubicBezTo>
                    <a:pt x="68247" y="140113"/>
                    <a:pt x="67676" y="141351"/>
                    <a:pt x="66723" y="142304"/>
                  </a:cubicBezTo>
                  <a:cubicBezTo>
                    <a:pt x="66247" y="142780"/>
                    <a:pt x="65771" y="143256"/>
                    <a:pt x="65199" y="143637"/>
                  </a:cubicBezTo>
                  <a:cubicBezTo>
                    <a:pt x="63866" y="144494"/>
                    <a:pt x="62532" y="144971"/>
                    <a:pt x="61199" y="145351"/>
                  </a:cubicBezTo>
                  <a:cubicBezTo>
                    <a:pt x="59865" y="145733"/>
                    <a:pt x="58436" y="145828"/>
                    <a:pt x="57008" y="145733"/>
                  </a:cubicBezTo>
                  <a:cubicBezTo>
                    <a:pt x="55579" y="145733"/>
                    <a:pt x="54150" y="145542"/>
                    <a:pt x="52721" y="145161"/>
                  </a:cubicBezTo>
                  <a:cubicBezTo>
                    <a:pt x="51769" y="144971"/>
                    <a:pt x="50816" y="144685"/>
                    <a:pt x="49864" y="144494"/>
                  </a:cubicBezTo>
                  <a:cubicBezTo>
                    <a:pt x="47959" y="143923"/>
                    <a:pt x="46149" y="143351"/>
                    <a:pt x="44339" y="142684"/>
                  </a:cubicBezTo>
                  <a:cubicBezTo>
                    <a:pt x="43863" y="142494"/>
                    <a:pt x="43482" y="142399"/>
                    <a:pt x="43006" y="142208"/>
                  </a:cubicBezTo>
                  <a:cubicBezTo>
                    <a:pt x="39101" y="140875"/>
                    <a:pt x="35100" y="139541"/>
                    <a:pt x="31290" y="138113"/>
                  </a:cubicBezTo>
                  <a:cubicBezTo>
                    <a:pt x="28337" y="137065"/>
                    <a:pt x="25480" y="135922"/>
                    <a:pt x="22622" y="134684"/>
                  </a:cubicBezTo>
                  <a:cubicBezTo>
                    <a:pt x="21670" y="134302"/>
                    <a:pt x="20717" y="133826"/>
                    <a:pt x="19765" y="133445"/>
                  </a:cubicBezTo>
                  <a:cubicBezTo>
                    <a:pt x="18908" y="133064"/>
                    <a:pt x="18146" y="132588"/>
                    <a:pt x="17479" y="132112"/>
                  </a:cubicBezTo>
                  <a:cubicBezTo>
                    <a:pt x="16526" y="131350"/>
                    <a:pt x="15764" y="130492"/>
                    <a:pt x="15193" y="129445"/>
                  </a:cubicBezTo>
                  <a:cubicBezTo>
                    <a:pt x="14812" y="128778"/>
                    <a:pt x="14526" y="128111"/>
                    <a:pt x="14336" y="127444"/>
                  </a:cubicBezTo>
                  <a:cubicBezTo>
                    <a:pt x="14145" y="126778"/>
                    <a:pt x="13955" y="126016"/>
                    <a:pt x="13955" y="125254"/>
                  </a:cubicBezTo>
                  <a:cubicBezTo>
                    <a:pt x="13859" y="123444"/>
                    <a:pt x="14145" y="121539"/>
                    <a:pt x="14812" y="119729"/>
                  </a:cubicBezTo>
                  <a:cubicBezTo>
                    <a:pt x="14907" y="119348"/>
                    <a:pt x="15098" y="119063"/>
                    <a:pt x="15288" y="118681"/>
                  </a:cubicBezTo>
                  <a:cubicBezTo>
                    <a:pt x="15669" y="118015"/>
                    <a:pt x="16050" y="117348"/>
                    <a:pt x="16431" y="116681"/>
                  </a:cubicBezTo>
                  <a:cubicBezTo>
                    <a:pt x="16622" y="116396"/>
                    <a:pt x="16907" y="116014"/>
                    <a:pt x="17098" y="115729"/>
                  </a:cubicBezTo>
                  <a:cubicBezTo>
                    <a:pt x="17574" y="115157"/>
                    <a:pt x="18146" y="114586"/>
                    <a:pt x="18717" y="114109"/>
                  </a:cubicBezTo>
                  <a:cubicBezTo>
                    <a:pt x="19289" y="113633"/>
                    <a:pt x="19860" y="113157"/>
                    <a:pt x="20527" y="112776"/>
                  </a:cubicBezTo>
                  <a:cubicBezTo>
                    <a:pt x="21194" y="112395"/>
                    <a:pt x="21860" y="112109"/>
                    <a:pt x="22527" y="111823"/>
                  </a:cubicBezTo>
                  <a:cubicBezTo>
                    <a:pt x="25289" y="110871"/>
                    <a:pt x="28433" y="111062"/>
                    <a:pt x="31576" y="113252"/>
                  </a:cubicBezTo>
                  <a:cubicBezTo>
                    <a:pt x="32338" y="113729"/>
                    <a:pt x="33100" y="114300"/>
                    <a:pt x="33862" y="114871"/>
                  </a:cubicBezTo>
                  <a:cubicBezTo>
                    <a:pt x="36910" y="116967"/>
                    <a:pt x="39958" y="119063"/>
                    <a:pt x="43196" y="120872"/>
                  </a:cubicBezTo>
                  <a:cubicBezTo>
                    <a:pt x="45578" y="122301"/>
                    <a:pt x="48054" y="123539"/>
                    <a:pt x="50626" y="124587"/>
                  </a:cubicBezTo>
                  <a:cubicBezTo>
                    <a:pt x="51769" y="125063"/>
                    <a:pt x="53007" y="125539"/>
                    <a:pt x="54245" y="125921"/>
                  </a:cubicBezTo>
                  <a:cubicBezTo>
                    <a:pt x="55007" y="126206"/>
                    <a:pt x="55865" y="126492"/>
                    <a:pt x="56627" y="126778"/>
                  </a:cubicBezTo>
                  <a:cubicBezTo>
                    <a:pt x="57865" y="127254"/>
                    <a:pt x="59008" y="127635"/>
                    <a:pt x="60151" y="128206"/>
                  </a:cubicBezTo>
                  <a:cubicBezTo>
                    <a:pt x="60913" y="128588"/>
                    <a:pt x="61675" y="128968"/>
                    <a:pt x="62342" y="129350"/>
                  </a:cubicBezTo>
                  <a:cubicBezTo>
                    <a:pt x="64437" y="130588"/>
                    <a:pt x="66247" y="132207"/>
                    <a:pt x="67676" y="134588"/>
                  </a:cubicBezTo>
                  <a:cubicBezTo>
                    <a:pt x="68057" y="135160"/>
                    <a:pt x="68247" y="135826"/>
                    <a:pt x="68438" y="136493"/>
                  </a:cubicBezTo>
                  <a:cubicBezTo>
                    <a:pt x="68628" y="137160"/>
                    <a:pt x="68628" y="138017"/>
                    <a:pt x="68438" y="138875"/>
                  </a:cubicBezTo>
                  <a:close/>
                  <a:moveTo>
                    <a:pt x="85106" y="112300"/>
                  </a:moveTo>
                  <a:cubicBezTo>
                    <a:pt x="84344" y="116110"/>
                    <a:pt x="80534" y="119634"/>
                    <a:pt x="76534" y="120110"/>
                  </a:cubicBezTo>
                  <a:cubicBezTo>
                    <a:pt x="75867" y="120205"/>
                    <a:pt x="75296" y="120205"/>
                    <a:pt x="74629" y="120205"/>
                  </a:cubicBezTo>
                  <a:cubicBezTo>
                    <a:pt x="73391" y="120205"/>
                    <a:pt x="72152" y="120110"/>
                    <a:pt x="70914" y="119920"/>
                  </a:cubicBezTo>
                  <a:cubicBezTo>
                    <a:pt x="69676" y="119729"/>
                    <a:pt x="68533" y="119443"/>
                    <a:pt x="67295" y="119063"/>
                  </a:cubicBezTo>
                  <a:cubicBezTo>
                    <a:pt x="64913" y="118300"/>
                    <a:pt x="62627" y="117348"/>
                    <a:pt x="60246" y="116300"/>
                  </a:cubicBezTo>
                  <a:cubicBezTo>
                    <a:pt x="57293" y="114967"/>
                    <a:pt x="54436" y="113633"/>
                    <a:pt x="51483" y="112585"/>
                  </a:cubicBezTo>
                  <a:cubicBezTo>
                    <a:pt x="50340" y="112204"/>
                    <a:pt x="49102" y="111823"/>
                    <a:pt x="47959" y="111538"/>
                  </a:cubicBezTo>
                  <a:cubicBezTo>
                    <a:pt x="47006" y="111347"/>
                    <a:pt x="46054" y="111062"/>
                    <a:pt x="45101" y="110776"/>
                  </a:cubicBezTo>
                  <a:cubicBezTo>
                    <a:pt x="44435" y="110585"/>
                    <a:pt x="43768" y="110395"/>
                    <a:pt x="43101" y="110204"/>
                  </a:cubicBezTo>
                  <a:cubicBezTo>
                    <a:pt x="38529" y="108871"/>
                    <a:pt x="33862" y="106966"/>
                    <a:pt x="30528" y="104013"/>
                  </a:cubicBezTo>
                  <a:cubicBezTo>
                    <a:pt x="29766" y="103346"/>
                    <a:pt x="29099" y="102679"/>
                    <a:pt x="28528" y="102013"/>
                  </a:cubicBezTo>
                  <a:cubicBezTo>
                    <a:pt x="28337" y="101727"/>
                    <a:pt x="28147" y="101537"/>
                    <a:pt x="27956" y="101251"/>
                  </a:cubicBezTo>
                  <a:cubicBezTo>
                    <a:pt x="27575" y="100775"/>
                    <a:pt x="27290" y="100203"/>
                    <a:pt x="26909" y="99631"/>
                  </a:cubicBezTo>
                  <a:cubicBezTo>
                    <a:pt x="26718" y="99346"/>
                    <a:pt x="26623" y="99060"/>
                    <a:pt x="26528" y="98774"/>
                  </a:cubicBezTo>
                  <a:cubicBezTo>
                    <a:pt x="26242" y="98203"/>
                    <a:pt x="26051" y="97536"/>
                    <a:pt x="25861" y="96964"/>
                  </a:cubicBezTo>
                  <a:cubicBezTo>
                    <a:pt x="25575" y="96012"/>
                    <a:pt x="25385" y="94964"/>
                    <a:pt x="25289" y="93821"/>
                  </a:cubicBezTo>
                  <a:cubicBezTo>
                    <a:pt x="25289" y="93440"/>
                    <a:pt x="25289" y="93059"/>
                    <a:pt x="25194" y="92678"/>
                  </a:cubicBezTo>
                  <a:cubicBezTo>
                    <a:pt x="25194" y="90297"/>
                    <a:pt x="25956" y="88201"/>
                    <a:pt x="27385" y="86487"/>
                  </a:cubicBezTo>
                  <a:cubicBezTo>
                    <a:pt x="27766" y="86106"/>
                    <a:pt x="28147" y="85630"/>
                    <a:pt x="28528" y="85249"/>
                  </a:cubicBezTo>
                  <a:cubicBezTo>
                    <a:pt x="28909" y="84868"/>
                    <a:pt x="29385" y="84487"/>
                    <a:pt x="29861" y="84201"/>
                  </a:cubicBezTo>
                  <a:cubicBezTo>
                    <a:pt x="30814" y="83534"/>
                    <a:pt x="31766" y="83058"/>
                    <a:pt x="32909" y="82677"/>
                  </a:cubicBezTo>
                  <a:cubicBezTo>
                    <a:pt x="34052" y="82296"/>
                    <a:pt x="35100" y="82010"/>
                    <a:pt x="36053" y="81915"/>
                  </a:cubicBezTo>
                  <a:cubicBezTo>
                    <a:pt x="37100" y="81820"/>
                    <a:pt x="38053" y="81820"/>
                    <a:pt x="38910" y="82010"/>
                  </a:cubicBezTo>
                  <a:cubicBezTo>
                    <a:pt x="39482" y="82105"/>
                    <a:pt x="40148" y="82201"/>
                    <a:pt x="40720" y="82391"/>
                  </a:cubicBezTo>
                  <a:cubicBezTo>
                    <a:pt x="42815" y="83058"/>
                    <a:pt x="44816" y="84106"/>
                    <a:pt x="46911" y="85439"/>
                  </a:cubicBezTo>
                  <a:cubicBezTo>
                    <a:pt x="47197" y="85630"/>
                    <a:pt x="47483" y="85820"/>
                    <a:pt x="47864" y="86011"/>
                  </a:cubicBezTo>
                  <a:cubicBezTo>
                    <a:pt x="49769" y="87154"/>
                    <a:pt x="51578" y="88106"/>
                    <a:pt x="53483" y="88868"/>
                  </a:cubicBezTo>
                  <a:cubicBezTo>
                    <a:pt x="54912" y="89440"/>
                    <a:pt x="56341" y="90011"/>
                    <a:pt x="57865" y="90583"/>
                  </a:cubicBezTo>
                  <a:cubicBezTo>
                    <a:pt x="58341" y="90773"/>
                    <a:pt x="58913" y="90964"/>
                    <a:pt x="59389" y="91154"/>
                  </a:cubicBezTo>
                  <a:cubicBezTo>
                    <a:pt x="62532" y="92392"/>
                    <a:pt x="65580" y="93917"/>
                    <a:pt x="68533" y="95631"/>
                  </a:cubicBezTo>
                  <a:cubicBezTo>
                    <a:pt x="69485" y="96202"/>
                    <a:pt x="70533" y="96774"/>
                    <a:pt x="71486" y="97441"/>
                  </a:cubicBezTo>
                  <a:cubicBezTo>
                    <a:pt x="73391" y="98679"/>
                    <a:pt x="75296" y="99917"/>
                    <a:pt x="77201" y="101251"/>
                  </a:cubicBezTo>
                  <a:cubicBezTo>
                    <a:pt x="78153" y="101917"/>
                    <a:pt x="79010" y="102584"/>
                    <a:pt x="79963" y="103346"/>
                  </a:cubicBezTo>
                  <a:cubicBezTo>
                    <a:pt x="80820" y="104013"/>
                    <a:pt x="81773" y="104775"/>
                    <a:pt x="82535" y="105442"/>
                  </a:cubicBezTo>
                  <a:cubicBezTo>
                    <a:pt x="82916" y="105727"/>
                    <a:pt x="83297" y="106108"/>
                    <a:pt x="83582" y="106489"/>
                  </a:cubicBezTo>
                  <a:cubicBezTo>
                    <a:pt x="84344" y="107347"/>
                    <a:pt x="84821" y="108299"/>
                    <a:pt x="85011" y="109252"/>
                  </a:cubicBezTo>
                  <a:cubicBezTo>
                    <a:pt x="85106" y="109442"/>
                    <a:pt x="85106" y="109633"/>
                    <a:pt x="85106" y="109823"/>
                  </a:cubicBezTo>
                  <a:cubicBezTo>
                    <a:pt x="85202" y="110204"/>
                    <a:pt x="85202" y="110585"/>
                    <a:pt x="85202" y="110966"/>
                  </a:cubicBezTo>
                  <a:cubicBezTo>
                    <a:pt x="85202" y="111538"/>
                    <a:pt x="85106" y="111919"/>
                    <a:pt x="85106" y="112300"/>
                  </a:cubicBezTo>
                  <a:close/>
                  <a:moveTo>
                    <a:pt x="97870" y="83058"/>
                  </a:moveTo>
                  <a:cubicBezTo>
                    <a:pt x="97394" y="84677"/>
                    <a:pt x="96536" y="86106"/>
                    <a:pt x="95393" y="87249"/>
                  </a:cubicBezTo>
                  <a:cubicBezTo>
                    <a:pt x="93488" y="89154"/>
                    <a:pt x="90917" y="90297"/>
                    <a:pt x="88059" y="90392"/>
                  </a:cubicBezTo>
                  <a:lnTo>
                    <a:pt x="88059" y="90392"/>
                  </a:lnTo>
                  <a:cubicBezTo>
                    <a:pt x="87488" y="90392"/>
                    <a:pt x="87011" y="90392"/>
                    <a:pt x="86440" y="90392"/>
                  </a:cubicBezTo>
                  <a:cubicBezTo>
                    <a:pt x="81677" y="90202"/>
                    <a:pt x="76915" y="88201"/>
                    <a:pt x="72343" y="85916"/>
                  </a:cubicBezTo>
                  <a:cubicBezTo>
                    <a:pt x="71295" y="85439"/>
                    <a:pt x="70343" y="84868"/>
                    <a:pt x="69390" y="84392"/>
                  </a:cubicBezTo>
                  <a:cubicBezTo>
                    <a:pt x="68438" y="83915"/>
                    <a:pt x="67390" y="83344"/>
                    <a:pt x="66437" y="82867"/>
                  </a:cubicBezTo>
                  <a:cubicBezTo>
                    <a:pt x="65485" y="82391"/>
                    <a:pt x="64532" y="81915"/>
                    <a:pt x="63580" y="81439"/>
                  </a:cubicBezTo>
                  <a:cubicBezTo>
                    <a:pt x="62532" y="80963"/>
                    <a:pt x="61580" y="80486"/>
                    <a:pt x="60532" y="80010"/>
                  </a:cubicBezTo>
                  <a:cubicBezTo>
                    <a:pt x="55484" y="77629"/>
                    <a:pt x="50245" y="75343"/>
                    <a:pt x="45197" y="72866"/>
                  </a:cubicBezTo>
                  <a:cubicBezTo>
                    <a:pt x="44149" y="72390"/>
                    <a:pt x="43196" y="71914"/>
                    <a:pt x="42149" y="71342"/>
                  </a:cubicBezTo>
                  <a:cubicBezTo>
                    <a:pt x="41101" y="70866"/>
                    <a:pt x="40148" y="70294"/>
                    <a:pt x="39196" y="69818"/>
                  </a:cubicBezTo>
                  <a:cubicBezTo>
                    <a:pt x="38148" y="69247"/>
                    <a:pt x="37291" y="68580"/>
                    <a:pt x="36529" y="67818"/>
                  </a:cubicBezTo>
                  <a:cubicBezTo>
                    <a:pt x="35576" y="66770"/>
                    <a:pt x="34910" y="65627"/>
                    <a:pt x="34433" y="64389"/>
                  </a:cubicBezTo>
                  <a:cubicBezTo>
                    <a:pt x="34243" y="63722"/>
                    <a:pt x="34052" y="63151"/>
                    <a:pt x="33957" y="62484"/>
                  </a:cubicBezTo>
                  <a:cubicBezTo>
                    <a:pt x="33862" y="61817"/>
                    <a:pt x="33767" y="61150"/>
                    <a:pt x="33862" y="60484"/>
                  </a:cubicBezTo>
                  <a:cubicBezTo>
                    <a:pt x="33862" y="59531"/>
                    <a:pt x="34052" y="58483"/>
                    <a:pt x="34243" y="57531"/>
                  </a:cubicBezTo>
                  <a:cubicBezTo>
                    <a:pt x="34433" y="56864"/>
                    <a:pt x="34624" y="56293"/>
                    <a:pt x="34910" y="55626"/>
                  </a:cubicBezTo>
                  <a:cubicBezTo>
                    <a:pt x="35195" y="55054"/>
                    <a:pt x="35481" y="54388"/>
                    <a:pt x="35767" y="53816"/>
                  </a:cubicBezTo>
                  <a:cubicBezTo>
                    <a:pt x="36148" y="53245"/>
                    <a:pt x="36529" y="52673"/>
                    <a:pt x="36910" y="52197"/>
                  </a:cubicBezTo>
                  <a:cubicBezTo>
                    <a:pt x="38815" y="49911"/>
                    <a:pt x="41482" y="48482"/>
                    <a:pt x="44625" y="48577"/>
                  </a:cubicBezTo>
                  <a:cubicBezTo>
                    <a:pt x="45673" y="48577"/>
                    <a:pt x="46721" y="48768"/>
                    <a:pt x="47864" y="49244"/>
                  </a:cubicBezTo>
                  <a:cubicBezTo>
                    <a:pt x="49102" y="49721"/>
                    <a:pt x="50340" y="50197"/>
                    <a:pt x="51483" y="50673"/>
                  </a:cubicBezTo>
                  <a:cubicBezTo>
                    <a:pt x="53864" y="51625"/>
                    <a:pt x="56341" y="52673"/>
                    <a:pt x="58722" y="53816"/>
                  </a:cubicBezTo>
                  <a:cubicBezTo>
                    <a:pt x="61103" y="54864"/>
                    <a:pt x="63485" y="56007"/>
                    <a:pt x="65866" y="57245"/>
                  </a:cubicBezTo>
                  <a:cubicBezTo>
                    <a:pt x="67009" y="57817"/>
                    <a:pt x="68247" y="58388"/>
                    <a:pt x="69390" y="59055"/>
                  </a:cubicBezTo>
                  <a:cubicBezTo>
                    <a:pt x="71676" y="60293"/>
                    <a:pt x="74057" y="61436"/>
                    <a:pt x="76343" y="62675"/>
                  </a:cubicBezTo>
                  <a:cubicBezTo>
                    <a:pt x="76724" y="62865"/>
                    <a:pt x="77201" y="63151"/>
                    <a:pt x="77677" y="63341"/>
                  </a:cubicBezTo>
                  <a:cubicBezTo>
                    <a:pt x="79582" y="64294"/>
                    <a:pt x="81677" y="65246"/>
                    <a:pt x="83963" y="66294"/>
                  </a:cubicBezTo>
                  <a:cubicBezTo>
                    <a:pt x="85106" y="66866"/>
                    <a:pt x="86249" y="67437"/>
                    <a:pt x="87297" y="68008"/>
                  </a:cubicBezTo>
                  <a:cubicBezTo>
                    <a:pt x="89488" y="69151"/>
                    <a:pt x="91679" y="70485"/>
                    <a:pt x="93393" y="72009"/>
                  </a:cubicBezTo>
                  <a:cubicBezTo>
                    <a:pt x="93869" y="72390"/>
                    <a:pt x="94250" y="72771"/>
                    <a:pt x="94631" y="73152"/>
                  </a:cubicBezTo>
                  <a:cubicBezTo>
                    <a:pt x="96251" y="74771"/>
                    <a:pt x="97394" y="76581"/>
                    <a:pt x="97870" y="78581"/>
                  </a:cubicBezTo>
                  <a:cubicBezTo>
                    <a:pt x="98060" y="79343"/>
                    <a:pt x="98156" y="80200"/>
                    <a:pt x="98060" y="80963"/>
                  </a:cubicBezTo>
                  <a:cubicBezTo>
                    <a:pt x="98251" y="81534"/>
                    <a:pt x="98060" y="82296"/>
                    <a:pt x="97870" y="83058"/>
                  </a:cubicBezTo>
                  <a:close/>
                  <a:moveTo>
                    <a:pt x="112729" y="45529"/>
                  </a:moveTo>
                  <a:cubicBezTo>
                    <a:pt x="113015" y="46292"/>
                    <a:pt x="113300" y="46958"/>
                    <a:pt x="113491" y="47720"/>
                  </a:cubicBezTo>
                  <a:cubicBezTo>
                    <a:pt x="113872" y="49244"/>
                    <a:pt x="113967" y="50768"/>
                    <a:pt x="113872" y="52292"/>
                  </a:cubicBezTo>
                  <a:cubicBezTo>
                    <a:pt x="113586" y="55340"/>
                    <a:pt x="112348" y="58198"/>
                    <a:pt x="110348" y="60198"/>
                  </a:cubicBezTo>
                  <a:cubicBezTo>
                    <a:pt x="109871" y="60674"/>
                    <a:pt x="109300" y="61150"/>
                    <a:pt x="108633" y="61531"/>
                  </a:cubicBezTo>
                  <a:cubicBezTo>
                    <a:pt x="107395" y="62293"/>
                    <a:pt x="105966" y="62865"/>
                    <a:pt x="104347" y="63055"/>
                  </a:cubicBezTo>
                  <a:cubicBezTo>
                    <a:pt x="102728" y="63246"/>
                    <a:pt x="100918" y="63151"/>
                    <a:pt x="98918" y="62579"/>
                  </a:cubicBezTo>
                  <a:cubicBezTo>
                    <a:pt x="91298" y="60388"/>
                    <a:pt x="83963" y="57626"/>
                    <a:pt x="76724" y="54388"/>
                  </a:cubicBezTo>
                  <a:cubicBezTo>
                    <a:pt x="73105" y="52768"/>
                    <a:pt x="69581" y="51054"/>
                    <a:pt x="66056" y="49244"/>
                  </a:cubicBezTo>
                  <a:cubicBezTo>
                    <a:pt x="62532" y="47434"/>
                    <a:pt x="59103" y="45529"/>
                    <a:pt x="55674" y="43625"/>
                  </a:cubicBezTo>
                  <a:cubicBezTo>
                    <a:pt x="53864" y="42577"/>
                    <a:pt x="52531" y="41434"/>
                    <a:pt x="51578" y="40100"/>
                  </a:cubicBezTo>
                  <a:cubicBezTo>
                    <a:pt x="50626" y="38767"/>
                    <a:pt x="49959" y="37243"/>
                    <a:pt x="49673" y="35814"/>
                  </a:cubicBezTo>
                  <a:cubicBezTo>
                    <a:pt x="49483" y="35052"/>
                    <a:pt x="49483" y="34290"/>
                    <a:pt x="49483" y="33528"/>
                  </a:cubicBezTo>
                  <a:cubicBezTo>
                    <a:pt x="49483" y="32766"/>
                    <a:pt x="49578" y="32004"/>
                    <a:pt x="49769" y="31242"/>
                  </a:cubicBezTo>
                  <a:cubicBezTo>
                    <a:pt x="49959" y="30480"/>
                    <a:pt x="50150" y="29718"/>
                    <a:pt x="50435" y="28956"/>
                  </a:cubicBezTo>
                  <a:cubicBezTo>
                    <a:pt x="50721" y="28194"/>
                    <a:pt x="51102" y="27527"/>
                    <a:pt x="51483" y="26860"/>
                  </a:cubicBezTo>
                  <a:cubicBezTo>
                    <a:pt x="51864" y="26194"/>
                    <a:pt x="52340" y="25527"/>
                    <a:pt x="52817" y="24955"/>
                  </a:cubicBezTo>
                  <a:cubicBezTo>
                    <a:pt x="56341" y="20669"/>
                    <a:pt x="62246" y="18479"/>
                    <a:pt x="68533" y="21908"/>
                  </a:cubicBezTo>
                  <a:cubicBezTo>
                    <a:pt x="70057" y="22765"/>
                    <a:pt x="71581" y="23527"/>
                    <a:pt x="73010" y="24289"/>
                  </a:cubicBezTo>
                  <a:cubicBezTo>
                    <a:pt x="80534" y="28194"/>
                    <a:pt x="88345" y="31623"/>
                    <a:pt x="96155" y="34957"/>
                  </a:cubicBezTo>
                  <a:cubicBezTo>
                    <a:pt x="99299" y="36290"/>
                    <a:pt x="102442" y="37529"/>
                    <a:pt x="105585" y="38862"/>
                  </a:cubicBezTo>
                  <a:cubicBezTo>
                    <a:pt x="109109" y="40196"/>
                    <a:pt x="111491" y="42672"/>
                    <a:pt x="112729" y="4552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7" name="Freeform: Shape 1296">
              <a:extLst>
                <a:ext uri="{FF2B5EF4-FFF2-40B4-BE49-F238E27FC236}">
                  <a16:creationId xmlns:a16="http://schemas.microsoft.com/office/drawing/2014/main" id="{A260FD68-F9DE-4898-8E03-282EE0F83D96}"/>
                </a:ext>
              </a:extLst>
            </p:cNvPr>
            <p:cNvSpPr/>
            <p:nvPr/>
          </p:nvSpPr>
          <p:spPr>
            <a:xfrm>
              <a:off x="6086191" y="3481269"/>
              <a:ext cx="439195" cy="486845"/>
            </a:xfrm>
            <a:custGeom>
              <a:avLst/>
              <a:gdLst>
                <a:gd name="connsiteX0" fmla="*/ 233551 w 439195"/>
                <a:gd name="connsiteY0" fmla="*/ 244148 h 486845"/>
                <a:gd name="connsiteX1" fmla="*/ 232027 w 439195"/>
                <a:gd name="connsiteY1" fmla="*/ 243576 h 486845"/>
                <a:gd name="connsiteX2" fmla="*/ 226502 w 439195"/>
                <a:gd name="connsiteY2" fmla="*/ 241576 h 486845"/>
                <a:gd name="connsiteX3" fmla="*/ 225645 w 439195"/>
                <a:gd name="connsiteY3" fmla="*/ 241291 h 486845"/>
                <a:gd name="connsiteX4" fmla="*/ 218977 w 439195"/>
                <a:gd name="connsiteY4" fmla="*/ 238814 h 486845"/>
                <a:gd name="connsiteX5" fmla="*/ 218596 w 439195"/>
                <a:gd name="connsiteY5" fmla="*/ 238623 h 486845"/>
                <a:gd name="connsiteX6" fmla="*/ 212596 w 439195"/>
                <a:gd name="connsiteY6" fmla="*/ 236337 h 486845"/>
                <a:gd name="connsiteX7" fmla="*/ 211929 w 439195"/>
                <a:gd name="connsiteY7" fmla="*/ 236052 h 486845"/>
                <a:gd name="connsiteX8" fmla="*/ 210881 w 439195"/>
                <a:gd name="connsiteY8" fmla="*/ 235671 h 486845"/>
                <a:gd name="connsiteX9" fmla="*/ 209357 w 439195"/>
                <a:gd name="connsiteY9" fmla="*/ 235099 h 486845"/>
                <a:gd name="connsiteX10" fmla="*/ 205833 w 439195"/>
                <a:gd name="connsiteY10" fmla="*/ 233766 h 486845"/>
                <a:gd name="connsiteX11" fmla="*/ 204309 w 439195"/>
                <a:gd name="connsiteY11" fmla="*/ 233194 h 486845"/>
                <a:gd name="connsiteX12" fmla="*/ 200785 w 439195"/>
                <a:gd name="connsiteY12" fmla="*/ 231766 h 486845"/>
                <a:gd name="connsiteX13" fmla="*/ 199451 w 439195"/>
                <a:gd name="connsiteY13" fmla="*/ 231194 h 486845"/>
                <a:gd name="connsiteX14" fmla="*/ 195927 w 439195"/>
                <a:gd name="connsiteY14" fmla="*/ 229765 h 486845"/>
                <a:gd name="connsiteX15" fmla="*/ 194784 w 439195"/>
                <a:gd name="connsiteY15" fmla="*/ 229289 h 486845"/>
                <a:gd name="connsiteX16" fmla="*/ 191260 w 439195"/>
                <a:gd name="connsiteY16" fmla="*/ 227765 h 486845"/>
                <a:gd name="connsiteX17" fmla="*/ 190402 w 439195"/>
                <a:gd name="connsiteY17" fmla="*/ 227384 h 486845"/>
                <a:gd name="connsiteX18" fmla="*/ 186973 w 439195"/>
                <a:gd name="connsiteY18" fmla="*/ 225860 h 486845"/>
                <a:gd name="connsiteX19" fmla="*/ 186307 w 439195"/>
                <a:gd name="connsiteY19" fmla="*/ 225574 h 486845"/>
                <a:gd name="connsiteX20" fmla="*/ 182687 w 439195"/>
                <a:gd name="connsiteY20" fmla="*/ 223955 h 486845"/>
                <a:gd name="connsiteX21" fmla="*/ 181925 w 439195"/>
                <a:gd name="connsiteY21" fmla="*/ 223574 h 486845"/>
                <a:gd name="connsiteX22" fmla="*/ 178496 w 439195"/>
                <a:gd name="connsiteY22" fmla="*/ 221955 h 486845"/>
                <a:gd name="connsiteX23" fmla="*/ 177829 w 439195"/>
                <a:gd name="connsiteY23" fmla="*/ 221669 h 486845"/>
                <a:gd name="connsiteX24" fmla="*/ 174496 w 439195"/>
                <a:gd name="connsiteY24" fmla="*/ 219954 h 486845"/>
                <a:gd name="connsiteX25" fmla="*/ 174019 w 439195"/>
                <a:gd name="connsiteY25" fmla="*/ 219669 h 486845"/>
                <a:gd name="connsiteX26" fmla="*/ 170686 w 439195"/>
                <a:gd name="connsiteY26" fmla="*/ 217954 h 486845"/>
                <a:gd name="connsiteX27" fmla="*/ 170495 w 439195"/>
                <a:gd name="connsiteY27" fmla="*/ 217859 h 486845"/>
                <a:gd name="connsiteX28" fmla="*/ 167161 w 439195"/>
                <a:gd name="connsiteY28" fmla="*/ 216049 h 486845"/>
                <a:gd name="connsiteX29" fmla="*/ 137158 w 439195"/>
                <a:gd name="connsiteY29" fmla="*/ 197475 h 486845"/>
                <a:gd name="connsiteX30" fmla="*/ 134586 w 439195"/>
                <a:gd name="connsiteY30" fmla="*/ 195094 h 486845"/>
                <a:gd name="connsiteX31" fmla="*/ 129823 w 439195"/>
                <a:gd name="connsiteY31" fmla="*/ 190046 h 486845"/>
                <a:gd name="connsiteX32" fmla="*/ 123537 w 439195"/>
                <a:gd name="connsiteY32" fmla="*/ 181664 h 486845"/>
                <a:gd name="connsiteX33" fmla="*/ 119917 w 439195"/>
                <a:gd name="connsiteY33" fmla="*/ 175663 h 486845"/>
                <a:gd name="connsiteX34" fmla="*/ 112583 w 439195"/>
                <a:gd name="connsiteY34" fmla="*/ 159756 h 486845"/>
                <a:gd name="connsiteX35" fmla="*/ 109154 w 439195"/>
                <a:gd name="connsiteY35" fmla="*/ 149946 h 486845"/>
                <a:gd name="connsiteX36" fmla="*/ 98486 w 439195"/>
                <a:gd name="connsiteY36" fmla="*/ 107559 h 486845"/>
                <a:gd name="connsiteX37" fmla="*/ 95533 w 439195"/>
                <a:gd name="connsiteY37" fmla="*/ 93272 h 486845"/>
                <a:gd name="connsiteX38" fmla="*/ 92485 w 439195"/>
                <a:gd name="connsiteY38" fmla="*/ 78984 h 486845"/>
                <a:gd name="connsiteX39" fmla="*/ 85342 w 439195"/>
                <a:gd name="connsiteY39" fmla="*/ 50695 h 486845"/>
                <a:gd name="connsiteX40" fmla="*/ 80770 w 439195"/>
                <a:gd name="connsiteY40" fmla="*/ 36789 h 486845"/>
                <a:gd name="connsiteX41" fmla="*/ 76483 w 439195"/>
                <a:gd name="connsiteY41" fmla="*/ 26978 h 486845"/>
                <a:gd name="connsiteX42" fmla="*/ 72388 w 439195"/>
                <a:gd name="connsiteY42" fmla="*/ 19929 h 486845"/>
                <a:gd name="connsiteX43" fmla="*/ 55052 w 439195"/>
                <a:gd name="connsiteY43" fmla="*/ 3356 h 486845"/>
                <a:gd name="connsiteX44" fmla="*/ 54100 w 439195"/>
                <a:gd name="connsiteY44" fmla="*/ 2880 h 486845"/>
                <a:gd name="connsiteX45" fmla="*/ 38288 w 439195"/>
                <a:gd name="connsiteY45" fmla="*/ 1165 h 486845"/>
                <a:gd name="connsiteX46" fmla="*/ 27525 w 439195"/>
                <a:gd name="connsiteY46" fmla="*/ 9642 h 486845"/>
                <a:gd name="connsiteX47" fmla="*/ 25620 w 439195"/>
                <a:gd name="connsiteY47" fmla="*/ 11738 h 486845"/>
                <a:gd name="connsiteX48" fmla="*/ 22381 w 439195"/>
                <a:gd name="connsiteY48" fmla="*/ 15834 h 486845"/>
                <a:gd name="connsiteX49" fmla="*/ 17143 w 439195"/>
                <a:gd name="connsiteY49" fmla="*/ 23644 h 486845"/>
                <a:gd name="connsiteX50" fmla="*/ 12666 w 439195"/>
                <a:gd name="connsiteY50" fmla="*/ 31931 h 486845"/>
                <a:gd name="connsiteX51" fmla="*/ 11332 w 439195"/>
                <a:gd name="connsiteY51" fmla="*/ 34788 h 486845"/>
                <a:gd name="connsiteX52" fmla="*/ 7808 w 439195"/>
                <a:gd name="connsiteY52" fmla="*/ 43456 h 486845"/>
                <a:gd name="connsiteX53" fmla="*/ 5046 w 439195"/>
                <a:gd name="connsiteY53" fmla="*/ 52410 h 486845"/>
                <a:gd name="connsiteX54" fmla="*/ 3522 w 439195"/>
                <a:gd name="connsiteY54" fmla="*/ 58506 h 486845"/>
                <a:gd name="connsiteX55" fmla="*/ 2284 w 439195"/>
                <a:gd name="connsiteY55" fmla="*/ 64697 h 486845"/>
                <a:gd name="connsiteX56" fmla="*/ 93 w 439195"/>
                <a:gd name="connsiteY56" fmla="*/ 86604 h 486845"/>
                <a:gd name="connsiteX57" fmla="*/ 1141 w 439195"/>
                <a:gd name="connsiteY57" fmla="*/ 111465 h 486845"/>
                <a:gd name="connsiteX58" fmla="*/ 9713 w 439195"/>
                <a:gd name="connsiteY58" fmla="*/ 145755 h 486845"/>
                <a:gd name="connsiteX59" fmla="*/ 32097 w 439195"/>
                <a:gd name="connsiteY59" fmla="*/ 228146 h 486845"/>
                <a:gd name="connsiteX60" fmla="*/ 43051 w 439195"/>
                <a:gd name="connsiteY60" fmla="*/ 257959 h 486845"/>
                <a:gd name="connsiteX61" fmla="*/ 89437 w 439195"/>
                <a:gd name="connsiteY61" fmla="*/ 311109 h 486845"/>
                <a:gd name="connsiteX62" fmla="*/ 298987 w 439195"/>
                <a:gd name="connsiteY62" fmla="*/ 434648 h 486845"/>
                <a:gd name="connsiteX63" fmla="*/ 400143 w 439195"/>
                <a:gd name="connsiteY63" fmla="*/ 486845 h 486845"/>
                <a:gd name="connsiteX64" fmla="*/ 404524 w 439195"/>
                <a:gd name="connsiteY64" fmla="*/ 478558 h 486845"/>
                <a:gd name="connsiteX65" fmla="*/ 439195 w 439195"/>
                <a:gd name="connsiteY65" fmla="*/ 433791 h 486845"/>
                <a:gd name="connsiteX66" fmla="*/ 397857 w 439195"/>
                <a:gd name="connsiteY66" fmla="*/ 384927 h 486845"/>
                <a:gd name="connsiteX67" fmla="*/ 246790 w 439195"/>
                <a:gd name="connsiteY67" fmla="*/ 250244 h 486845"/>
                <a:gd name="connsiteX68" fmla="*/ 240218 w 439195"/>
                <a:gd name="connsiteY68" fmla="*/ 246148 h 486845"/>
                <a:gd name="connsiteX69" fmla="*/ 240218 w 439195"/>
                <a:gd name="connsiteY69" fmla="*/ 246148 h 486845"/>
                <a:gd name="connsiteX70" fmla="*/ 240218 w 439195"/>
                <a:gd name="connsiteY70" fmla="*/ 246148 h 486845"/>
                <a:gd name="connsiteX71" fmla="*/ 233551 w 439195"/>
                <a:gd name="connsiteY71" fmla="*/ 244148 h 4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9195" h="486845">
                  <a:moveTo>
                    <a:pt x="233551" y="244148"/>
                  </a:moveTo>
                  <a:cubicBezTo>
                    <a:pt x="233074" y="243958"/>
                    <a:pt x="232503" y="243767"/>
                    <a:pt x="232027" y="243576"/>
                  </a:cubicBezTo>
                  <a:cubicBezTo>
                    <a:pt x="230217" y="242910"/>
                    <a:pt x="228312" y="242243"/>
                    <a:pt x="226502" y="241576"/>
                  </a:cubicBezTo>
                  <a:cubicBezTo>
                    <a:pt x="226216" y="241481"/>
                    <a:pt x="225931" y="241386"/>
                    <a:pt x="225645" y="241291"/>
                  </a:cubicBezTo>
                  <a:cubicBezTo>
                    <a:pt x="223454" y="240433"/>
                    <a:pt x="221168" y="239671"/>
                    <a:pt x="218977" y="238814"/>
                  </a:cubicBezTo>
                  <a:cubicBezTo>
                    <a:pt x="218882" y="238719"/>
                    <a:pt x="218692" y="238719"/>
                    <a:pt x="218596" y="238623"/>
                  </a:cubicBezTo>
                  <a:cubicBezTo>
                    <a:pt x="216596" y="237862"/>
                    <a:pt x="214596" y="237099"/>
                    <a:pt x="212596" y="236337"/>
                  </a:cubicBezTo>
                  <a:cubicBezTo>
                    <a:pt x="212405" y="236242"/>
                    <a:pt x="212215" y="236147"/>
                    <a:pt x="211929" y="236052"/>
                  </a:cubicBezTo>
                  <a:cubicBezTo>
                    <a:pt x="211548" y="235956"/>
                    <a:pt x="211167" y="235766"/>
                    <a:pt x="210881" y="235671"/>
                  </a:cubicBezTo>
                  <a:cubicBezTo>
                    <a:pt x="210405" y="235480"/>
                    <a:pt x="209833" y="235290"/>
                    <a:pt x="209357" y="235099"/>
                  </a:cubicBezTo>
                  <a:cubicBezTo>
                    <a:pt x="208214" y="234623"/>
                    <a:pt x="207071" y="234147"/>
                    <a:pt x="205833" y="233766"/>
                  </a:cubicBezTo>
                  <a:cubicBezTo>
                    <a:pt x="205357" y="233575"/>
                    <a:pt x="204880" y="233385"/>
                    <a:pt x="204309" y="233194"/>
                  </a:cubicBezTo>
                  <a:cubicBezTo>
                    <a:pt x="203166" y="232718"/>
                    <a:pt x="202023" y="232242"/>
                    <a:pt x="200785" y="231766"/>
                  </a:cubicBezTo>
                  <a:cubicBezTo>
                    <a:pt x="200308" y="231575"/>
                    <a:pt x="199927" y="231384"/>
                    <a:pt x="199451" y="231194"/>
                  </a:cubicBezTo>
                  <a:cubicBezTo>
                    <a:pt x="198308" y="230718"/>
                    <a:pt x="197070" y="230241"/>
                    <a:pt x="195927" y="229765"/>
                  </a:cubicBezTo>
                  <a:cubicBezTo>
                    <a:pt x="195546" y="229575"/>
                    <a:pt x="195165" y="229479"/>
                    <a:pt x="194784" y="229289"/>
                  </a:cubicBezTo>
                  <a:cubicBezTo>
                    <a:pt x="193641" y="228813"/>
                    <a:pt x="192403" y="228241"/>
                    <a:pt x="191260" y="227765"/>
                  </a:cubicBezTo>
                  <a:cubicBezTo>
                    <a:pt x="190974" y="227670"/>
                    <a:pt x="190688" y="227479"/>
                    <a:pt x="190402" y="227384"/>
                  </a:cubicBezTo>
                  <a:cubicBezTo>
                    <a:pt x="189259" y="226908"/>
                    <a:pt x="188116" y="226336"/>
                    <a:pt x="186973" y="225860"/>
                  </a:cubicBezTo>
                  <a:cubicBezTo>
                    <a:pt x="186783" y="225765"/>
                    <a:pt x="186497" y="225669"/>
                    <a:pt x="186307" y="225574"/>
                  </a:cubicBezTo>
                  <a:cubicBezTo>
                    <a:pt x="185068" y="225003"/>
                    <a:pt x="183925" y="224431"/>
                    <a:pt x="182687" y="223955"/>
                  </a:cubicBezTo>
                  <a:cubicBezTo>
                    <a:pt x="182401" y="223860"/>
                    <a:pt x="182211" y="223764"/>
                    <a:pt x="181925" y="223574"/>
                  </a:cubicBezTo>
                  <a:cubicBezTo>
                    <a:pt x="180782" y="223002"/>
                    <a:pt x="179639" y="222431"/>
                    <a:pt x="178496" y="221955"/>
                  </a:cubicBezTo>
                  <a:cubicBezTo>
                    <a:pt x="178306" y="221859"/>
                    <a:pt x="178020" y="221764"/>
                    <a:pt x="177829" y="221669"/>
                  </a:cubicBezTo>
                  <a:cubicBezTo>
                    <a:pt x="176686" y="221097"/>
                    <a:pt x="175543" y="220526"/>
                    <a:pt x="174496" y="219954"/>
                  </a:cubicBezTo>
                  <a:cubicBezTo>
                    <a:pt x="174305" y="219859"/>
                    <a:pt x="174115" y="219764"/>
                    <a:pt x="174019" y="219669"/>
                  </a:cubicBezTo>
                  <a:cubicBezTo>
                    <a:pt x="172876" y="219097"/>
                    <a:pt x="171733" y="218526"/>
                    <a:pt x="170686" y="217954"/>
                  </a:cubicBezTo>
                  <a:cubicBezTo>
                    <a:pt x="170590" y="217954"/>
                    <a:pt x="170495" y="217859"/>
                    <a:pt x="170495" y="217859"/>
                  </a:cubicBezTo>
                  <a:cubicBezTo>
                    <a:pt x="169352" y="217287"/>
                    <a:pt x="168209" y="216621"/>
                    <a:pt x="167161" y="216049"/>
                  </a:cubicBezTo>
                  <a:cubicBezTo>
                    <a:pt x="156493" y="211001"/>
                    <a:pt x="146111" y="205191"/>
                    <a:pt x="137158" y="197475"/>
                  </a:cubicBezTo>
                  <a:cubicBezTo>
                    <a:pt x="136300" y="196713"/>
                    <a:pt x="135443" y="195951"/>
                    <a:pt x="134586" y="195094"/>
                  </a:cubicBezTo>
                  <a:cubicBezTo>
                    <a:pt x="132871" y="193475"/>
                    <a:pt x="131347" y="191760"/>
                    <a:pt x="129823" y="190046"/>
                  </a:cubicBezTo>
                  <a:cubicBezTo>
                    <a:pt x="127537" y="187379"/>
                    <a:pt x="125442" y="184617"/>
                    <a:pt x="123537" y="181664"/>
                  </a:cubicBezTo>
                  <a:cubicBezTo>
                    <a:pt x="122299" y="179759"/>
                    <a:pt x="121060" y="177759"/>
                    <a:pt x="119917" y="175663"/>
                  </a:cubicBezTo>
                  <a:cubicBezTo>
                    <a:pt x="117060" y="170615"/>
                    <a:pt x="114679" y="165186"/>
                    <a:pt x="112583" y="159756"/>
                  </a:cubicBezTo>
                  <a:cubicBezTo>
                    <a:pt x="111345" y="156518"/>
                    <a:pt x="110202" y="153184"/>
                    <a:pt x="109154" y="149946"/>
                  </a:cubicBezTo>
                  <a:cubicBezTo>
                    <a:pt x="104677" y="136039"/>
                    <a:pt x="101534" y="121847"/>
                    <a:pt x="98486" y="107559"/>
                  </a:cubicBezTo>
                  <a:cubicBezTo>
                    <a:pt x="97534" y="102797"/>
                    <a:pt x="96486" y="98034"/>
                    <a:pt x="95533" y="93272"/>
                  </a:cubicBezTo>
                  <a:cubicBezTo>
                    <a:pt x="94581" y="88509"/>
                    <a:pt x="93533" y="83747"/>
                    <a:pt x="92485" y="78984"/>
                  </a:cubicBezTo>
                  <a:cubicBezTo>
                    <a:pt x="90390" y="69459"/>
                    <a:pt x="88104" y="60030"/>
                    <a:pt x="85342" y="50695"/>
                  </a:cubicBezTo>
                  <a:cubicBezTo>
                    <a:pt x="83913" y="46028"/>
                    <a:pt x="82389" y="41456"/>
                    <a:pt x="80770" y="36789"/>
                  </a:cubicBezTo>
                  <a:cubicBezTo>
                    <a:pt x="79531" y="33455"/>
                    <a:pt x="78103" y="30216"/>
                    <a:pt x="76483" y="26978"/>
                  </a:cubicBezTo>
                  <a:cubicBezTo>
                    <a:pt x="75245" y="24597"/>
                    <a:pt x="73912" y="22215"/>
                    <a:pt x="72388" y="19929"/>
                  </a:cubicBezTo>
                  <a:cubicBezTo>
                    <a:pt x="67911" y="13071"/>
                    <a:pt x="62196" y="7166"/>
                    <a:pt x="55052" y="3356"/>
                  </a:cubicBezTo>
                  <a:cubicBezTo>
                    <a:pt x="54766" y="3165"/>
                    <a:pt x="54385" y="2975"/>
                    <a:pt x="54100" y="2880"/>
                  </a:cubicBezTo>
                  <a:cubicBezTo>
                    <a:pt x="49147" y="403"/>
                    <a:pt x="43432" y="-1216"/>
                    <a:pt x="38288" y="1165"/>
                  </a:cubicBezTo>
                  <a:cubicBezTo>
                    <a:pt x="34478" y="2975"/>
                    <a:pt x="30763" y="6118"/>
                    <a:pt x="27525" y="9642"/>
                  </a:cubicBezTo>
                  <a:cubicBezTo>
                    <a:pt x="26858" y="10309"/>
                    <a:pt x="26287" y="11071"/>
                    <a:pt x="25620" y="11738"/>
                  </a:cubicBezTo>
                  <a:cubicBezTo>
                    <a:pt x="24382" y="13167"/>
                    <a:pt x="23334" y="14500"/>
                    <a:pt x="22381" y="15834"/>
                  </a:cubicBezTo>
                  <a:cubicBezTo>
                    <a:pt x="20476" y="18405"/>
                    <a:pt x="18762" y="20977"/>
                    <a:pt x="17143" y="23644"/>
                  </a:cubicBezTo>
                  <a:cubicBezTo>
                    <a:pt x="15523" y="26311"/>
                    <a:pt x="13999" y="29073"/>
                    <a:pt x="12666" y="31931"/>
                  </a:cubicBezTo>
                  <a:cubicBezTo>
                    <a:pt x="12190" y="32883"/>
                    <a:pt x="11809" y="33836"/>
                    <a:pt x="11332" y="34788"/>
                  </a:cubicBezTo>
                  <a:cubicBezTo>
                    <a:pt x="9999" y="37646"/>
                    <a:pt x="8856" y="40503"/>
                    <a:pt x="7808" y="43456"/>
                  </a:cubicBezTo>
                  <a:cubicBezTo>
                    <a:pt x="6760" y="46409"/>
                    <a:pt x="5808" y="49362"/>
                    <a:pt x="5046" y="52410"/>
                  </a:cubicBezTo>
                  <a:cubicBezTo>
                    <a:pt x="4474" y="54410"/>
                    <a:pt x="3998" y="56505"/>
                    <a:pt x="3522" y="58506"/>
                  </a:cubicBezTo>
                  <a:cubicBezTo>
                    <a:pt x="3046" y="60601"/>
                    <a:pt x="2665" y="62601"/>
                    <a:pt x="2284" y="64697"/>
                  </a:cubicBezTo>
                  <a:cubicBezTo>
                    <a:pt x="1045" y="71936"/>
                    <a:pt x="283" y="79270"/>
                    <a:pt x="93" y="86604"/>
                  </a:cubicBezTo>
                  <a:cubicBezTo>
                    <a:pt x="-193" y="94987"/>
                    <a:pt x="188" y="103368"/>
                    <a:pt x="1141" y="111465"/>
                  </a:cubicBezTo>
                  <a:cubicBezTo>
                    <a:pt x="3998" y="122895"/>
                    <a:pt x="6856" y="134325"/>
                    <a:pt x="9713" y="145755"/>
                  </a:cubicBezTo>
                  <a:cubicBezTo>
                    <a:pt x="16666" y="173377"/>
                    <a:pt x="24096" y="200809"/>
                    <a:pt x="32097" y="228146"/>
                  </a:cubicBezTo>
                  <a:cubicBezTo>
                    <a:pt x="35050" y="238338"/>
                    <a:pt x="38764" y="248244"/>
                    <a:pt x="43051" y="257959"/>
                  </a:cubicBezTo>
                  <a:cubicBezTo>
                    <a:pt x="55719" y="277676"/>
                    <a:pt x="71149" y="295583"/>
                    <a:pt x="89437" y="311109"/>
                  </a:cubicBezTo>
                  <a:cubicBezTo>
                    <a:pt x="151350" y="363401"/>
                    <a:pt x="227550" y="397691"/>
                    <a:pt x="298987" y="434648"/>
                  </a:cubicBezTo>
                  <a:cubicBezTo>
                    <a:pt x="332706" y="452079"/>
                    <a:pt x="366424" y="469319"/>
                    <a:pt x="400143" y="486845"/>
                  </a:cubicBezTo>
                  <a:cubicBezTo>
                    <a:pt x="401572" y="484083"/>
                    <a:pt x="403000" y="481320"/>
                    <a:pt x="404524" y="478558"/>
                  </a:cubicBezTo>
                  <a:cubicBezTo>
                    <a:pt x="413859" y="462080"/>
                    <a:pt x="424717" y="446078"/>
                    <a:pt x="439195" y="433791"/>
                  </a:cubicBezTo>
                  <a:cubicBezTo>
                    <a:pt x="425098" y="417312"/>
                    <a:pt x="410430" y="400739"/>
                    <a:pt x="397857" y="384927"/>
                  </a:cubicBezTo>
                  <a:cubicBezTo>
                    <a:pt x="355566" y="331873"/>
                    <a:pt x="304131" y="286439"/>
                    <a:pt x="246790" y="250244"/>
                  </a:cubicBezTo>
                  <a:cubicBezTo>
                    <a:pt x="244600" y="248910"/>
                    <a:pt x="242409" y="247482"/>
                    <a:pt x="240218" y="246148"/>
                  </a:cubicBezTo>
                  <a:lnTo>
                    <a:pt x="240218" y="246148"/>
                  </a:lnTo>
                  <a:cubicBezTo>
                    <a:pt x="240218" y="246148"/>
                    <a:pt x="240218" y="246148"/>
                    <a:pt x="240218" y="246148"/>
                  </a:cubicBezTo>
                  <a:cubicBezTo>
                    <a:pt x="237742" y="245577"/>
                    <a:pt x="235646" y="244910"/>
                    <a:pt x="233551" y="24414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8" name="Freeform: Shape 1297">
              <a:extLst>
                <a:ext uri="{FF2B5EF4-FFF2-40B4-BE49-F238E27FC236}">
                  <a16:creationId xmlns:a16="http://schemas.microsoft.com/office/drawing/2014/main" id="{2E7FAFAA-8966-4E75-8A87-5E61F0458464}"/>
                </a:ext>
              </a:extLst>
            </p:cNvPr>
            <p:cNvSpPr/>
            <p:nvPr/>
          </p:nvSpPr>
          <p:spPr>
            <a:xfrm>
              <a:off x="6507479" y="3931443"/>
              <a:ext cx="52673" cy="63722"/>
            </a:xfrm>
            <a:custGeom>
              <a:avLst/>
              <a:gdLst>
                <a:gd name="connsiteX0" fmla="*/ 25146 w 52673"/>
                <a:gd name="connsiteY0" fmla="*/ 6191 h 63722"/>
                <a:gd name="connsiteX1" fmla="*/ 0 w 52673"/>
                <a:gd name="connsiteY1" fmla="*/ 48101 h 63722"/>
                <a:gd name="connsiteX2" fmla="*/ 24670 w 52673"/>
                <a:gd name="connsiteY2" fmla="*/ 63151 h 63722"/>
                <a:gd name="connsiteX3" fmla="*/ 24765 w 52673"/>
                <a:gd name="connsiteY3" fmla="*/ 63151 h 63722"/>
                <a:gd name="connsiteX4" fmla="*/ 26003 w 52673"/>
                <a:gd name="connsiteY4" fmla="*/ 63722 h 63722"/>
                <a:gd name="connsiteX5" fmla="*/ 34766 w 52673"/>
                <a:gd name="connsiteY5" fmla="*/ 48196 h 63722"/>
                <a:gd name="connsiteX6" fmla="*/ 52673 w 52673"/>
                <a:gd name="connsiteY6" fmla="*/ 27146 h 63722"/>
                <a:gd name="connsiteX7" fmla="*/ 47911 w 52673"/>
                <a:gd name="connsiteY7" fmla="*/ 21431 h 63722"/>
                <a:gd name="connsiteX8" fmla="*/ 42863 w 52673"/>
                <a:gd name="connsiteY8" fmla="*/ 14764 h 63722"/>
                <a:gd name="connsiteX9" fmla="*/ 31242 w 52673"/>
                <a:gd name="connsiteY9" fmla="*/ 0 h 63722"/>
                <a:gd name="connsiteX10" fmla="*/ 25146 w 52673"/>
                <a:gd name="connsiteY10" fmla="*/ 6191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3" h="63722">
                  <a:moveTo>
                    <a:pt x="25146" y="6191"/>
                  </a:moveTo>
                  <a:cubicBezTo>
                    <a:pt x="14573" y="18288"/>
                    <a:pt x="6382" y="33147"/>
                    <a:pt x="0" y="48101"/>
                  </a:cubicBezTo>
                  <a:cubicBezTo>
                    <a:pt x="8477" y="52768"/>
                    <a:pt x="16764" y="57626"/>
                    <a:pt x="24670" y="63151"/>
                  </a:cubicBezTo>
                  <a:cubicBezTo>
                    <a:pt x="24670" y="63151"/>
                    <a:pt x="24670" y="63151"/>
                    <a:pt x="24765" y="63151"/>
                  </a:cubicBezTo>
                  <a:cubicBezTo>
                    <a:pt x="25146" y="63341"/>
                    <a:pt x="25622" y="63532"/>
                    <a:pt x="26003" y="63722"/>
                  </a:cubicBezTo>
                  <a:cubicBezTo>
                    <a:pt x="28480" y="58388"/>
                    <a:pt x="31433" y="53245"/>
                    <a:pt x="34766" y="48196"/>
                  </a:cubicBezTo>
                  <a:cubicBezTo>
                    <a:pt x="39910" y="40481"/>
                    <a:pt x="45911" y="33433"/>
                    <a:pt x="52673" y="27146"/>
                  </a:cubicBezTo>
                  <a:cubicBezTo>
                    <a:pt x="51054" y="25337"/>
                    <a:pt x="49435" y="23432"/>
                    <a:pt x="47911" y="21431"/>
                  </a:cubicBezTo>
                  <a:cubicBezTo>
                    <a:pt x="46196" y="19241"/>
                    <a:pt x="44482" y="17050"/>
                    <a:pt x="42863" y="14764"/>
                  </a:cubicBezTo>
                  <a:cubicBezTo>
                    <a:pt x="39148" y="9906"/>
                    <a:pt x="35338" y="4953"/>
                    <a:pt x="31242" y="0"/>
                  </a:cubicBezTo>
                  <a:cubicBezTo>
                    <a:pt x="29051" y="1905"/>
                    <a:pt x="26956" y="4000"/>
                    <a:pt x="25146" y="619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9" name="Freeform: Shape 1298">
              <a:extLst>
                <a:ext uri="{FF2B5EF4-FFF2-40B4-BE49-F238E27FC236}">
                  <a16:creationId xmlns:a16="http://schemas.microsoft.com/office/drawing/2014/main" id="{1A8ECCB6-8D89-45B0-988D-0A07CB124C8E}"/>
                </a:ext>
              </a:extLst>
            </p:cNvPr>
            <p:cNvSpPr/>
            <p:nvPr/>
          </p:nvSpPr>
          <p:spPr>
            <a:xfrm>
              <a:off x="6128860" y="3739324"/>
              <a:ext cx="357092" cy="263556"/>
            </a:xfrm>
            <a:custGeom>
              <a:avLst/>
              <a:gdLst>
                <a:gd name="connsiteX0" fmla="*/ 58198 w 357092"/>
                <a:gd name="connsiteY0" fmla="*/ 79724 h 263556"/>
                <a:gd name="connsiteX1" fmla="*/ 102203 w 357092"/>
                <a:gd name="connsiteY1" fmla="*/ 115824 h 263556"/>
                <a:gd name="connsiteX2" fmla="*/ 108680 w 357092"/>
                <a:gd name="connsiteY2" fmla="*/ 120682 h 263556"/>
                <a:gd name="connsiteX3" fmla="*/ 344424 w 357092"/>
                <a:gd name="connsiteY3" fmla="*/ 263557 h 263556"/>
                <a:gd name="connsiteX4" fmla="*/ 353378 w 357092"/>
                <a:gd name="connsiteY4" fmla="*/ 236887 h 263556"/>
                <a:gd name="connsiteX5" fmla="*/ 357092 w 357092"/>
                <a:gd name="connsiteY5" fmla="*/ 228886 h 263556"/>
                <a:gd name="connsiteX6" fmla="*/ 255937 w 357092"/>
                <a:gd name="connsiteY6" fmla="*/ 176689 h 263556"/>
                <a:gd name="connsiteX7" fmla="*/ 46387 w 357092"/>
                <a:gd name="connsiteY7" fmla="*/ 53150 h 263556"/>
                <a:gd name="connsiteX8" fmla="*/ 0 w 357092"/>
                <a:gd name="connsiteY8" fmla="*/ 0 h 263556"/>
                <a:gd name="connsiteX9" fmla="*/ 58198 w 357092"/>
                <a:gd name="connsiteY9" fmla="*/ 79724 h 26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263556">
                  <a:moveTo>
                    <a:pt x="58198" y="79724"/>
                  </a:moveTo>
                  <a:cubicBezTo>
                    <a:pt x="72390" y="92297"/>
                    <a:pt x="87058" y="104299"/>
                    <a:pt x="102203" y="115824"/>
                  </a:cubicBezTo>
                  <a:cubicBezTo>
                    <a:pt x="104394" y="117443"/>
                    <a:pt x="106490" y="119063"/>
                    <a:pt x="108680" y="120682"/>
                  </a:cubicBezTo>
                  <a:cubicBezTo>
                    <a:pt x="138589" y="142970"/>
                    <a:pt x="259366" y="213741"/>
                    <a:pt x="344424" y="263557"/>
                  </a:cubicBezTo>
                  <a:cubicBezTo>
                    <a:pt x="346615" y="254413"/>
                    <a:pt x="349567" y="245554"/>
                    <a:pt x="353378" y="236887"/>
                  </a:cubicBezTo>
                  <a:cubicBezTo>
                    <a:pt x="354521" y="234220"/>
                    <a:pt x="355854" y="231553"/>
                    <a:pt x="357092" y="228886"/>
                  </a:cubicBezTo>
                  <a:cubicBezTo>
                    <a:pt x="323469" y="211360"/>
                    <a:pt x="289655" y="194120"/>
                    <a:pt x="255937" y="176689"/>
                  </a:cubicBezTo>
                  <a:cubicBezTo>
                    <a:pt x="184499" y="139732"/>
                    <a:pt x="108299" y="105442"/>
                    <a:pt x="46387" y="53150"/>
                  </a:cubicBezTo>
                  <a:cubicBezTo>
                    <a:pt x="28099" y="37719"/>
                    <a:pt x="12668" y="19812"/>
                    <a:pt x="0" y="0"/>
                  </a:cubicBezTo>
                  <a:cubicBezTo>
                    <a:pt x="13621" y="30385"/>
                    <a:pt x="33242" y="57626"/>
                    <a:pt x="58198" y="7972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0" name="Freeform: Shape 1299">
              <a:extLst>
                <a:ext uri="{FF2B5EF4-FFF2-40B4-BE49-F238E27FC236}">
                  <a16:creationId xmlns:a16="http://schemas.microsoft.com/office/drawing/2014/main" id="{7BD092A2-BF70-4A69-9FC4-B8436E41E48B}"/>
                </a:ext>
              </a:extLst>
            </p:cNvPr>
            <p:cNvSpPr/>
            <p:nvPr/>
          </p:nvSpPr>
          <p:spPr>
            <a:xfrm>
              <a:off x="6522624" y="3994974"/>
              <a:ext cx="34290" cy="52482"/>
            </a:xfrm>
            <a:custGeom>
              <a:avLst/>
              <a:gdLst>
                <a:gd name="connsiteX0" fmla="*/ 26003 w 34290"/>
                <a:gd name="connsiteY0" fmla="*/ 52292 h 52482"/>
                <a:gd name="connsiteX1" fmla="*/ 26289 w 34290"/>
                <a:gd name="connsiteY1" fmla="*/ 52483 h 52482"/>
                <a:gd name="connsiteX2" fmla="*/ 30575 w 34290"/>
                <a:gd name="connsiteY2" fmla="*/ 23241 h 52482"/>
                <a:gd name="connsiteX3" fmla="*/ 34290 w 34290"/>
                <a:gd name="connsiteY3" fmla="*/ 12573 h 52482"/>
                <a:gd name="connsiteX4" fmla="*/ 33528 w 34290"/>
                <a:gd name="connsiteY4" fmla="*/ 12097 h 52482"/>
                <a:gd name="connsiteX5" fmla="*/ 31242 w 34290"/>
                <a:gd name="connsiteY5" fmla="*/ 10668 h 52482"/>
                <a:gd name="connsiteX6" fmla="*/ 29528 w 34290"/>
                <a:gd name="connsiteY6" fmla="*/ 9620 h 52482"/>
                <a:gd name="connsiteX7" fmla="*/ 27337 w 34290"/>
                <a:gd name="connsiteY7" fmla="*/ 8382 h 52482"/>
                <a:gd name="connsiteX8" fmla="*/ 25527 w 34290"/>
                <a:gd name="connsiteY8" fmla="*/ 7429 h 52482"/>
                <a:gd name="connsiteX9" fmla="*/ 23336 w 34290"/>
                <a:gd name="connsiteY9" fmla="*/ 6287 h 52482"/>
                <a:gd name="connsiteX10" fmla="*/ 21527 w 34290"/>
                <a:gd name="connsiteY10" fmla="*/ 5334 h 52482"/>
                <a:gd name="connsiteX11" fmla="*/ 19336 w 34290"/>
                <a:gd name="connsiteY11" fmla="*/ 4191 h 52482"/>
                <a:gd name="connsiteX12" fmla="*/ 17526 w 34290"/>
                <a:gd name="connsiteY12" fmla="*/ 3238 h 52482"/>
                <a:gd name="connsiteX13" fmla="*/ 15240 w 34290"/>
                <a:gd name="connsiteY13" fmla="*/ 2096 h 52482"/>
                <a:gd name="connsiteX14" fmla="*/ 13430 w 34290"/>
                <a:gd name="connsiteY14" fmla="*/ 1238 h 52482"/>
                <a:gd name="connsiteX15" fmla="*/ 10763 w 34290"/>
                <a:gd name="connsiteY15" fmla="*/ 0 h 52482"/>
                <a:gd name="connsiteX16" fmla="*/ 0 w 34290"/>
                <a:gd name="connsiteY16" fmla="*/ 36767 h 52482"/>
                <a:gd name="connsiteX17" fmla="*/ 26003 w 34290"/>
                <a:gd name="connsiteY17" fmla="*/ 52292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90" h="52482">
                  <a:moveTo>
                    <a:pt x="26003" y="52292"/>
                  </a:moveTo>
                  <a:cubicBezTo>
                    <a:pt x="26099" y="52388"/>
                    <a:pt x="26194" y="52388"/>
                    <a:pt x="26289" y="52483"/>
                  </a:cubicBezTo>
                  <a:cubicBezTo>
                    <a:pt x="26480" y="42577"/>
                    <a:pt x="27813" y="32766"/>
                    <a:pt x="30575" y="23241"/>
                  </a:cubicBezTo>
                  <a:cubicBezTo>
                    <a:pt x="31623" y="19621"/>
                    <a:pt x="32861" y="16002"/>
                    <a:pt x="34290" y="12573"/>
                  </a:cubicBezTo>
                  <a:cubicBezTo>
                    <a:pt x="34004" y="12383"/>
                    <a:pt x="33814" y="12287"/>
                    <a:pt x="33528" y="12097"/>
                  </a:cubicBezTo>
                  <a:cubicBezTo>
                    <a:pt x="32766" y="11621"/>
                    <a:pt x="32004" y="11144"/>
                    <a:pt x="31242" y="10668"/>
                  </a:cubicBezTo>
                  <a:cubicBezTo>
                    <a:pt x="30671" y="10287"/>
                    <a:pt x="30099" y="10001"/>
                    <a:pt x="29528" y="9620"/>
                  </a:cubicBezTo>
                  <a:cubicBezTo>
                    <a:pt x="28766" y="9239"/>
                    <a:pt x="28099" y="8763"/>
                    <a:pt x="27337" y="8382"/>
                  </a:cubicBezTo>
                  <a:cubicBezTo>
                    <a:pt x="26765" y="8001"/>
                    <a:pt x="26099" y="7715"/>
                    <a:pt x="25527" y="7429"/>
                  </a:cubicBezTo>
                  <a:cubicBezTo>
                    <a:pt x="24765" y="7049"/>
                    <a:pt x="24098" y="6667"/>
                    <a:pt x="23336" y="6287"/>
                  </a:cubicBezTo>
                  <a:cubicBezTo>
                    <a:pt x="22765" y="6001"/>
                    <a:pt x="22098" y="5620"/>
                    <a:pt x="21527" y="5334"/>
                  </a:cubicBezTo>
                  <a:cubicBezTo>
                    <a:pt x="20765" y="4953"/>
                    <a:pt x="20098" y="4572"/>
                    <a:pt x="19336" y="4191"/>
                  </a:cubicBezTo>
                  <a:cubicBezTo>
                    <a:pt x="18764" y="3905"/>
                    <a:pt x="18098" y="3620"/>
                    <a:pt x="17526" y="3238"/>
                  </a:cubicBezTo>
                  <a:cubicBezTo>
                    <a:pt x="16764" y="2858"/>
                    <a:pt x="16002" y="2476"/>
                    <a:pt x="15240" y="2096"/>
                  </a:cubicBezTo>
                  <a:cubicBezTo>
                    <a:pt x="14669" y="1810"/>
                    <a:pt x="14097" y="1524"/>
                    <a:pt x="13430" y="1238"/>
                  </a:cubicBezTo>
                  <a:cubicBezTo>
                    <a:pt x="12573" y="857"/>
                    <a:pt x="11716" y="476"/>
                    <a:pt x="10763" y="0"/>
                  </a:cubicBezTo>
                  <a:cubicBezTo>
                    <a:pt x="5239" y="11621"/>
                    <a:pt x="1715" y="24098"/>
                    <a:pt x="0" y="36767"/>
                  </a:cubicBezTo>
                  <a:cubicBezTo>
                    <a:pt x="10668" y="43148"/>
                    <a:pt x="19526" y="48387"/>
                    <a:pt x="26003" y="52292"/>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1" name="Freeform: Shape 1300">
              <a:extLst>
                <a:ext uri="{FF2B5EF4-FFF2-40B4-BE49-F238E27FC236}">
                  <a16:creationId xmlns:a16="http://schemas.microsoft.com/office/drawing/2014/main" id="{A6119505-040D-4FC0-BE0E-1CFF44C9277C}"/>
                </a:ext>
              </a:extLst>
            </p:cNvPr>
            <p:cNvSpPr/>
            <p:nvPr/>
          </p:nvSpPr>
          <p:spPr>
            <a:xfrm>
              <a:off x="6533482" y="3958684"/>
              <a:ext cx="45720" cy="48958"/>
            </a:xfrm>
            <a:custGeom>
              <a:avLst/>
              <a:gdLst>
                <a:gd name="connsiteX0" fmla="*/ 8763 w 45720"/>
                <a:gd name="connsiteY0" fmla="*/ 20860 h 48958"/>
                <a:gd name="connsiteX1" fmla="*/ 0 w 45720"/>
                <a:gd name="connsiteY1" fmla="*/ 36385 h 48958"/>
                <a:gd name="connsiteX2" fmla="*/ 0 w 45720"/>
                <a:gd name="connsiteY2" fmla="*/ 36385 h 48958"/>
                <a:gd name="connsiteX3" fmla="*/ 2667 w 45720"/>
                <a:gd name="connsiteY3" fmla="*/ 37624 h 48958"/>
                <a:gd name="connsiteX4" fmla="*/ 4477 w 45720"/>
                <a:gd name="connsiteY4" fmla="*/ 38481 h 48958"/>
                <a:gd name="connsiteX5" fmla="*/ 6763 w 45720"/>
                <a:gd name="connsiteY5" fmla="*/ 39624 h 48958"/>
                <a:gd name="connsiteX6" fmla="*/ 8573 w 45720"/>
                <a:gd name="connsiteY6" fmla="*/ 40576 h 48958"/>
                <a:gd name="connsiteX7" fmla="*/ 10763 w 45720"/>
                <a:gd name="connsiteY7" fmla="*/ 41720 h 48958"/>
                <a:gd name="connsiteX8" fmla="*/ 12573 w 45720"/>
                <a:gd name="connsiteY8" fmla="*/ 42672 h 48958"/>
                <a:gd name="connsiteX9" fmla="*/ 14764 w 45720"/>
                <a:gd name="connsiteY9" fmla="*/ 43815 h 48958"/>
                <a:gd name="connsiteX10" fmla="*/ 16574 w 45720"/>
                <a:gd name="connsiteY10" fmla="*/ 44767 h 48958"/>
                <a:gd name="connsiteX11" fmla="*/ 18764 w 45720"/>
                <a:gd name="connsiteY11" fmla="*/ 46006 h 48958"/>
                <a:gd name="connsiteX12" fmla="*/ 20479 w 45720"/>
                <a:gd name="connsiteY12" fmla="*/ 47054 h 48958"/>
                <a:gd name="connsiteX13" fmla="*/ 22765 w 45720"/>
                <a:gd name="connsiteY13" fmla="*/ 48482 h 48958"/>
                <a:gd name="connsiteX14" fmla="*/ 23527 w 45720"/>
                <a:gd name="connsiteY14" fmla="*/ 48958 h 48958"/>
                <a:gd name="connsiteX15" fmla="*/ 23527 w 45720"/>
                <a:gd name="connsiteY15" fmla="*/ 48958 h 48958"/>
                <a:gd name="connsiteX16" fmla="*/ 44768 w 45720"/>
                <a:gd name="connsiteY16" fmla="*/ 17050 h 48958"/>
                <a:gd name="connsiteX17" fmla="*/ 45720 w 45720"/>
                <a:gd name="connsiteY17" fmla="*/ 16097 h 48958"/>
                <a:gd name="connsiteX18" fmla="*/ 26575 w 45720"/>
                <a:gd name="connsiteY18" fmla="*/ 0 h 48958"/>
                <a:gd name="connsiteX19" fmla="*/ 8763 w 45720"/>
                <a:gd name="connsiteY19" fmla="*/ 20860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48958">
                  <a:moveTo>
                    <a:pt x="8763" y="20860"/>
                  </a:moveTo>
                  <a:cubicBezTo>
                    <a:pt x="5429" y="25813"/>
                    <a:pt x="2477" y="31051"/>
                    <a:pt x="0" y="36385"/>
                  </a:cubicBezTo>
                  <a:lnTo>
                    <a:pt x="0" y="36385"/>
                  </a:lnTo>
                  <a:cubicBezTo>
                    <a:pt x="857" y="36767"/>
                    <a:pt x="1810" y="37147"/>
                    <a:pt x="2667" y="37624"/>
                  </a:cubicBezTo>
                  <a:cubicBezTo>
                    <a:pt x="3239" y="37909"/>
                    <a:pt x="3905" y="38195"/>
                    <a:pt x="4477" y="38481"/>
                  </a:cubicBezTo>
                  <a:cubicBezTo>
                    <a:pt x="5239" y="38862"/>
                    <a:pt x="6001" y="39243"/>
                    <a:pt x="6763" y="39624"/>
                  </a:cubicBezTo>
                  <a:cubicBezTo>
                    <a:pt x="7430" y="39910"/>
                    <a:pt x="8001" y="40196"/>
                    <a:pt x="8573" y="40576"/>
                  </a:cubicBezTo>
                  <a:cubicBezTo>
                    <a:pt x="9335" y="40958"/>
                    <a:pt x="10001" y="41338"/>
                    <a:pt x="10763" y="41720"/>
                  </a:cubicBezTo>
                  <a:cubicBezTo>
                    <a:pt x="11430" y="42005"/>
                    <a:pt x="12002" y="42386"/>
                    <a:pt x="12573" y="42672"/>
                  </a:cubicBezTo>
                  <a:cubicBezTo>
                    <a:pt x="13335" y="43053"/>
                    <a:pt x="14002" y="43434"/>
                    <a:pt x="14764" y="43815"/>
                  </a:cubicBezTo>
                  <a:cubicBezTo>
                    <a:pt x="15335" y="44101"/>
                    <a:pt x="16002" y="44482"/>
                    <a:pt x="16574" y="44767"/>
                  </a:cubicBezTo>
                  <a:cubicBezTo>
                    <a:pt x="17336" y="45149"/>
                    <a:pt x="18002" y="45625"/>
                    <a:pt x="18764" y="46006"/>
                  </a:cubicBezTo>
                  <a:cubicBezTo>
                    <a:pt x="19336" y="46292"/>
                    <a:pt x="19907" y="46672"/>
                    <a:pt x="20479" y="47054"/>
                  </a:cubicBezTo>
                  <a:cubicBezTo>
                    <a:pt x="21241" y="47530"/>
                    <a:pt x="22003" y="48006"/>
                    <a:pt x="22765" y="48482"/>
                  </a:cubicBezTo>
                  <a:cubicBezTo>
                    <a:pt x="23051" y="48673"/>
                    <a:pt x="23241" y="48768"/>
                    <a:pt x="23527" y="48958"/>
                  </a:cubicBezTo>
                  <a:lnTo>
                    <a:pt x="23527" y="48958"/>
                  </a:lnTo>
                  <a:cubicBezTo>
                    <a:pt x="28480" y="37052"/>
                    <a:pt x="35528" y="26194"/>
                    <a:pt x="44768" y="17050"/>
                  </a:cubicBezTo>
                  <a:cubicBezTo>
                    <a:pt x="45053" y="16764"/>
                    <a:pt x="45434" y="16383"/>
                    <a:pt x="45720" y="16097"/>
                  </a:cubicBezTo>
                  <a:cubicBezTo>
                    <a:pt x="38767" y="11811"/>
                    <a:pt x="32385" y="6477"/>
                    <a:pt x="26575" y="0"/>
                  </a:cubicBezTo>
                  <a:cubicBezTo>
                    <a:pt x="19907" y="6096"/>
                    <a:pt x="13907" y="13240"/>
                    <a:pt x="8763" y="2086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2" name="Freeform: Shape 1301">
              <a:extLst>
                <a:ext uri="{FF2B5EF4-FFF2-40B4-BE49-F238E27FC236}">
                  <a16:creationId xmlns:a16="http://schemas.microsoft.com/office/drawing/2014/main" id="{13F55943-A210-4EE7-900E-A5581C937AC4}"/>
                </a:ext>
              </a:extLst>
            </p:cNvPr>
            <p:cNvSpPr/>
            <p:nvPr/>
          </p:nvSpPr>
          <p:spPr>
            <a:xfrm>
              <a:off x="6473379" y="3968304"/>
              <a:ext cx="34099" cy="48577"/>
            </a:xfrm>
            <a:custGeom>
              <a:avLst/>
              <a:gdLst>
                <a:gd name="connsiteX0" fmla="*/ 0 w 34099"/>
                <a:gd name="connsiteY0" fmla="*/ 34671 h 48577"/>
                <a:gd name="connsiteX1" fmla="*/ 23717 w 34099"/>
                <a:gd name="connsiteY1" fmla="*/ 48578 h 48577"/>
                <a:gd name="connsiteX2" fmla="*/ 31623 w 34099"/>
                <a:gd name="connsiteY2" fmla="*/ 17336 h 48577"/>
                <a:gd name="connsiteX3" fmla="*/ 32195 w 34099"/>
                <a:gd name="connsiteY3" fmla="*/ 15907 h 48577"/>
                <a:gd name="connsiteX4" fmla="*/ 34100 w 34099"/>
                <a:gd name="connsiteY4" fmla="*/ 11240 h 48577"/>
                <a:gd name="connsiteX5" fmla="*/ 28099 w 34099"/>
                <a:gd name="connsiteY5" fmla="*/ 8001 h 48577"/>
                <a:gd name="connsiteX6" fmla="*/ 12668 w 34099"/>
                <a:gd name="connsiteY6" fmla="*/ 0 h 48577"/>
                <a:gd name="connsiteX7" fmla="*/ 8954 w 34099"/>
                <a:gd name="connsiteY7" fmla="*/ 8001 h 48577"/>
                <a:gd name="connsiteX8" fmla="*/ 0 w 34099"/>
                <a:gd name="connsiteY8" fmla="*/ 34671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 h="48577">
                  <a:moveTo>
                    <a:pt x="0" y="34671"/>
                  </a:moveTo>
                  <a:cubicBezTo>
                    <a:pt x="8287" y="39529"/>
                    <a:pt x="16193" y="44196"/>
                    <a:pt x="23717" y="48578"/>
                  </a:cubicBezTo>
                  <a:cubicBezTo>
                    <a:pt x="24956" y="38005"/>
                    <a:pt x="27527" y="27527"/>
                    <a:pt x="31623" y="17336"/>
                  </a:cubicBezTo>
                  <a:cubicBezTo>
                    <a:pt x="31814" y="16859"/>
                    <a:pt x="32004" y="16383"/>
                    <a:pt x="32195" y="15907"/>
                  </a:cubicBezTo>
                  <a:cubicBezTo>
                    <a:pt x="32861" y="14383"/>
                    <a:pt x="33433" y="12764"/>
                    <a:pt x="34100" y="11240"/>
                  </a:cubicBezTo>
                  <a:cubicBezTo>
                    <a:pt x="32099" y="10192"/>
                    <a:pt x="30099" y="9049"/>
                    <a:pt x="28099" y="8001"/>
                  </a:cubicBezTo>
                  <a:cubicBezTo>
                    <a:pt x="22955" y="5334"/>
                    <a:pt x="17812" y="2667"/>
                    <a:pt x="12668" y="0"/>
                  </a:cubicBezTo>
                  <a:cubicBezTo>
                    <a:pt x="11335" y="2667"/>
                    <a:pt x="10096" y="5334"/>
                    <a:pt x="8954" y="8001"/>
                  </a:cubicBezTo>
                  <a:cubicBezTo>
                    <a:pt x="5144" y="16574"/>
                    <a:pt x="2096" y="25527"/>
                    <a:pt x="0" y="34671"/>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3" name="Freeform: Shape 1302">
              <a:extLst>
                <a:ext uri="{FF2B5EF4-FFF2-40B4-BE49-F238E27FC236}">
                  <a16:creationId xmlns:a16="http://schemas.microsoft.com/office/drawing/2014/main" id="{72BC6E43-E534-467D-829E-7AC01C86E684}"/>
                </a:ext>
              </a:extLst>
            </p:cNvPr>
            <p:cNvSpPr/>
            <p:nvPr/>
          </p:nvSpPr>
          <p:spPr>
            <a:xfrm>
              <a:off x="6486048" y="3915250"/>
              <a:ext cx="52578" cy="64293"/>
            </a:xfrm>
            <a:custGeom>
              <a:avLst/>
              <a:gdLst>
                <a:gd name="connsiteX0" fmla="*/ 4382 w 52578"/>
                <a:gd name="connsiteY0" fmla="*/ 44767 h 64293"/>
                <a:gd name="connsiteX1" fmla="*/ 0 w 52578"/>
                <a:gd name="connsiteY1" fmla="*/ 53054 h 64293"/>
                <a:gd name="connsiteX2" fmla="*/ 15431 w 52578"/>
                <a:gd name="connsiteY2" fmla="*/ 61055 h 64293"/>
                <a:gd name="connsiteX3" fmla="*/ 21431 w 52578"/>
                <a:gd name="connsiteY3" fmla="*/ 64294 h 64293"/>
                <a:gd name="connsiteX4" fmla="*/ 46577 w 52578"/>
                <a:gd name="connsiteY4" fmla="*/ 22384 h 64293"/>
                <a:gd name="connsiteX5" fmla="*/ 52578 w 52578"/>
                <a:gd name="connsiteY5" fmla="*/ 16192 h 64293"/>
                <a:gd name="connsiteX6" fmla="*/ 39053 w 52578"/>
                <a:gd name="connsiteY6" fmla="*/ 0 h 64293"/>
                <a:gd name="connsiteX7" fmla="*/ 4382 w 52578"/>
                <a:gd name="connsiteY7" fmla="*/ 44767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8" h="64293">
                  <a:moveTo>
                    <a:pt x="4382" y="44767"/>
                  </a:moveTo>
                  <a:cubicBezTo>
                    <a:pt x="2858" y="47530"/>
                    <a:pt x="1333" y="50292"/>
                    <a:pt x="0" y="53054"/>
                  </a:cubicBezTo>
                  <a:cubicBezTo>
                    <a:pt x="5144" y="55721"/>
                    <a:pt x="10287" y="58388"/>
                    <a:pt x="15431" y="61055"/>
                  </a:cubicBezTo>
                  <a:cubicBezTo>
                    <a:pt x="17431" y="62103"/>
                    <a:pt x="19431" y="63151"/>
                    <a:pt x="21431" y="64294"/>
                  </a:cubicBezTo>
                  <a:cubicBezTo>
                    <a:pt x="27813" y="49435"/>
                    <a:pt x="36004" y="34480"/>
                    <a:pt x="46577" y="22384"/>
                  </a:cubicBezTo>
                  <a:cubicBezTo>
                    <a:pt x="48482" y="20193"/>
                    <a:pt x="50483" y="18193"/>
                    <a:pt x="52578" y="16192"/>
                  </a:cubicBezTo>
                  <a:cubicBezTo>
                    <a:pt x="48196" y="10858"/>
                    <a:pt x="43720" y="5429"/>
                    <a:pt x="39053" y="0"/>
                  </a:cubicBezTo>
                  <a:cubicBezTo>
                    <a:pt x="24575" y="12192"/>
                    <a:pt x="13716" y="28194"/>
                    <a:pt x="4382" y="44767"/>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4" name="Freeform: Shape 1303">
              <a:extLst>
                <a:ext uri="{FF2B5EF4-FFF2-40B4-BE49-F238E27FC236}">
                  <a16:creationId xmlns:a16="http://schemas.microsoft.com/office/drawing/2014/main" id="{28F61FEF-2C98-4036-B964-1CFD242CAED9}"/>
                </a:ext>
              </a:extLst>
            </p:cNvPr>
            <p:cNvSpPr/>
            <p:nvPr/>
          </p:nvSpPr>
          <p:spPr>
            <a:xfrm>
              <a:off x="5745384" y="2834829"/>
              <a:ext cx="150685" cy="109061"/>
            </a:xfrm>
            <a:custGeom>
              <a:avLst/>
              <a:gdLst>
                <a:gd name="connsiteX0" fmla="*/ 118777 w 150685"/>
                <a:gd name="connsiteY0" fmla="*/ 96012 h 109061"/>
                <a:gd name="connsiteX1" fmla="*/ 150686 w 150685"/>
                <a:gd name="connsiteY1" fmla="*/ 32290 h 109061"/>
                <a:gd name="connsiteX2" fmla="*/ 144590 w 150685"/>
                <a:gd name="connsiteY2" fmla="*/ 0 h 109061"/>
                <a:gd name="connsiteX3" fmla="*/ 87059 w 150685"/>
                <a:gd name="connsiteY3" fmla="*/ 75819 h 109061"/>
                <a:gd name="connsiteX4" fmla="*/ 86773 w 150685"/>
                <a:gd name="connsiteY4" fmla="*/ 75914 h 109061"/>
                <a:gd name="connsiteX5" fmla="*/ 76009 w 150685"/>
                <a:gd name="connsiteY5" fmla="*/ 77343 h 109061"/>
                <a:gd name="connsiteX6" fmla="*/ 75343 w 150685"/>
                <a:gd name="connsiteY6" fmla="*/ 77343 h 109061"/>
                <a:gd name="connsiteX7" fmla="*/ 74676 w 150685"/>
                <a:gd name="connsiteY7" fmla="*/ 77343 h 109061"/>
                <a:gd name="connsiteX8" fmla="*/ 74105 w 150685"/>
                <a:gd name="connsiteY8" fmla="*/ 77343 h 109061"/>
                <a:gd name="connsiteX9" fmla="*/ 63722 w 150685"/>
                <a:gd name="connsiteY9" fmla="*/ 76009 h 109061"/>
                <a:gd name="connsiteX10" fmla="*/ 6096 w 150685"/>
                <a:gd name="connsiteY10" fmla="*/ 191 h 109061"/>
                <a:gd name="connsiteX11" fmla="*/ 0 w 150685"/>
                <a:gd name="connsiteY11" fmla="*/ 32480 h 109061"/>
                <a:gd name="connsiteX12" fmla="*/ 31909 w 150685"/>
                <a:gd name="connsiteY12" fmla="*/ 96203 h 109061"/>
                <a:gd name="connsiteX13" fmla="*/ 74962 w 150685"/>
                <a:gd name="connsiteY13" fmla="*/ 109061 h 109061"/>
                <a:gd name="connsiteX14" fmla="*/ 75343 w 150685"/>
                <a:gd name="connsiteY14" fmla="*/ 109061 h 109061"/>
                <a:gd name="connsiteX15" fmla="*/ 75724 w 150685"/>
                <a:gd name="connsiteY15" fmla="*/ 109061 h 109061"/>
                <a:gd name="connsiteX16" fmla="*/ 118777 w 150685"/>
                <a:gd name="connsiteY16" fmla="*/ 9601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85" h="109061">
                  <a:moveTo>
                    <a:pt x="118777" y="96012"/>
                  </a:moveTo>
                  <a:cubicBezTo>
                    <a:pt x="139922" y="83153"/>
                    <a:pt x="150686" y="61722"/>
                    <a:pt x="150686" y="32290"/>
                  </a:cubicBezTo>
                  <a:cubicBezTo>
                    <a:pt x="150686" y="22003"/>
                    <a:pt x="148590" y="11144"/>
                    <a:pt x="144590" y="0"/>
                  </a:cubicBezTo>
                  <a:cubicBezTo>
                    <a:pt x="143256" y="59722"/>
                    <a:pt x="100394" y="73057"/>
                    <a:pt x="87059" y="75819"/>
                  </a:cubicBezTo>
                  <a:lnTo>
                    <a:pt x="86773" y="75914"/>
                  </a:lnTo>
                  <a:lnTo>
                    <a:pt x="76009" y="77343"/>
                  </a:lnTo>
                  <a:cubicBezTo>
                    <a:pt x="75914" y="77343"/>
                    <a:pt x="75724" y="77343"/>
                    <a:pt x="75343" y="77343"/>
                  </a:cubicBezTo>
                  <a:cubicBezTo>
                    <a:pt x="74962" y="77343"/>
                    <a:pt x="74676" y="77343"/>
                    <a:pt x="74676" y="77343"/>
                  </a:cubicBezTo>
                  <a:lnTo>
                    <a:pt x="74105" y="77343"/>
                  </a:lnTo>
                  <a:lnTo>
                    <a:pt x="63722" y="76009"/>
                  </a:lnTo>
                  <a:cubicBezTo>
                    <a:pt x="50387" y="73343"/>
                    <a:pt x="7430" y="60007"/>
                    <a:pt x="6096" y="191"/>
                  </a:cubicBezTo>
                  <a:cubicBezTo>
                    <a:pt x="2000" y="11335"/>
                    <a:pt x="0" y="22193"/>
                    <a:pt x="0" y="32480"/>
                  </a:cubicBezTo>
                  <a:cubicBezTo>
                    <a:pt x="0" y="61817"/>
                    <a:pt x="10763" y="83249"/>
                    <a:pt x="31909" y="96203"/>
                  </a:cubicBezTo>
                  <a:cubicBezTo>
                    <a:pt x="49625" y="106966"/>
                    <a:pt x="69342" y="108776"/>
                    <a:pt x="74962" y="109061"/>
                  </a:cubicBezTo>
                  <a:lnTo>
                    <a:pt x="75343" y="109061"/>
                  </a:lnTo>
                  <a:lnTo>
                    <a:pt x="75724" y="109061"/>
                  </a:lnTo>
                  <a:cubicBezTo>
                    <a:pt x="81344" y="108680"/>
                    <a:pt x="101060" y="106775"/>
                    <a:pt x="118777" y="96012"/>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5" name="Freeform: Shape 1304">
              <a:extLst>
                <a:ext uri="{FF2B5EF4-FFF2-40B4-BE49-F238E27FC236}">
                  <a16:creationId xmlns:a16="http://schemas.microsoft.com/office/drawing/2014/main" id="{BF188BA4-62B2-4409-B019-0A72DA6331E4}"/>
                </a:ext>
              </a:extLst>
            </p:cNvPr>
            <p:cNvSpPr/>
            <p:nvPr/>
          </p:nvSpPr>
          <p:spPr>
            <a:xfrm>
              <a:off x="5741288" y="2811112"/>
              <a:ext cx="159067" cy="136874"/>
            </a:xfrm>
            <a:custGeom>
              <a:avLst/>
              <a:gdLst>
                <a:gd name="connsiteX0" fmla="*/ 125063 w 159067"/>
                <a:gd name="connsiteY0" fmla="*/ 123349 h 136874"/>
                <a:gd name="connsiteX1" fmla="*/ 159068 w 159067"/>
                <a:gd name="connsiteY1" fmla="*/ 56102 h 136874"/>
                <a:gd name="connsiteX2" fmla="*/ 142208 w 159067"/>
                <a:gd name="connsiteY2" fmla="*/ 0 h 136874"/>
                <a:gd name="connsiteX3" fmla="*/ 144590 w 159067"/>
                <a:gd name="connsiteY3" fmla="*/ 20955 h 136874"/>
                <a:gd name="connsiteX4" fmla="*/ 90392 w 159067"/>
                <a:gd name="connsiteY4" fmla="*/ 95441 h 136874"/>
                <a:gd name="connsiteX5" fmla="*/ 80201 w 159067"/>
                <a:gd name="connsiteY5" fmla="*/ 96774 h 136874"/>
                <a:gd name="connsiteX6" fmla="*/ 80201 w 159067"/>
                <a:gd name="connsiteY6" fmla="*/ 96774 h 136874"/>
                <a:gd name="connsiteX7" fmla="*/ 79534 w 159067"/>
                <a:gd name="connsiteY7" fmla="*/ 96774 h 136874"/>
                <a:gd name="connsiteX8" fmla="*/ 78867 w 159067"/>
                <a:gd name="connsiteY8" fmla="*/ 96774 h 136874"/>
                <a:gd name="connsiteX9" fmla="*/ 78867 w 159067"/>
                <a:gd name="connsiteY9" fmla="*/ 96774 h 136874"/>
                <a:gd name="connsiteX10" fmla="*/ 68771 w 159067"/>
                <a:gd name="connsiteY10" fmla="*/ 95441 h 136874"/>
                <a:gd name="connsiteX11" fmla="*/ 14478 w 159067"/>
                <a:gd name="connsiteY11" fmla="*/ 20955 h 136874"/>
                <a:gd name="connsiteX12" fmla="*/ 16859 w 159067"/>
                <a:gd name="connsiteY12" fmla="*/ 0 h 136874"/>
                <a:gd name="connsiteX13" fmla="*/ 0 w 159067"/>
                <a:gd name="connsiteY13" fmla="*/ 56102 h 136874"/>
                <a:gd name="connsiteX14" fmla="*/ 34004 w 159067"/>
                <a:gd name="connsiteY14" fmla="*/ 123349 h 136874"/>
                <a:gd name="connsiteX15" fmla="*/ 79057 w 159067"/>
                <a:gd name="connsiteY15" fmla="*/ 136874 h 136874"/>
                <a:gd name="connsiteX16" fmla="*/ 79724 w 159067"/>
                <a:gd name="connsiteY16" fmla="*/ 136874 h 136874"/>
                <a:gd name="connsiteX17" fmla="*/ 79724 w 159067"/>
                <a:gd name="connsiteY17" fmla="*/ 136874 h 136874"/>
                <a:gd name="connsiteX18" fmla="*/ 79724 w 159067"/>
                <a:gd name="connsiteY18" fmla="*/ 136874 h 136874"/>
                <a:gd name="connsiteX19" fmla="*/ 80391 w 159067"/>
                <a:gd name="connsiteY19" fmla="*/ 136874 h 136874"/>
                <a:gd name="connsiteX20" fmla="*/ 125063 w 159067"/>
                <a:gd name="connsiteY20" fmla="*/ 123349 h 136874"/>
                <a:gd name="connsiteX21" fmla="*/ 79820 w 159067"/>
                <a:gd name="connsiteY21" fmla="*/ 132683 h 136874"/>
                <a:gd name="connsiteX22" fmla="*/ 79439 w 159067"/>
                <a:gd name="connsiteY22" fmla="*/ 132683 h 136874"/>
                <a:gd name="connsiteX23" fmla="*/ 79057 w 159067"/>
                <a:gd name="connsiteY23" fmla="*/ 132683 h 136874"/>
                <a:gd name="connsiteX24" fmla="*/ 36005 w 159067"/>
                <a:gd name="connsiteY24" fmla="*/ 119824 h 136874"/>
                <a:gd name="connsiteX25" fmla="*/ 4096 w 159067"/>
                <a:gd name="connsiteY25" fmla="*/ 56102 h 136874"/>
                <a:gd name="connsiteX26" fmla="*/ 10192 w 159067"/>
                <a:gd name="connsiteY26" fmla="*/ 23813 h 136874"/>
                <a:gd name="connsiteX27" fmla="*/ 67818 w 159067"/>
                <a:gd name="connsiteY27" fmla="*/ 99631 h 136874"/>
                <a:gd name="connsiteX28" fmla="*/ 78200 w 159067"/>
                <a:gd name="connsiteY28" fmla="*/ 100965 h 136874"/>
                <a:gd name="connsiteX29" fmla="*/ 78772 w 159067"/>
                <a:gd name="connsiteY29" fmla="*/ 100965 h 136874"/>
                <a:gd name="connsiteX30" fmla="*/ 79439 w 159067"/>
                <a:gd name="connsiteY30" fmla="*/ 100965 h 136874"/>
                <a:gd name="connsiteX31" fmla="*/ 80105 w 159067"/>
                <a:gd name="connsiteY31" fmla="*/ 100965 h 136874"/>
                <a:gd name="connsiteX32" fmla="*/ 90869 w 159067"/>
                <a:gd name="connsiteY32" fmla="*/ 99536 h 136874"/>
                <a:gd name="connsiteX33" fmla="*/ 91154 w 159067"/>
                <a:gd name="connsiteY33" fmla="*/ 99441 h 136874"/>
                <a:gd name="connsiteX34" fmla="*/ 148685 w 159067"/>
                <a:gd name="connsiteY34" fmla="*/ 23622 h 136874"/>
                <a:gd name="connsiteX35" fmla="*/ 154781 w 159067"/>
                <a:gd name="connsiteY35" fmla="*/ 55912 h 136874"/>
                <a:gd name="connsiteX36" fmla="*/ 122873 w 159067"/>
                <a:gd name="connsiteY36" fmla="*/ 119634 h 136874"/>
                <a:gd name="connsiteX37" fmla="*/ 79820 w 159067"/>
                <a:gd name="connsiteY37" fmla="*/ 132683 h 13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067" h="136874">
                  <a:moveTo>
                    <a:pt x="125063" y="123349"/>
                  </a:moveTo>
                  <a:cubicBezTo>
                    <a:pt x="147638" y="109633"/>
                    <a:pt x="159068" y="87058"/>
                    <a:pt x="159068" y="56102"/>
                  </a:cubicBezTo>
                  <a:cubicBezTo>
                    <a:pt x="159068" y="36481"/>
                    <a:pt x="152114" y="17240"/>
                    <a:pt x="142208" y="0"/>
                  </a:cubicBezTo>
                  <a:cubicBezTo>
                    <a:pt x="143732" y="6763"/>
                    <a:pt x="144590" y="13811"/>
                    <a:pt x="144590" y="20955"/>
                  </a:cubicBezTo>
                  <a:cubicBezTo>
                    <a:pt x="144590" y="68294"/>
                    <a:pt x="117157" y="90011"/>
                    <a:pt x="90392" y="95441"/>
                  </a:cubicBezTo>
                  <a:lnTo>
                    <a:pt x="80201" y="96774"/>
                  </a:lnTo>
                  <a:lnTo>
                    <a:pt x="80201" y="96774"/>
                  </a:lnTo>
                  <a:cubicBezTo>
                    <a:pt x="80201" y="96774"/>
                    <a:pt x="79915" y="96774"/>
                    <a:pt x="79534" y="96774"/>
                  </a:cubicBezTo>
                  <a:cubicBezTo>
                    <a:pt x="79153" y="96774"/>
                    <a:pt x="78867" y="96774"/>
                    <a:pt x="78867" y="96774"/>
                  </a:cubicBezTo>
                  <a:cubicBezTo>
                    <a:pt x="78867" y="96774"/>
                    <a:pt x="78867" y="96774"/>
                    <a:pt x="78867" y="96774"/>
                  </a:cubicBezTo>
                  <a:lnTo>
                    <a:pt x="68771" y="95441"/>
                  </a:lnTo>
                  <a:cubicBezTo>
                    <a:pt x="41910" y="90011"/>
                    <a:pt x="14478" y="68294"/>
                    <a:pt x="14478" y="20955"/>
                  </a:cubicBezTo>
                  <a:cubicBezTo>
                    <a:pt x="14478" y="13811"/>
                    <a:pt x="15335" y="6763"/>
                    <a:pt x="16859" y="0"/>
                  </a:cubicBezTo>
                  <a:cubicBezTo>
                    <a:pt x="6953" y="17335"/>
                    <a:pt x="0" y="36481"/>
                    <a:pt x="0" y="56102"/>
                  </a:cubicBezTo>
                  <a:cubicBezTo>
                    <a:pt x="0" y="87058"/>
                    <a:pt x="11430" y="109633"/>
                    <a:pt x="34004" y="123349"/>
                  </a:cubicBezTo>
                  <a:cubicBezTo>
                    <a:pt x="52578" y="134588"/>
                    <a:pt x="73152" y="136493"/>
                    <a:pt x="79057" y="136874"/>
                  </a:cubicBezTo>
                  <a:lnTo>
                    <a:pt x="79724" y="136874"/>
                  </a:lnTo>
                  <a:lnTo>
                    <a:pt x="79724" y="136874"/>
                  </a:lnTo>
                  <a:lnTo>
                    <a:pt x="79724" y="136874"/>
                  </a:lnTo>
                  <a:lnTo>
                    <a:pt x="80391" y="136874"/>
                  </a:lnTo>
                  <a:cubicBezTo>
                    <a:pt x="85916" y="136493"/>
                    <a:pt x="106490" y="134588"/>
                    <a:pt x="125063" y="123349"/>
                  </a:cubicBezTo>
                  <a:close/>
                  <a:moveTo>
                    <a:pt x="79820" y="132683"/>
                  </a:moveTo>
                  <a:lnTo>
                    <a:pt x="79439" y="132683"/>
                  </a:lnTo>
                  <a:lnTo>
                    <a:pt x="79057" y="132683"/>
                  </a:lnTo>
                  <a:cubicBezTo>
                    <a:pt x="73438" y="132397"/>
                    <a:pt x="53721" y="130588"/>
                    <a:pt x="36005" y="119824"/>
                  </a:cubicBezTo>
                  <a:cubicBezTo>
                    <a:pt x="14859" y="106966"/>
                    <a:pt x="4096" y="85534"/>
                    <a:pt x="4096" y="56102"/>
                  </a:cubicBezTo>
                  <a:cubicBezTo>
                    <a:pt x="4096" y="45815"/>
                    <a:pt x="6191" y="34957"/>
                    <a:pt x="10192" y="23813"/>
                  </a:cubicBezTo>
                  <a:cubicBezTo>
                    <a:pt x="11525" y="83629"/>
                    <a:pt x="54483" y="96965"/>
                    <a:pt x="67818" y="99631"/>
                  </a:cubicBezTo>
                  <a:lnTo>
                    <a:pt x="78200" y="100965"/>
                  </a:lnTo>
                  <a:lnTo>
                    <a:pt x="78772" y="100965"/>
                  </a:lnTo>
                  <a:cubicBezTo>
                    <a:pt x="78772" y="100965"/>
                    <a:pt x="79057" y="100965"/>
                    <a:pt x="79439" y="100965"/>
                  </a:cubicBezTo>
                  <a:cubicBezTo>
                    <a:pt x="79820" y="100965"/>
                    <a:pt x="80105" y="100965"/>
                    <a:pt x="80105" y="100965"/>
                  </a:cubicBezTo>
                  <a:lnTo>
                    <a:pt x="90869" y="99536"/>
                  </a:lnTo>
                  <a:lnTo>
                    <a:pt x="91154" y="99441"/>
                  </a:lnTo>
                  <a:cubicBezTo>
                    <a:pt x="104489" y="96774"/>
                    <a:pt x="147352" y="83344"/>
                    <a:pt x="148685" y="23622"/>
                  </a:cubicBezTo>
                  <a:cubicBezTo>
                    <a:pt x="152781" y="34766"/>
                    <a:pt x="154781" y="45625"/>
                    <a:pt x="154781" y="55912"/>
                  </a:cubicBezTo>
                  <a:cubicBezTo>
                    <a:pt x="154781" y="85249"/>
                    <a:pt x="144018" y="106680"/>
                    <a:pt x="122873" y="119634"/>
                  </a:cubicBezTo>
                  <a:cubicBezTo>
                    <a:pt x="105156" y="130493"/>
                    <a:pt x="85439" y="132397"/>
                    <a:pt x="79820" y="132683"/>
                  </a:cubicBezTo>
                  <a:close/>
                </a:path>
              </a:pathLst>
            </a:custGeom>
            <a:solidFill>
              <a:srgbClr val="D68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6" name="Freeform: Shape 1305">
              <a:extLst>
                <a:ext uri="{FF2B5EF4-FFF2-40B4-BE49-F238E27FC236}">
                  <a16:creationId xmlns:a16="http://schemas.microsoft.com/office/drawing/2014/main" id="{9F3BD3F0-7EC7-444F-909D-86AD80FFFDFB}"/>
                </a:ext>
              </a:extLst>
            </p:cNvPr>
            <p:cNvSpPr/>
            <p:nvPr/>
          </p:nvSpPr>
          <p:spPr>
            <a:xfrm>
              <a:off x="5730334" y="2722244"/>
              <a:ext cx="180784" cy="236410"/>
            </a:xfrm>
            <a:custGeom>
              <a:avLst/>
              <a:gdLst>
                <a:gd name="connsiteX0" fmla="*/ 116777 w 180784"/>
                <a:gd name="connsiteY0" fmla="*/ 232124 h 236410"/>
                <a:gd name="connsiteX1" fmla="*/ 180784 w 180784"/>
                <a:gd name="connsiteY1" fmla="*/ 144875 h 236410"/>
                <a:gd name="connsiteX2" fmla="*/ 116300 w 180784"/>
                <a:gd name="connsiteY2" fmla="*/ 25813 h 236410"/>
                <a:gd name="connsiteX3" fmla="*/ 114109 w 180784"/>
                <a:gd name="connsiteY3" fmla="*/ 23717 h 236410"/>
                <a:gd name="connsiteX4" fmla="*/ 112204 w 180784"/>
                <a:gd name="connsiteY4" fmla="*/ 14478 h 236410"/>
                <a:gd name="connsiteX5" fmla="*/ 112204 w 180784"/>
                <a:gd name="connsiteY5" fmla="*/ 14478 h 236410"/>
                <a:gd name="connsiteX6" fmla="*/ 110109 w 180784"/>
                <a:gd name="connsiteY6" fmla="*/ 10573 h 236410"/>
                <a:gd name="connsiteX7" fmla="*/ 110109 w 180784"/>
                <a:gd name="connsiteY7" fmla="*/ 10573 h 236410"/>
                <a:gd name="connsiteX8" fmla="*/ 100298 w 180784"/>
                <a:gd name="connsiteY8" fmla="*/ 2191 h 236410"/>
                <a:gd name="connsiteX9" fmla="*/ 90392 w 180784"/>
                <a:gd name="connsiteY9" fmla="*/ 0 h 236410"/>
                <a:gd name="connsiteX10" fmla="*/ 78296 w 180784"/>
                <a:gd name="connsiteY10" fmla="*/ 3334 h 236410"/>
                <a:gd name="connsiteX11" fmla="*/ 66675 w 180784"/>
                <a:gd name="connsiteY11" fmla="*/ 23622 h 236410"/>
                <a:gd name="connsiteX12" fmla="*/ 0 w 180784"/>
                <a:gd name="connsiteY12" fmla="*/ 144780 h 236410"/>
                <a:gd name="connsiteX13" fmla="*/ 89249 w 180784"/>
                <a:gd name="connsiteY13" fmla="*/ 236315 h 236410"/>
                <a:gd name="connsiteX14" fmla="*/ 89249 w 180784"/>
                <a:gd name="connsiteY14" fmla="*/ 236411 h 236410"/>
                <a:gd name="connsiteX15" fmla="*/ 90488 w 180784"/>
                <a:gd name="connsiteY15" fmla="*/ 236411 h 236410"/>
                <a:gd name="connsiteX16" fmla="*/ 91726 w 180784"/>
                <a:gd name="connsiteY16" fmla="*/ 236411 h 236410"/>
                <a:gd name="connsiteX17" fmla="*/ 91726 w 180784"/>
                <a:gd name="connsiteY17" fmla="*/ 236315 h 236410"/>
                <a:gd name="connsiteX18" fmla="*/ 110490 w 180784"/>
                <a:gd name="connsiteY18" fmla="*/ 233648 h 236410"/>
                <a:gd name="connsiteX19" fmla="*/ 116777 w 180784"/>
                <a:gd name="connsiteY19" fmla="*/ 232124 h 236410"/>
                <a:gd name="connsiteX20" fmla="*/ 90392 w 180784"/>
                <a:gd name="connsiteY20" fmla="*/ 7430 h 236410"/>
                <a:gd name="connsiteX21" fmla="*/ 106871 w 180784"/>
                <a:gd name="connsiteY21" fmla="*/ 23908 h 236410"/>
                <a:gd name="connsiteX22" fmla="*/ 90392 w 180784"/>
                <a:gd name="connsiteY22" fmla="*/ 40386 h 236410"/>
                <a:gd name="connsiteX23" fmla="*/ 73914 w 180784"/>
                <a:gd name="connsiteY23" fmla="*/ 23908 h 236410"/>
                <a:gd name="connsiteX24" fmla="*/ 90392 w 180784"/>
                <a:gd name="connsiteY24" fmla="*/ 7430 h 236410"/>
                <a:gd name="connsiteX25" fmla="*/ 68390 w 180784"/>
                <a:gd name="connsiteY25" fmla="*/ 32861 h 236410"/>
                <a:gd name="connsiteX26" fmla="*/ 90392 w 180784"/>
                <a:gd name="connsiteY26" fmla="*/ 47625 h 236410"/>
                <a:gd name="connsiteX27" fmla="*/ 106394 w 180784"/>
                <a:gd name="connsiteY27" fmla="*/ 41434 h 236410"/>
                <a:gd name="connsiteX28" fmla="*/ 112395 w 180784"/>
                <a:gd name="connsiteY28" fmla="*/ 32861 h 236410"/>
                <a:gd name="connsiteX29" fmla="*/ 144780 w 180784"/>
                <a:gd name="connsiteY29" fmla="*/ 109728 h 236410"/>
                <a:gd name="connsiteX30" fmla="*/ 114014 w 180784"/>
                <a:gd name="connsiteY30" fmla="*/ 168402 h 236410"/>
                <a:gd name="connsiteX31" fmla="*/ 110204 w 180784"/>
                <a:gd name="connsiteY31" fmla="*/ 170117 h 236410"/>
                <a:gd name="connsiteX32" fmla="*/ 91250 w 180784"/>
                <a:gd name="connsiteY32" fmla="*/ 174689 h 236410"/>
                <a:gd name="connsiteX33" fmla="*/ 91250 w 180784"/>
                <a:gd name="connsiteY33" fmla="*/ 174784 h 236410"/>
                <a:gd name="connsiteX34" fmla="*/ 90488 w 180784"/>
                <a:gd name="connsiteY34" fmla="*/ 174784 h 236410"/>
                <a:gd name="connsiteX35" fmla="*/ 89725 w 180784"/>
                <a:gd name="connsiteY35" fmla="*/ 174784 h 236410"/>
                <a:gd name="connsiteX36" fmla="*/ 89725 w 180784"/>
                <a:gd name="connsiteY36" fmla="*/ 174689 h 236410"/>
                <a:gd name="connsiteX37" fmla="*/ 36195 w 180784"/>
                <a:gd name="connsiteY37" fmla="*/ 109728 h 236410"/>
                <a:gd name="connsiteX38" fmla="*/ 68390 w 180784"/>
                <a:gd name="connsiteY38" fmla="*/ 32861 h 236410"/>
                <a:gd name="connsiteX39" fmla="*/ 91059 w 180784"/>
                <a:gd name="connsiteY39" fmla="*/ 225743 h 236410"/>
                <a:gd name="connsiteX40" fmla="*/ 90392 w 180784"/>
                <a:gd name="connsiteY40" fmla="*/ 225743 h 236410"/>
                <a:gd name="connsiteX41" fmla="*/ 90392 w 180784"/>
                <a:gd name="connsiteY41" fmla="*/ 225743 h 236410"/>
                <a:gd name="connsiteX42" fmla="*/ 90392 w 180784"/>
                <a:gd name="connsiteY42" fmla="*/ 225743 h 236410"/>
                <a:gd name="connsiteX43" fmla="*/ 89725 w 180784"/>
                <a:gd name="connsiteY43" fmla="*/ 225743 h 236410"/>
                <a:gd name="connsiteX44" fmla="*/ 44672 w 180784"/>
                <a:gd name="connsiteY44" fmla="*/ 212217 h 236410"/>
                <a:gd name="connsiteX45" fmla="*/ 10668 w 180784"/>
                <a:gd name="connsiteY45" fmla="*/ 144971 h 236410"/>
                <a:gd name="connsiteX46" fmla="*/ 27527 w 180784"/>
                <a:gd name="connsiteY46" fmla="*/ 88868 h 236410"/>
                <a:gd name="connsiteX47" fmla="*/ 25146 w 180784"/>
                <a:gd name="connsiteY47" fmla="*/ 109823 h 236410"/>
                <a:gd name="connsiteX48" fmla="*/ 79438 w 180784"/>
                <a:gd name="connsiteY48" fmla="*/ 184309 h 236410"/>
                <a:gd name="connsiteX49" fmla="*/ 89535 w 180784"/>
                <a:gd name="connsiteY49" fmla="*/ 185642 h 236410"/>
                <a:gd name="connsiteX50" fmla="*/ 89535 w 180784"/>
                <a:gd name="connsiteY50" fmla="*/ 185642 h 236410"/>
                <a:gd name="connsiteX51" fmla="*/ 90202 w 180784"/>
                <a:gd name="connsiteY51" fmla="*/ 185642 h 236410"/>
                <a:gd name="connsiteX52" fmla="*/ 90869 w 180784"/>
                <a:gd name="connsiteY52" fmla="*/ 185642 h 236410"/>
                <a:gd name="connsiteX53" fmla="*/ 90869 w 180784"/>
                <a:gd name="connsiteY53" fmla="*/ 185642 h 236410"/>
                <a:gd name="connsiteX54" fmla="*/ 101060 w 180784"/>
                <a:gd name="connsiteY54" fmla="*/ 184309 h 236410"/>
                <a:gd name="connsiteX55" fmla="*/ 155258 w 180784"/>
                <a:gd name="connsiteY55" fmla="*/ 109823 h 236410"/>
                <a:gd name="connsiteX56" fmla="*/ 152876 w 180784"/>
                <a:gd name="connsiteY56" fmla="*/ 88868 h 236410"/>
                <a:gd name="connsiteX57" fmla="*/ 169736 w 180784"/>
                <a:gd name="connsiteY57" fmla="*/ 144971 h 236410"/>
                <a:gd name="connsiteX58" fmla="*/ 135731 w 180784"/>
                <a:gd name="connsiteY58" fmla="*/ 212217 h 236410"/>
                <a:gd name="connsiteX59" fmla="*/ 91059 w 180784"/>
                <a:gd name="connsiteY59" fmla="*/ 225743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0784" h="236410">
                  <a:moveTo>
                    <a:pt x="116777" y="232124"/>
                  </a:moveTo>
                  <a:cubicBezTo>
                    <a:pt x="143732" y="224409"/>
                    <a:pt x="180784" y="203168"/>
                    <a:pt x="180784" y="144875"/>
                  </a:cubicBezTo>
                  <a:cubicBezTo>
                    <a:pt x="180784" y="95441"/>
                    <a:pt x="141732" y="50102"/>
                    <a:pt x="116300" y="25813"/>
                  </a:cubicBezTo>
                  <a:cubicBezTo>
                    <a:pt x="115538" y="25146"/>
                    <a:pt x="114871" y="24384"/>
                    <a:pt x="114109" y="23717"/>
                  </a:cubicBezTo>
                  <a:cubicBezTo>
                    <a:pt x="114109" y="20479"/>
                    <a:pt x="113443" y="17335"/>
                    <a:pt x="112204" y="14478"/>
                  </a:cubicBezTo>
                  <a:lnTo>
                    <a:pt x="112204" y="14478"/>
                  </a:lnTo>
                  <a:cubicBezTo>
                    <a:pt x="111633" y="13145"/>
                    <a:pt x="110966" y="11811"/>
                    <a:pt x="110109" y="10573"/>
                  </a:cubicBezTo>
                  <a:lnTo>
                    <a:pt x="110109" y="10573"/>
                  </a:lnTo>
                  <a:cubicBezTo>
                    <a:pt x="107728" y="6953"/>
                    <a:pt x="104299" y="4001"/>
                    <a:pt x="100298" y="2191"/>
                  </a:cubicBezTo>
                  <a:cubicBezTo>
                    <a:pt x="97250" y="762"/>
                    <a:pt x="93917" y="0"/>
                    <a:pt x="90392" y="0"/>
                  </a:cubicBezTo>
                  <a:cubicBezTo>
                    <a:pt x="85915" y="0"/>
                    <a:pt x="81820" y="1238"/>
                    <a:pt x="78296" y="3334"/>
                  </a:cubicBezTo>
                  <a:cubicBezTo>
                    <a:pt x="71342" y="7430"/>
                    <a:pt x="66675" y="15050"/>
                    <a:pt x="66675" y="23622"/>
                  </a:cubicBezTo>
                  <a:cubicBezTo>
                    <a:pt x="41338" y="47339"/>
                    <a:pt x="0" y="93917"/>
                    <a:pt x="0" y="144780"/>
                  </a:cubicBezTo>
                  <a:cubicBezTo>
                    <a:pt x="0" y="227552"/>
                    <a:pt x="74676" y="235553"/>
                    <a:pt x="89249" y="236315"/>
                  </a:cubicBezTo>
                  <a:lnTo>
                    <a:pt x="89249" y="236411"/>
                  </a:lnTo>
                  <a:cubicBezTo>
                    <a:pt x="89249" y="236411"/>
                    <a:pt x="89725" y="236411"/>
                    <a:pt x="90488" y="236411"/>
                  </a:cubicBezTo>
                  <a:cubicBezTo>
                    <a:pt x="91250" y="236411"/>
                    <a:pt x="91726" y="236411"/>
                    <a:pt x="91726" y="236411"/>
                  </a:cubicBezTo>
                  <a:lnTo>
                    <a:pt x="91726" y="236315"/>
                  </a:lnTo>
                  <a:cubicBezTo>
                    <a:pt x="95155" y="236125"/>
                    <a:pt x="102013" y="235553"/>
                    <a:pt x="110490" y="233648"/>
                  </a:cubicBezTo>
                  <a:cubicBezTo>
                    <a:pt x="112490" y="233363"/>
                    <a:pt x="114586" y="232791"/>
                    <a:pt x="116777" y="232124"/>
                  </a:cubicBezTo>
                  <a:close/>
                  <a:moveTo>
                    <a:pt x="90392" y="7430"/>
                  </a:moveTo>
                  <a:cubicBezTo>
                    <a:pt x="99536" y="7430"/>
                    <a:pt x="106871" y="14859"/>
                    <a:pt x="106871" y="23908"/>
                  </a:cubicBezTo>
                  <a:cubicBezTo>
                    <a:pt x="106871" y="33052"/>
                    <a:pt x="99441" y="40386"/>
                    <a:pt x="90392" y="40386"/>
                  </a:cubicBezTo>
                  <a:cubicBezTo>
                    <a:pt x="81248" y="40386"/>
                    <a:pt x="73914" y="32956"/>
                    <a:pt x="73914" y="23908"/>
                  </a:cubicBezTo>
                  <a:cubicBezTo>
                    <a:pt x="73819" y="14764"/>
                    <a:pt x="81248" y="7430"/>
                    <a:pt x="90392" y="7430"/>
                  </a:cubicBezTo>
                  <a:close/>
                  <a:moveTo>
                    <a:pt x="68390" y="32861"/>
                  </a:moveTo>
                  <a:cubicBezTo>
                    <a:pt x="71914" y="41529"/>
                    <a:pt x="80391" y="47625"/>
                    <a:pt x="90392" y="47625"/>
                  </a:cubicBezTo>
                  <a:cubicBezTo>
                    <a:pt x="96583" y="47625"/>
                    <a:pt x="102108" y="45244"/>
                    <a:pt x="106394" y="41434"/>
                  </a:cubicBezTo>
                  <a:cubicBezTo>
                    <a:pt x="108966" y="39053"/>
                    <a:pt x="111061" y="36195"/>
                    <a:pt x="112395" y="32861"/>
                  </a:cubicBezTo>
                  <a:cubicBezTo>
                    <a:pt x="127063" y="51054"/>
                    <a:pt x="144780" y="79343"/>
                    <a:pt x="144780" y="109728"/>
                  </a:cubicBezTo>
                  <a:cubicBezTo>
                    <a:pt x="144780" y="144780"/>
                    <a:pt x="128778" y="160973"/>
                    <a:pt x="114014" y="168402"/>
                  </a:cubicBezTo>
                  <a:cubicBezTo>
                    <a:pt x="112776" y="169069"/>
                    <a:pt x="111442" y="169640"/>
                    <a:pt x="110204" y="170117"/>
                  </a:cubicBezTo>
                  <a:cubicBezTo>
                    <a:pt x="101727" y="173641"/>
                    <a:pt x="94298" y="174498"/>
                    <a:pt x="91250" y="174689"/>
                  </a:cubicBezTo>
                  <a:lnTo>
                    <a:pt x="91250" y="174784"/>
                  </a:lnTo>
                  <a:cubicBezTo>
                    <a:pt x="91250" y="174784"/>
                    <a:pt x="90964" y="174784"/>
                    <a:pt x="90488" y="174784"/>
                  </a:cubicBezTo>
                  <a:cubicBezTo>
                    <a:pt x="90011" y="174784"/>
                    <a:pt x="89725" y="174784"/>
                    <a:pt x="89725" y="174784"/>
                  </a:cubicBezTo>
                  <a:lnTo>
                    <a:pt x="89725" y="174689"/>
                  </a:lnTo>
                  <a:cubicBezTo>
                    <a:pt x="80963" y="174117"/>
                    <a:pt x="36195" y="168402"/>
                    <a:pt x="36195" y="109728"/>
                  </a:cubicBezTo>
                  <a:cubicBezTo>
                    <a:pt x="36100" y="79343"/>
                    <a:pt x="53721" y="51054"/>
                    <a:pt x="68390" y="32861"/>
                  </a:cubicBezTo>
                  <a:close/>
                  <a:moveTo>
                    <a:pt x="91059" y="225743"/>
                  </a:moveTo>
                  <a:lnTo>
                    <a:pt x="90392" y="225743"/>
                  </a:lnTo>
                  <a:lnTo>
                    <a:pt x="90392" y="225743"/>
                  </a:lnTo>
                  <a:lnTo>
                    <a:pt x="90392" y="225743"/>
                  </a:lnTo>
                  <a:lnTo>
                    <a:pt x="89725" y="225743"/>
                  </a:lnTo>
                  <a:cubicBezTo>
                    <a:pt x="83820" y="225457"/>
                    <a:pt x="63246" y="223552"/>
                    <a:pt x="44672" y="212217"/>
                  </a:cubicBezTo>
                  <a:cubicBezTo>
                    <a:pt x="22098" y="198501"/>
                    <a:pt x="10668" y="175927"/>
                    <a:pt x="10668" y="144971"/>
                  </a:cubicBezTo>
                  <a:cubicBezTo>
                    <a:pt x="10668" y="125349"/>
                    <a:pt x="17621" y="106108"/>
                    <a:pt x="27527" y="88868"/>
                  </a:cubicBezTo>
                  <a:cubicBezTo>
                    <a:pt x="26003" y="95631"/>
                    <a:pt x="25146" y="102680"/>
                    <a:pt x="25146" y="109823"/>
                  </a:cubicBezTo>
                  <a:cubicBezTo>
                    <a:pt x="25146" y="157163"/>
                    <a:pt x="52578" y="178975"/>
                    <a:pt x="79438" y="184309"/>
                  </a:cubicBezTo>
                  <a:lnTo>
                    <a:pt x="89535" y="185642"/>
                  </a:lnTo>
                  <a:cubicBezTo>
                    <a:pt x="89535" y="185642"/>
                    <a:pt x="89535" y="185642"/>
                    <a:pt x="89535" y="185642"/>
                  </a:cubicBezTo>
                  <a:cubicBezTo>
                    <a:pt x="89535" y="185642"/>
                    <a:pt x="89821" y="185642"/>
                    <a:pt x="90202" y="185642"/>
                  </a:cubicBezTo>
                  <a:cubicBezTo>
                    <a:pt x="90583" y="185642"/>
                    <a:pt x="90869" y="185642"/>
                    <a:pt x="90869" y="185642"/>
                  </a:cubicBezTo>
                  <a:lnTo>
                    <a:pt x="90869" y="185642"/>
                  </a:lnTo>
                  <a:lnTo>
                    <a:pt x="101060" y="184309"/>
                  </a:lnTo>
                  <a:cubicBezTo>
                    <a:pt x="127825" y="178880"/>
                    <a:pt x="155258" y="157067"/>
                    <a:pt x="155258" y="109823"/>
                  </a:cubicBezTo>
                  <a:cubicBezTo>
                    <a:pt x="155258" y="102680"/>
                    <a:pt x="154400" y="95631"/>
                    <a:pt x="152876" y="88868"/>
                  </a:cubicBezTo>
                  <a:cubicBezTo>
                    <a:pt x="162687" y="106204"/>
                    <a:pt x="169736" y="125349"/>
                    <a:pt x="169736" y="144971"/>
                  </a:cubicBezTo>
                  <a:cubicBezTo>
                    <a:pt x="169736" y="175927"/>
                    <a:pt x="158306" y="198501"/>
                    <a:pt x="135731" y="212217"/>
                  </a:cubicBezTo>
                  <a:cubicBezTo>
                    <a:pt x="117443" y="223457"/>
                    <a:pt x="96869" y="225362"/>
                    <a:pt x="91059" y="225743"/>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7" name="Freeform: Shape 1306">
              <a:extLst>
                <a:ext uri="{FF2B5EF4-FFF2-40B4-BE49-F238E27FC236}">
                  <a16:creationId xmlns:a16="http://schemas.microsoft.com/office/drawing/2014/main" id="{4FF5704B-3694-458A-8753-423BAC78404E}"/>
                </a:ext>
              </a:extLst>
            </p:cNvPr>
            <p:cNvSpPr/>
            <p:nvPr/>
          </p:nvSpPr>
          <p:spPr>
            <a:xfrm>
              <a:off x="5804247" y="2729769"/>
              <a:ext cx="32957" cy="32956"/>
            </a:xfrm>
            <a:custGeom>
              <a:avLst/>
              <a:gdLst>
                <a:gd name="connsiteX0" fmla="*/ 16479 w 32957"/>
                <a:gd name="connsiteY0" fmla="*/ 32956 h 32956"/>
                <a:gd name="connsiteX1" fmla="*/ 32957 w 32957"/>
                <a:gd name="connsiteY1" fmla="*/ 16478 h 32956"/>
                <a:gd name="connsiteX2" fmla="*/ 16479 w 32957"/>
                <a:gd name="connsiteY2" fmla="*/ 0 h 32956"/>
                <a:gd name="connsiteX3" fmla="*/ 1 w 32957"/>
                <a:gd name="connsiteY3" fmla="*/ 16478 h 32956"/>
                <a:gd name="connsiteX4" fmla="*/ 16479 w 32957"/>
                <a:gd name="connsiteY4" fmla="*/ 32956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7" h="32956">
                  <a:moveTo>
                    <a:pt x="16479" y="32956"/>
                  </a:moveTo>
                  <a:cubicBezTo>
                    <a:pt x="25623" y="32956"/>
                    <a:pt x="32957" y="25527"/>
                    <a:pt x="32957" y="16478"/>
                  </a:cubicBezTo>
                  <a:cubicBezTo>
                    <a:pt x="32957" y="7334"/>
                    <a:pt x="25528" y="0"/>
                    <a:pt x="16479" y="0"/>
                  </a:cubicBezTo>
                  <a:cubicBezTo>
                    <a:pt x="7335" y="0"/>
                    <a:pt x="1" y="7429"/>
                    <a:pt x="1" y="16478"/>
                  </a:cubicBezTo>
                  <a:cubicBezTo>
                    <a:pt x="-94" y="25527"/>
                    <a:pt x="7335" y="32956"/>
                    <a:pt x="16479" y="3295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8" name="Freeform: Shape 1307">
              <a:extLst>
                <a:ext uri="{FF2B5EF4-FFF2-40B4-BE49-F238E27FC236}">
                  <a16:creationId xmlns:a16="http://schemas.microsoft.com/office/drawing/2014/main" id="{E3724E45-5616-4B40-A46E-2E68BE510AF1}"/>
                </a:ext>
              </a:extLst>
            </p:cNvPr>
            <p:cNvSpPr/>
            <p:nvPr/>
          </p:nvSpPr>
          <p:spPr>
            <a:xfrm>
              <a:off x="6684073" y="4149851"/>
              <a:ext cx="2285" cy="857"/>
            </a:xfrm>
            <a:custGeom>
              <a:avLst/>
              <a:gdLst>
                <a:gd name="connsiteX0" fmla="*/ 1810 w 2285"/>
                <a:gd name="connsiteY0" fmla="*/ 572 h 857"/>
                <a:gd name="connsiteX1" fmla="*/ 1524 w 2285"/>
                <a:gd name="connsiteY1" fmla="*/ 476 h 857"/>
                <a:gd name="connsiteX2" fmla="*/ 1429 w 2285"/>
                <a:gd name="connsiteY2" fmla="*/ 476 h 857"/>
                <a:gd name="connsiteX3" fmla="*/ 952 w 2285"/>
                <a:gd name="connsiteY3" fmla="*/ 286 h 857"/>
                <a:gd name="connsiteX4" fmla="*/ 952 w 2285"/>
                <a:gd name="connsiteY4" fmla="*/ 286 h 857"/>
                <a:gd name="connsiteX5" fmla="*/ 381 w 2285"/>
                <a:gd name="connsiteY5" fmla="*/ 0 h 857"/>
                <a:gd name="connsiteX6" fmla="*/ 0 w 2285"/>
                <a:gd name="connsiteY6" fmla="*/ 857 h 857"/>
                <a:gd name="connsiteX7" fmla="*/ 2286 w 2285"/>
                <a:gd name="connsiteY7" fmla="*/ 857 h 857"/>
                <a:gd name="connsiteX8" fmla="*/ 2000 w 2285"/>
                <a:gd name="connsiteY8" fmla="*/ 762 h 857"/>
                <a:gd name="connsiteX9" fmla="*/ 1810 w 2285"/>
                <a:gd name="connsiteY9" fmla="*/ 572 h 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 h="857">
                  <a:moveTo>
                    <a:pt x="1810" y="572"/>
                  </a:moveTo>
                  <a:cubicBezTo>
                    <a:pt x="1714" y="572"/>
                    <a:pt x="1619" y="476"/>
                    <a:pt x="1524" y="476"/>
                  </a:cubicBezTo>
                  <a:cubicBezTo>
                    <a:pt x="1524" y="476"/>
                    <a:pt x="1429" y="476"/>
                    <a:pt x="1429" y="476"/>
                  </a:cubicBezTo>
                  <a:cubicBezTo>
                    <a:pt x="1333" y="381"/>
                    <a:pt x="1143" y="381"/>
                    <a:pt x="952" y="286"/>
                  </a:cubicBezTo>
                  <a:cubicBezTo>
                    <a:pt x="952" y="286"/>
                    <a:pt x="952" y="286"/>
                    <a:pt x="952" y="286"/>
                  </a:cubicBezTo>
                  <a:cubicBezTo>
                    <a:pt x="762" y="191"/>
                    <a:pt x="571" y="95"/>
                    <a:pt x="381" y="0"/>
                  </a:cubicBezTo>
                  <a:lnTo>
                    <a:pt x="0" y="857"/>
                  </a:lnTo>
                  <a:cubicBezTo>
                    <a:pt x="762" y="857"/>
                    <a:pt x="1524" y="857"/>
                    <a:pt x="2286" y="857"/>
                  </a:cubicBezTo>
                  <a:cubicBezTo>
                    <a:pt x="2191" y="857"/>
                    <a:pt x="2096" y="762"/>
                    <a:pt x="2000" y="762"/>
                  </a:cubicBezTo>
                  <a:cubicBezTo>
                    <a:pt x="1905" y="572"/>
                    <a:pt x="1810" y="572"/>
                    <a:pt x="1810" y="57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9" name="Freeform: Shape 1308">
              <a:extLst>
                <a:ext uri="{FF2B5EF4-FFF2-40B4-BE49-F238E27FC236}">
                  <a16:creationId xmlns:a16="http://schemas.microsoft.com/office/drawing/2014/main" id="{8ECAE8D6-6BC2-45DF-A88C-9DC2D3A6DF79}"/>
                </a:ext>
              </a:extLst>
            </p:cNvPr>
            <p:cNvSpPr/>
            <p:nvPr/>
          </p:nvSpPr>
          <p:spPr>
            <a:xfrm>
              <a:off x="6548722" y="3996809"/>
              <a:ext cx="187452" cy="153232"/>
            </a:xfrm>
            <a:custGeom>
              <a:avLst/>
              <a:gdLst>
                <a:gd name="connsiteX0" fmla="*/ 133255 w 187452"/>
                <a:gd name="connsiteY0" fmla="*/ 15882 h 153232"/>
                <a:gd name="connsiteX1" fmla="*/ 132874 w 187452"/>
                <a:gd name="connsiteY1" fmla="*/ 26169 h 153232"/>
                <a:gd name="connsiteX2" fmla="*/ 122396 w 187452"/>
                <a:gd name="connsiteY2" fmla="*/ 32169 h 153232"/>
                <a:gd name="connsiteX3" fmla="*/ 113729 w 187452"/>
                <a:gd name="connsiteY3" fmla="*/ 53791 h 153232"/>
                <a:gd name="connsiteX4" fmla="*/ 114491 w 187452"/>
                <a:gd name="connsiteY4" fmla="*/ 58554 h 153232"/>
                <a:gd name="connsiteX5" fmla="*/ 103061 w 187452"/>
                <a:gd name="connsiteY5" fmla="*/ 73698 h 153232"/>
                <a:gd name="connsiteX6" fmla="*/ 102489 w 187452"/>
                <a:gd name="connsiteY6" fmla="*/ 87891 h 153232"/>
                <a:gd name="connsiteX7" fmla="*/ 99727 w 187452"/>
                <a:gd name="connsiteY7" fmla="*/ 89224 h 153232"/>
                <a:gd name="connsiteX8" fmla="*/ 92488 w 187452"/>
                <a:gd name="connsiteY8" fmla="*/ 91320 h 153232"/>
                <a:gd name="connsiteX9" fmla="*/ 75629 w 187452"/>
                <a:gd name="connsiteY9" fmla="*/ 87129 h 153232"/>
                <a:gd name="connsiteX10" fmla="*/ 67437 w 187452"/>
                <a:gd name="connsiteY10" fmla="*/ 80747 h 153232"/>
                <a:gd name="connsiteX11" fmla="*/ 37243 w 187452"/>
                <a:gd name="connsiteY11" fmla="*/ 36360 h 153232"/>
                <a:gd name="connsiteX12" fmla="*/ 34290 w 187452"/>
                <a:gd name="connsiteY12" fmla="*/ 32836 h 153232"/>
                <a:gd name="connsiteX13" fmla="*/ 33242 w 187452"/>
                <a:gd name="connsiteY13" fmla="*/ 31693 h 153232"/>
                <a:gd name="connsiteX14" fmla="*/ 31147 w 187452"/>
                <a:gd name="connsiteY14" fmla="*/ 29407 h 153232"/>
                <a:gd name="connsiteX15" fmla="*/ 29908 w 187452"/>
                <a:gd name="connsiteY15" fmla="*/ 28169 h 153232"/>
                <a:gd name="connsiteX16" fmla="*/ 27908 w 187452"/>
                <a:gd name="connsiteY16" fmla="*/ 26169 h 153232"/>
                <a:gd name="connsiteX17" fmla="*/ 26575 w 187452"/>
                <a:gd name="connsiteY17" fmla="*/ 24930 h 153232"/>
                <a:gd name="connsiteX18" fmla="*/ 24575 w 187452"/>
                <a:gd name="connsiteY18" fmla="*/ 23121 h 153232"/>
                <a:gd name="connsiteX19" fmla="*/ 23146 w 187452"/>
                <a:gd name="connsiteY19" fmla="*/ 21882 h 153232"/>
                <a:gd name="connsiteX20" fmla="*/ 21050 w 187452"/>
                <a:gd name="connsiteY20" fmla="*/ 20168 h 153232"/>
                <a:gd name="connsiteX21" fmla="*/ 19717 w 187452"/>
                <a:gd name="connsiteY21" fmla="*/ 19025 h 153232"/>
                <a:gd name="connsiteX22" fmla="*/ 17336 w 187452"/>
                <a:gd name="connsiteY22" fmla="*/ 17215 h 153232"/>
                <a:gd name="connsiteX23" fmla="*/ 16192 w 187452"/>
                <a:gd name="connsiteY23" fmla="*/ 16358 h 153232"/>
                <a:gd name="connsiteX24" fmla="*/ 12573 w 187452"/>
                <a:gd name="connsiteY24" fmla="*/ 13786 h 153232"/>
                <a:gd name="connsiteX25" fmla="*/ 11716 w 187452"/>
                <a:gd name="connsiteY25" fmla="*/ 13215 h 153232"/>
                <a:gd name="connsiteX26" fmla="*/ 8763 w 187452"/>
                <a:gd name="connsiteY26" fmla="*/ 11310 h 153232"/>
                <a:gd name="connsiteX27" fmla="*/ 8001 w 187452"/>
                <a:gd name="connsiteY27" fmla="*/ 10833 h 153232"/>
                <a:gd name="connsiteX28" fmla="*/ 4286 w 187452"/>
                <a:gd name="connsiteY28" fmla="*/ 21501 h 153232"/>
                <a:gd name="connsiteX29" fmla="*/ 0 w 187452"/>
                <a:gd name="connsiteY29" fmla="*/ 50743 h 153232"/>
                <a:gd name="connsiteX30" fmla="*/ 62675 w 187452"/>
                <a:gd name="connsiteY30" fmla="*/ 116847 h 153232"/>
                <a:gd name="connsiteX31" fmla="*/ 70390 w 187452"/>
                <a:gd name="connsiteY31" fmla="*/ 124086 h 153232"/>
                <a:gd name="connsiteX32" fmla="*/ 70390 w 187452"/>
                <a:gd name="connsiteY32" fmla="*/ 124086 h 153232"/>
                <a:gd name="connsiteX33" fmla="*/ 74009 w 187452"/>
                <a:gd name="connsiteY33" fmla="*/ 127610 h 153232"/>
                <a:gd name="connsiteX34" fmla="*/ 80963 w 187452"/>
                <a:gd name="connsiteY34" fmla="*/ 134944 h 153232"/>
                <a:gd name="connsiteX35" fmla="*/ 84296 w 187452"/>
                <a:gd name="connsiteY35" fmla="*/ 138754 h 153232"/>
                <a:gd name="connsiteX36" fmla="*/ 87440 w 187452"/>
                <a:gd name="connsiteY36" fmla="*/ 141135 h 153232"/>
                <a:gd name="connsiteX37" fmla="*/ 89249 w 187452"/>
                <a:gd name="connsiteY37" fmla="*/ 142469 h 153232"/>
                <a:gd name="connsiteX38" fmla="*/ 92964 w 187452"/>
                <a:gd name="connsiteY38" fmla="*/ 144850 h 153232"/>
                <a:gd name="connsiteX39" fmla="*/ 96774 w 187452"/>
                <a:gd name="connsiteY39" fmla="*/ 146850 h 153232"/>
                <a:gd name="connsiteX40" fmla="*/ 100679 w 187452"/>
                <a:gd name="connsiteY40" fmla="*/ 148565 h 153232"/>
                <a:gd name="connsiteX41" fmla="*/ 110776 w 187452"/>
                <a:gd name="connsiteY41" fmla="*/ 151708 h 153232"/>
                <a:gd name="connsiteX42" fmla="*/ 114871 w 187452"/>
                <a:gd name="connsiteY42" fmla="*/ 152565 h 153232"/>
                <a:gd name="connsiteX43" fmla="*/ 119063 w 187452"/>
                <a:gd name="connsiteY43" fmla="*/ 153232 h 153232"/>
                <a:gd name="connsiteX44" fmla="*/ 119348 w 187452"/>
                <a:gd name="connsiteY44" fmla="*/ 153232 h 153232"/>
                <a:gd name="connsiteX45" fmla="*/ 122587 w 187452"/>
                <a:gd name="connsiteY45" fmla="*/ 146660 h 153232"/>
                <a:gd name="connsiteX46" fmla="*/ 122587 w 187452"/>
                <a:gd name="connsiteY46" fmla="*/ 146660 h 153232"/>
                <a:gd name="connsiteX47" fmla="*/ 119729 w 187452"/>
                <a:gd name="connsiteY47" fmla="*/ 144945 h 153232"/>
                <a:gd name="connsiteX48" fmla="*/ 119634 w 187452"/>
                <a:gd name="connsiteY48" fmla="*/ 144850 h 153232"/>
                <a:gd name="connsiteX49" fmla="*/ 118967 w 187452"/>
                <a:gd name="connsiteY49" fmla="*/ 144374 h 153232"/>
                <a:gd name="connsiteX50" fmla="*/ 118872 w 187452"/>
                <a:gd name="connsiteY50" fmla="*/ 144279 h 153232"/>
                <a:gd name="connsiteX51" fmla="*/ 118110 w 187452"/>
                <a:gd name="connsiteY51" fmla="*/ 143802 h 153232"/>
                <a:gd name="connsiteX52" fmla="*/ 118015 w 187452"/>
                <a:gd name="connsiteY52" fmla="*/ 143802 h 153232"/>
                <a:gd name="connsiteX53" fmla="*/ 117443 w 187452"/>
                <a:gd name="connsiteY53" fmla="*/ 143326 h 153232"/>
                <a:gd name="connsiteX54" fmla="*/ 117253 w 187452"/>
                <a:gd name="connsiteY54" fmla="*/ 143231 h 153232"/>
                <a:gd name="connsiteX55" fmla="*/ 116872 w 187452"/>
                <a:gd name="connsiteY55" fmla="*/ 142850 h 153232"/>
                <a:gd name="connsiteX56" fmla="*/ 116681 w 187452"/>
                <a:gd name="connsiteY56" fmla="*/ 142755 h 153232"/>
                <a:gd name="connsiteX57" fmla="*/ 116205 w 187452"/>
                <a:gd name="connsiteY57" fmla="*/ 142278 h 153232"/>
                <a:gd name="connsiteX58" fmla="*/ 102870 w 187452"/>
                <a:gd name="connsiteY58" fmla="*/ 115132 h 153232"/>
                <a:gd name="connsiteX59" fmla="*/ 114586 w 187452"/>
                <a:gd name="connsiteY59" fmla="*/ 102750 h 153232"/>
                <a:gd name="connsiteX60" fmla="*/ 112204 w 187452"/>
                <a:gd name="connsiteY60" fmla="*/ 97606 h 153232"/>
                <a:gd name="connsiteX61" fmla="*/ 117443 w 187452"/>
                <a:gd name="connsiteY61" fmla="*/ 77794 h 153232"/>
                <a:gd name="connsiteX62" fmla="*/ 124492 w 187452"/>
                <a:gd name="connsiteY62" fmla="*/ 73698 h 153232"/>
                <a:gd name="connsiteX63" fmla="*/ 127445 w 187452"/>
                <a:gd name="connsiteY63" fmla="*/ 73317 h 153232"/>
                <a:gd name="connsiteX64" fmla="*/ 124492 w 187452"/>
                <a:gd name="connsiteY64" fmla="*/ 65697 h 153232"/>
                <a:gd name="connsiteX65" fmla="*/ 125540 w 187452"/>
                <a:gd name="connsiteY65" fmla="*/ 52267 h 153232"/>
                <a:gd name="connsiteX66" fmla="*/ 127540 w 187452"/>
                <a:gd name="connsiteY66" fmla="*/ 48362 h 153232"/>
                <a:gd name="connsiteX67" fmla="*/ 131636 w 187452"/>
                <a:gd name="connsiteY67" fmla="*/ 43885 h 153232"/>
                <a:gd name="connsiteX68" fmla="*/ 131636 w 187452"/>
                <a:gd name="connsiteY68" fmla="*/ 43885 h 153232"/>
                <a:gd name="connsiteX69" fmla="*/ 131826 w 187452"/>
                <a:gd name="connsiteY69" fmla="*/ 43695 h 153232"/>
                <a:gd name="connsiteX70" fmla="*/ 132112 w 187452"/>
                <a:gd name="connsiteY70" fmla="*/ 43409 h 153232"/>
                <a:gd name="connsiteX71" fmla="*/ 136398 w 187452"/>
                <a:gd name="connsiteY71" fmla="*/ 40742 h 153232"/>
                <a:gd name="connsiteX72" fmla="*/ 137350 w 187452"/>
                <a:gd name="connsiteY72" fmla="*/ 40361 h 153232"/>
                <a:gd name="connsiteX73" fmla="*/ 136970 w 187452"/>
                <a:gd name="connsiteY73" fmla="*/ 40456 h 153232"/>
                <a:gd name="connsiteX74" fmla="*/ 146209 w 187452"/>
                <a:gd name="connsiteY74" fmla="*/ 38361 h 153232"/>
                <a:gd name="connsiteX75" fmla="*/ 150019 w 187452"/>
                <a:gd name="connsiteY75" fmla="*/ 39027 h 153232"/>
                <a:gd name="connsiteX76" fmla="*/ 148495 w 187452"/>
                <a:gd name="connsiteY76" fmla="*/ 36075 h 153232"/>
                <a:gd name="connsiteX77" fmla="*/ 155067 w 187452"/>
                <a:gd name="connsiteY77" fmla="*/ 11119 h 153232"/>
                <a:gd name="connsiteX78" fmla="*/ 180308 w 187452"/>
                <a:gd name="connsiteY78" fmla="*/ 10929 h 153232"/>
                <a:gd name="connsiteX79" fmla="*/ 185261 w 187452"/>
                <a:gd name="connsiteY79" fmla="*/ 13596 h 153232"/>
                <a:gd name="connsiteX80" fmla="*/ 186976 w 187452"/>
                <a:gd name="connsiteY80" fmla="*/ 14072 h 153232"/>
                <a:gd name="connsiteX81" fmla="*/ 186880 w 187452"/>
                <a:gd name="connsiteY81" fmla="*/ 14072 h 153232"/>
                <a:gd name="connsiteX82" fmla="*/ 187452 w 187452"/>
                <a:gd name="connsiteY82" fmla="*/ 12929 h 153232"/>
                <a:gd name="connsiteX83" fmla="*/ 165449 w 187452"/>
                <a:gd name="connsiteY83" fmla="*/ 1023 h 153232"/>
                <a:gd name="connsiteX84" fmla="*/ 133255 w 187452"/>
                <a:gd name="connsiteY84" fmla="*/ 15882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7452" h="153232">
                  <a:moveTo>
                    <a:pt x="133255" y="15882"/>
                  </a:moveTo>
                  <a:cubicBezTo>
                    <a:pt x="132302" y="19501"/>
                    <a:pt x="132207" y="22930"/>
                    <a:pt x="132874" y="26169"/>
                  </a:cubicBezTo>
                  <a:cubicBezTo>
                    <a:pt x="129064" y="27312"/>
                    <a:pt x="125444" y="29407"/>
                    <a:pt x="122396" y="32169"/>
                  </a:cubicBezTo>
                  <a:cubicBezTo>
                    <a:pt x="116300" y="37599"/>
                    <a:pt x="113157" y="45600"/>
                    <a:pt x="113729" y="53791"/>
                  </a:cubicBezTo>
                  <a:cubicBezTo>
                    <a:pt x="113824" y="55410"/>
                    <a:pt x="114109" y="57030"/>
                    <a:pt x="114491" y="58554"/>
                  </a:cubicBezTo>
                  <a:cubicBezTo>
                    <a:pt x="109252" y="62364"/>
                    <a:pt x="105251" y="67793"/>
                    <a:pt x="103061" y="73698"/>
                  </a:cubicBezTo>
                  <a:cubicBezTo>
                    <a:pt x="101251" y="78556"/>
                    <a:pt x="101251" y="83414"/>
                    <a:pt x="102489" y="87891"/>
                  </a:cubicBezTo>
                  <a:cubicBezTo>
                    <a:pt x="101537" y="88272"/>
                    <a:pt x="100679" y="88748"/>
                    <a:pt x="99727" y="89224"/>
                  </a:cubicBezTo>
                  <a:cubicBezTo>
                    <a:pt x="96965" y="90367"/>
                    <a:pt x="94107" y="91129"/>
                    <a:pt x="92488" y="91320"/>
                  </a:cubicBezTo>
                  <a:cubicBezTo>
                    <a:pt x="86296" y="91986"/>
                    <a:pt x="80677" y="90748"/>
                    <a:pt x="75629" y="87129"/>
                  </a:cubicBezTo>
                  <a:cubicBezTo>
                    <a:pt x="72866" y="85128"/>
                    <a:pt x="70104" y="82938"/>
                    <a:pt x="67437" y="80747"/>
                  </a:cubicBezTo>
                  <a:cubicBezTo>
                    <a:pt x="56864" y="66364"/>
                    <a:pt x="48387" y="50267"/>
                    <a:pt x="37243" y="36360"/>
                  </a:cubicBezTo>
                  <a:cubicBezTo>
                    <a:pt x="36290" y="35122"/>
                    <a:pt x="35242" y="33979"/>
                    <a:pt x="34290" y="32836"/>
                  </a:cubicBezTo>
                  <a:cubicBezTo>
                    <a:pt x="34004" y="32455"/>
                    <a:pt x="33623" y="32074"/>
                    <a:pt x="33242" y="31693"/>
                  </a:cubicBezTo>
                  <a:cubicBezTo>
                    <a:pt x="32575" y="30931"/>
                    <a:pt x="31813" y="30169"/>
                    <a:pt x="31147" y="29407"/>
                  </a:cubicBezTo>
                  <a:cubicBezTo>
                    <a:pt x="30766" y="29026"/>
                    <a:pt x="30290" y="28550"/>
                    <a:pt x="29908" y="28169"/>
                  </a:cubicBezTo>
                  <a:cubicBezTo>
                    <a:pt x="29242" y="27502"/>
                    <a:pt x="28575" y="26835"/>
                    <a:pt x="27908" y="26169"/>
                  </a:cubicBezTo>
                  <a:cubicBezTo>
                    <a:pt x="27432" y="25788"/>
                    <a:pt x="27051" y="25311"/>
                    <a:pt x="26575" y="24930"/>
                  </a:cubicBezTo>
                  <a:cubicBezTo>
                    <a:pt x="25908" y="24359"/>
                    <a:pt x="25241" y="23692"/>
                    <a:pt x="24575" y="23121"/>
                  </a:cubicBezTo>
                  <a:cubicBezTo>
                    <a:pt x="24098" y="22740"/>
                    <a:pt x="23622" y="22263"/>
                    <a:pt x="23146" y="21882"/>
                  </a:cubicBezTo>
                  <a:cubicBezTo>
                    <a:pt x="22479" y="21311"/>
                    <a:pt x="21717" y="20739"/>
                    <a:pt x="21050" y="20168"/>
                  </a:cubicBezTo>
                  <a:cubicBezTo>
                    <a:pt x="20574" y="19787"/>
                    <a:pt x="20098" y="19406"/>
                    <a:pt x="19717" y="19025"/>
                  </a:cubicBezTo>
                  <a:cubicBezTo>
                    <a:pt x="18955" y="18358"/>
                    <a:pt x="18097" y="17787"/>
                    <a:pt x="17336" y="17215"/>
                  </a:cubicBezTo>
                  <a:cubicBezTo>
                    <a:pt x="16954" y="16929"/>
                    <a:pt x="16574" y="16644"/>
                    <a:pt x="16192" y="16358"/>
                  </a:cubicBezTo>
                  <a:cubicBezTo>
                    <a:pt x="15050" y="15501"/>
                    <a:pt x="13811" y="14643"/>
                    <a:pt x="12573" y="13786"/>
                  </a:cubicBezTo>
                  <a:cubicBezTo>
                    <a:pt x="12287" y="13596"/>
                    <a:pt x="12001" y="13405"/>
                    <a:pt x="11716" y="13215"/>
                  </a:cubicBezTo>
                  <a:cubicBezTo>
                    <a:pt x="10763" y="12548"/>
                    <a:pt x="9811" y="11881"/>
                    <a:pt x="8763" y="11310"/>
                  </a:cubicBezTo>
                  <a:cubicBezTo>
                    <a:pt x="8477" y="11119"/>
                    <a:pt x="8287" y="11024"/>
                    <a:pt x="8001" y="10833"/>
                  </a:cubicBezTo>
                  <a:cubicBezTo>
                    <a:pt x="6572" y="14358"/>
                    <a:pt x="5334" y="17882"/>
                    <a:pt x="4286" y="21501"/>
                  </a:cubicBezTo>
                  <a:cubicBezTo>
                    <a:pt x="1524" y="31026"/>
                    <a:pt x="191" y="40837"/>
                    <a:pt x="0" y="50743"/>
                  </a:cubicBezTo>
                  <a:cubicBezTo>
                    <a:pt x="28575" y="68079"/>
                    <a:pt x="58960" y="113608"/>
                    <a:pt x="62675" y="116847"/>
                  </a:cubicBezTo>
                  <a:cubicBezTo>
                    <a:pt x="65342" y="119133"/>
                    <a:pt x="67913" y="121609"/>
                    <a:pt x="70390" y="124086"/>
                  </a:cubicBezTo>
                  <a:lnTo>
                    <a:pt x="70390" y="124086"/>
                  </a:lnTo>
                  <a:cubicBezTo>
                    <a:pt x="71628" y="125229"/>
                    <a:pt x="72771" y="126467"/>
                    <a:pt x="74009" y="127610"/>
                  </a:cubicBezTo>
                  <a:cubicBezTo>
                    <a:pt x="76391" y="129991"/>
                    <a:pt x="78676" y="132468"/>
                    <a:pt x="80963" y="134944"/>
                  </a:cubicBezTo>
                  <a:cubicBezTo>
                    <a:pt x="82105" y="136182"/>
                    <a:pt x="83153" y="137421"/>
                    <a:pt x="84296" y="138754"/>
                  </a:cubicBezTo>
                  <a:cubicBezTo>
                    <a:pt x="85344" y="139611"/>
                    <a:pt x="86392" y="140373"/>
                    <a:pt x="87440" y="141135"/>
                  </a:cubicBezTo>
                  <a:cubicBezTo>
                    <a:pt x="88011" y="141612"/>
                    <a:pt x="88678" y="141993"/>
                    <a:pt x="89249" y="142469"/>
                  </a:cubicBezTo>
                  <a:cubicBezTo>
                    <a:pt x="90488" y="143326"/>
                    <a:pt x="91726" y="144088"/>
                    <a:pt x="92964" y="144850"/>
                  </a:cubicBezTo>
                  <a:cubicBezTo>
                    <a:pt x="94202" y="145612"/>
                    <a:pt x="95536" y="146279"/>
                    <a:pt x="96774" y="146850"/>
                  </a:cubicBezTo>
                  <a:cubicBezTo>
                    <a:pt x="98108" y="147517"/>
                    <a:pt x="99346" y="148089"/>
                    <a:pt x="100679" y="148565"/>
                  </a:cubicBezTo>
                  <a:cubicBezTo>
                    <a:pt x="104013" y="149898"/>
                    <a:pt x="107347" y="150946"/>
                    <a:pt x="110776" y="151708"/>
                  </a:cubicBezTo>
                  <a:cubicBezTo>
                    <a:pt x="112109" y="151994"/>
                    <a:pt x="113538" y="152280"/>
                    <a:pt x="114871" y="152565"/>
                  </a:cubicBezTo>
                  <a:cubicBezTo>
                    <a:pt x="116300" y="152851"/>
                    <a:pt x="117634" y="153042"/>
                    <a:pt x="119063" y="153232"/>
                  </a:cubicBezTo>
                  <a:cubicBezTo>
                    <a:pt x="119158" y="153232"/>
                    <a:pt x="119253" y="153232"/>
                    <a:pt x="119348" y="153232"/>
                  </a:cubicBezTo>
                  <a:lnTo>
                    <a:pt x="122587" y="146660"/>
                  </a:lnTo>
                  <a:lnTo>
                    <a:pt x="122587" y="146660"/>
                  </a:lnTo>
                  <a:cubicBezTo>
                    <a:pt x="121539" y="146088"/>
                    <a:pt x="120587" y="145517"/>
                    <a:pt x="119729" y="144945"/>
                  </a:cubicBezTo>
                  <a:cubicBezTo>
                    <a:pt x="119634" y="144945"/>
                    <a:pt x="119634" y="144850"/>
                    <a:pt x="119634" y="144850"/>
                  </a:cubicBezTo>
                  <a:cubicBezTo>
                    <a:pt x="119348" y="144660"/>
                    <a:pt x="119158" y="144564"/>
                    <a:pt x="118967" y="144374"/>
                  </a:cubicBezTo>
                  <a:cubicBezTo>
                    <a:pt x="118967" y="144374"/>
                    <a:pt x="118872" y="144279"/>
                    <a:pt x="118872" y="144279"/>
                  </a:cubicBezTo>
                  <a:cubicBezTo>
                    <a:pt x="118586" y="144088"/>
                    <a:pt x="118396" y="143898"/>
                    <a:pt x="118110" y="143802"/>
                  </a:cubicBezTo>
                  <a:cubicBezTo>
                    <a:pt x="118110" y="143802"/>
                    <a:pt x="118110" y="143802"/>
                    <a:pt x="118015" y="143802"/>
                  </a:cubicBezTo>
                  <a:cubicBezTo>
                    <a:pt x="117824" y="143612"/>
                    <a:pt x="117634" y="143517"/>
                    <a:pt x="117443" y="143326"/>
                  </a:cubicBezTo>
                  <a:cubicBezTo>
                    <a:pt x="117348" y="143326"/>
                    <a:pt x="117348" y="143231"/>
                    <a:pt x="117253" y="143231"/>
                  </a:cubicBezTo>
                  <a:cubicBezTo>
                    <a:pt x="117158" y="143136"/>
                    <a:pt x="116967" y="143040"/>
                    <a:pt x="116872" y="142850"/>
                  </a:cubicBezTo>
                  <a:cubicBezTo>
                    <a:pt x="116776" y="142850"/>
                    <a:pt x="116776" y="142755"/>
                    <a:pt x="116681" y="142755"/>
                  </a:cubicBezTo>
                  <a:cubicBezTo>
                    <a:pt x="116491" y="142564"/>
                    <a:pt x="116396" y="142469"/>
                    <a:pt x="116205" y="142278"/>
                  </a:cubicBezTo>
                  <a:cubicBezTo>
                    <a:pt x="105823" y="137897"/>
                    <a:pt x="99536" y="126276"/>
                    <a:pt x="102870" y="115132"/>
                  </a:cubicBezTo>
                  <a:cubicBezTo>
                    <a:pt x="104584" y="109417"/>
                    <a:pt x="109061" y="104750"/>
                    <a:pt x="114586" y="102750"/>
                  </a:cubicBezTo>
                  <a:cubicBezTo>
                    <a:pt x="113538" y="101130"/>
                    <a:pt x="112776" y="99416"/>
                    <a:pt x="112204" y="97606"/>
                  </a:cubicBezTo>
                  <a:cubicBezTo>
                    <a:pt x="110395" y="91129"/>
                    <a:pt x="111919" y="82176"/>
                    <a:pt x="117443" y="77794"/>
                  </a:cubicBezTo>
                  <a:cubicBezTo>
                    <a:pt x="119444" y="75794"/>
                    <a:pt x="121825" y="74460"/>
                    <a:pt x="124492" y="73698"/>
                  </a:cubicBezTo>
                  <a:cubicBezTo>
                    <a:pt x="125444" y="73603"/>
                    <a:pt x="126397" y="73413"/>
                    <a:pt x="127445" y="73317"/>
                  </a:cubicBezTo>
                  <a:cubicBezTo>
                    <a:pt x="126111" y="70936"/>
                    <a:pt x="125063" y="68364"/>
                    <a:pt x="124492" y="65697"/>
                  </a:cubicBezTo>
                  <a:cubicBezTo>
                    <a:pt x="123444" y="61030"/>
                    <a:pt x="123634" y="56649"/>
                    <a:pt x="125540" y="52267"/>
                  </a:cubicBezTo>
                  <a:cubicBezTo>
                    <a:pt x="126111" y="50838"/>
                    <a:pt x="126683" y="49600"/>
                    <a:pt x="127540" y="48362"/>
                  </a:cubicBezTo>
                  <a:cubicBezTo>
                    <a:pt x="127730" y="48076"/>
                    <a:pt x="130016" y="45504"/>
                    <a:pt x="131636" y="43885"/>
                  </a:cubicBezTo>
                  <a:cubicBezTo>
                    <a:pt x="131636" y="43885"/>
                    <a:pt x="131636" y="43885"/>
                    <a:pt x="131636" y="43885"/>
                  </a:cubicBezTo>
                  <a:cubicBezTo>
                    <a:pt x="131731" y="43790"/>
                    <a:pt x="131731" y="43790"/>
                    <a:pt x="131826" y="43695"/>
                  </a:cubicBezTo>
                  <a:cubicBezTo>
                    <a:pt x="131921" y="43599"/>
                    <a:pt x="132017" y="43504"/>
                    <a:pt x="132112" y="43409"/>
                  </a:cubicBezTo>
                  <a:cubicBezTo>
                    <a:pt x="133350" y="42171"/>
                    <a:pt x="134779" y="41313"/>
                    <a:pt x="136398" y="40742"/>
                  </a:cubicBezTo>
                  <a:cubicBezTo>
                    <a:pt x="138494" y="39885"/>
                    <a:pt x="138779" y="39789"/>
                    <a:pt x="137350" y="40361"/>
                  </a:cubicBezTo>
                  <a:cubicBezTo>
                    <a:pt x="136398" y="40837"/>
                    <a:pt x="136208" y="40837"/>
                    <a:pt x="136970" y="40456"/>
                  </a:cubicBezTo>
                  <a:cubicBezTo>
                    <a:pt x="139922" y="38932"/>
                    <a:pt x="142970" y="38265"/>
                    <a:pt x="146209" y="38361"/>
                  </a:cubicBezTo>
                  <a:cubicBezTo>
                    <a:pt x="147447" y="38456"/>
                    <a:pt x="148780" y="38646"/>
                    <a:pt x="150019" y="39027"/>
                  </a:cubicBezTo>
                  <a:cubicBezTo>
                    <a:pt x="149447" y="38075"/>
                    <a:pt x="148971" y="37027"/>
                    <a:pt x="148495" y="36075"/>
                  </a:cubicBezTo>
                  <a:cubicBezTo>
                    <a:pt x="144590" y="27407"/>
                    <a:pt x="145637" y="15977"/>
                    <a:pt x="155067" y="11119"/>
                  </a:cubicBezTo>
                  <a:cubicBezTo>
                    <a:pt x="163544" y="6642"/>
                    <a:pt x="171736" y="7119"/>
                    <a:pt x="180308" y="10929"/>
                  </a:cubicBezTo>
                  <a:cubicBezTo>
                    <a:pt x="182023" y="11691"/>
                    <a:pt x="183642" y="12548"/>
                    <a:pt x="185261" y="13596"/>
                  </a:cubicBezTo>
                  <a:cubicBezTo>
                    <a:pt x="185833" y="13691"/>
                    <a:pt x="186404" y="13881"/>
                    <a:pt x="186976" y="14072"/>
                  </a:cubicBezTo>
                  <a:cubicBezTo>
                    <a:pt x="186976" y="14072"/>
                    <a:pt x="186976" y="14072"/>
                    <a:pt x="186880" y="14072"/>
                  </a:cubicBezTo>
                  <a:lnTo>
                    <a:pt x="187452" y="12929"/>
                  </a:lnTo>
                  <a:cubicBezTo>
                    <a:pt x="181166" y="7595"/>
                    <a:pt x="174308" y="3118"/>
                    <a:pt x="165449" y="1023"/>
                  </a:cubicBezTo>
                  <a:cubicBezTo>
                    <a:pt x="153257" y="-2025"/>
                    <a:pt x="137255" y="1404"/>
                    <a:pt x="133255" y="158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0" name="Freeform: Shape 1309">
              <a:extLst>
                <a:ext uri="{FF2B5EF4-FFF2-40B4-BE49-F238E27FC236}">
                  <a16:creationId xmlns:a16="http://schemas.microsoft.com/office/drawing/2014/main" id="{520CC4DC-7097-47A1-8AF1-97D09A8A6089}"/>
                </a:ext>
              </a:extLst>
            </p:cNvPr>
            <p:cNvSpPr/>
            <p:nvPr/>
          </p:nvSpPr>
          <p:spPr>
            <a:xfrm>
              <a:off x="6665118" y="4143374"/>
              <a:ext cx="19240" cy="19335"/>
            </a:xfrm>
            <a:custGeom>
              <a:avLst/>
              <a:gdLst>
                <a:gd name="connsiteX0" fmla="*/ 19241 w 19240"/>
                <a:gd name="connsiteY0" fmla="*/ 6382 h 19335"/>
                <a:gd name="connsiteX1" fmla="*/ 6477 w 19240"/>
                <a:gd name="connsiteY1" fmla="*/ 0 h 19335"/>
                <a:gd name="connsiteX2" fmla="*/ 6477 w 19240"/>
                <a:gd name="connsiteY2" fmla="*/ 0 h 19335"/>
                <a:gd name="connsiteX3" fmla="*/ 3238 w 19240"/>
                <a:gd name="connsiteY3" fmla="*/ 6572 h 19335"/>
                <a:gd name="connsiteX4" fmla="*/ 3143 w 19240"/>
                <a:gd name="connsiteY4" fmla="*/ 6667 h 19335"/>
                <a:gd name="connsiteX5" fmla="*/ 0 w 19240"/>
                <a:gd name="connsiteY5" fmla="*/ 13049 h 19335"/>
                <a:gd name="connsiteX6" fmla="*/ 12859 w 19240"/>
                <a:gd name="connsiteY6" fmla="*/ 19336 h 19335"/>
                <a:gd name="connsiteX7" fmla="*/ 15050 w 19240"/>
                <a:gd name="connsiteY7" fmla="*/ 14954 h 19335"/>
                <a:gd name="connsiteX8" fmla="*/ 18859 w 19240"/>
                <a:gd name="connsiteY8" fmla="*/ 7334 h 19335"/>
                <a:gd name="connsiteX9" fmla="*/ 19241 w 19240"/>
                <a:gd name="connsiteY9" fmla="*/ 6382 h 1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 h="19335">
                  <a:moveTo>
                    <a:pt x="19241" y="6382"/>
                  </a:moveTo>
                  <a:cubicBezTo>
                    <a:pt x="16288" y="5048"/>
                    <a:pt x="10858" y="2476"/>
                    <a:pt x="6477" y="0"/>
                  </a:cubicBezTo>
                  <a:lnTo>
                    <a:pt x="6477" y="0"/>
                  </a:lnTo>
                  <a:lnTo>
                    <a:pt x="3238" y="6572"/>
                  </a:lnTo>
                  <a:lnTo>
                    <a:pt x="3143" y="6667"/>
                  </a:lnTo>
                  <a:lnTo>
                    <a:pt x="0" y="13049"/>
                  </a:lnTo>
                  <a:lnTo>
                    <a:pt x="12859" y="19336"/>
                  </a:lnTo>
                  <a:lnTo>
                    <a:pt x="15050" y="14954"/>
                  </a:lnTo>
                  <a:lnTo>
                    <a:pt x="18859" y="7334"/>
                  </a:lnTo>
                  <a:lnTo>
                    <a:pt x="19241" y="6382"/>
                  </a:ln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1" name="Freeform: Shape 1310">
              <a:extLst>
                <a:ext uri="{FF2B5EF4-FFF2-40B4-BE49-F238E27FC236}">
                  <a16:creationId xmlns:a16="http://schemas.microsoft.com/office/drawing/2014/main" id="{935FD2D9-8097-4D19-AF17-C6CAA5C4D7F8}"/>
                </a:ext>
              </a:extLst>
            </p:cNvPr>
            <p:cNvSpPr/>
            <p:nvPr/>
          </p:nvSpPr>
          <p:spPr>
            <a:xfrm>
              <a:off x="6899052" y="3643597"/>
              <a:ext cx="124206" cy="105346"/>
            </a:xfrm>
            <a:custGeom>
              <a:avLst/>
              <a:gdLst>
                <a:gd name="connsiteX0" fmla="*/ 0 w 124206"/>
                <a:gd name="connsiteY0" fmla="*/ 105346 h 105346"/>
                <a:gd name="connsiteX1" fmla="*/ 9239 w 124206"/>
                <a:gd name="connsiteY1" fmla="*/ 99632 h 105346"/>
                <a:gd name="connsiteX2" fmla="*/ 29718 w 124206"/>
                <a:gd name="connsiteY2" fmla="*/ 89916 h 105346"/>
                <a:gd name="connsiteX3" fmla="*/ 44196 w 124206"/>
                <a:gd name="connsiteY3" fmla="*/ 85439 h 105346"/>
                <a:gd name="connsiteX4" fmla="*/ 124206 w 124206"/>
                <a:gd name="connsiteY4" fmla="*/ 46196 h 105346"/>
                <a:gd name="connsiteX5" fmla="*/ 93440 w 124206"/>
                <a:gd name="connsiteY5" fmla="*/ 0 h 105346"/>
                <a:gd name="connsiteX6" fmla="*/ 0 w 124206"/>
                <a:gd name="connsiteY6" fmla="*/ 105346 h 1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6" h="105346">
                  <a:moveTo>
                    <a:pt x="0" y="105346"/>
                  </a:moveTo>
                  <a:cubicBezTo>
                    <a:pt x="3048" y="103346"/>
                    <a:pt x="6096" y="101346"/>
                    <a:pt x="9239" y="99632"/>
                  </a:cubicBezTo>
                  <a:cubicBezTo>
                    <a:pt x="16288" y="95536"/>
                    <a:pt x="23336" y="92297"/>
                    <a:pt x="29718" y="89916"/>
                  </a:cubicBezTo>
                  <a:cubicBezTo>
                    <a:pt x="35242" y="87821"/>
                    <a:pt x="40196" y="86392"/>
                    <a:pt x="44196" y="85439"/>
                  </a:cubicBezTo>
                  <a:cubicBezTo>
                    <a:pt x="66104" y="70485"/>
                    <a:pt x="93440" y="55436"/>
                    <a:pt x="124206" y="46196"/>
                  </a:cubicBezTo>
                  <a:cubicBezTo>
                    <a:pt x="117158" y="29528"/>
                    <a:pt x="106680" y="13811"/>
                    <a:pt x="93440" y="0"/>
                  </a:cubicBezTo>
                  <a:cubicBezTo>
                    <a:pt x="57341" y="26099"/>
                    <a:pt x="23050" y="71152"/>
                    <a:pt x="0" y="105346"/>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2" name="Freeform: Shape 1311">
              <a:extLst>
                <a:ext uri="{FF2B5EF4-FFF2-40B4-BE49-F238E27FC236}">
                  <a16:creationId xmlns:a16="http://schemas.microsoft.com/office/drawing/2014/main" id="{A4EF9135-FD24-41DC-939E-7A73AB2FFB43}"/>
                </a:ext>
              </a:extLst>
            </p:cNvPr>
            <p:cNvSpPr/>
            <p:nvPr/>
          </p:nvSpPr>
          <p:spPr>
            <a:xfrm>
              <a:off x="6827233" y="3588741"/>
              <a:ext cx="55638" cy="140771"/>
            </a:xfrm>
            <a:custGeom>
              <a:avLst/>
              <a:gdLst>
                <a:gd name="connsiteX0" fmla="*/ 23050 w 55638"/>
                <a:gd name="connsiteY0" fmla="*/ 106291 h 140771"/>
                <a:gd name="connsiteX1" fmla="*/ 27908 w 55638"/>
                <a:gd name="connsiteY1" fmla="*/ 128484 h 140771"/>
                <a:gd name="connsiteX2" fmla="*/ 29146 w 55638"/>
                <a:gd name="connsiteY2" fmla="*/ 140772 h 140771"/>
                <a:gd name="connsiteX3" fmla="*/ 55531 w 55638"/>
                <a:gd name="connsiteY3" fmla="*/ 945 h 140771"/>
                <a:gd name="connsiteX4" fmla="*/ 0 w 55638"/>
                <a:gd name="connsiteY4" fmla="*/ 4850 h 140771"/>
                <a:gd name="connsiteX5" fmla="*/ 18288 w 55638"/>
                <a:gd name="connsiteY5" fmla="*/ 93528 h 140771"/>
                <a:gd name="connsiteX6" fmla="*/ 23050 w 55638"/>
                <a:gd name="connsiteY6" fmla="*/ 106291 h 1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38" h="140771">
                  <a:moveTo>
                    <a:pt x="23050" y="106291"/>
                  </a:moveTo>
                  <a:cubicBezTo>
                    <a:pt x="25051" y="112768"/>
                    <a:pt x="26765" y="120388"/>
                    <a:pt x="27908" y="128484"/>
                  </a:cubicBezTo>
                  <a:cubicBezTo>
                    <a:pt x="28480" y="132485"/>
                    <a:pt x="28861" y="136581"/>
                    <a:pt x="29146" y="140772"/>
                  </a:cubicBezTo>
                  <a:cubicBezTo>
                    <a:pt x="42196" y="101529"/>
                    <a:pt x="57055" y="46093"/>
                    <a:pt x="55531" y="945"/>
                  </a:cubicBezTo>
                  <a:cubicBezTo>
                    <a:pt x="36385" y="-1151"/>
                    <a:pt x="17526" y="278"/>
                    <a:pt x="0" y="4850"/>
                  </a:cubicBezTo>
                  <a:cubicBezTo>
                    <a:pt x="11811" y="35235"/>
                    <a:pt x="16669" y="66667"/>
                    <a:pt x="18288" y="93528"/>
                  </a:cubicBezTo>
                  <a:cubicBezTo>
                    <a:pt x="19812" y="96862"/>
                    <a:pt x="21526" y="101243"/>
                    <a:pt x="23050" y="106291"/>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3" name="Freeform: Shape 1312">
              <a:extLst>
                <a:ext uri="{FF2B5EF4-FFF2-40B4-BE49-F238E27FC236}">
                  <a16:creationId xmlns:a16="http://schemas.microsoft.com/office/drawing/2014/main" id="{3C22CD8F-FEBF-47C4-8EE2-AAC0E94B5A00}"/>
                </a:ext>
              </a:extLst>
            </p:cNvPr>
            <p:cNvSpPr/>
            <p:nvPr/>
          </p:nvSpPr>
          <p:spPr>
            <a:xfrm>
              <a:off x="6865143" y="3590638"/>
              <a:ext cx="72961" cy="138207"/>
            </a:xfrm>
            <a:custGeom>
              <a:avLst/>
              <a:gdLst>
                <a:gd name="connsiteX0" fmla="*/ 8572 w 72961"/>
                <a:gd name="connsiteY0" fmla="*/ 110204 h 138207"/>
                <a:gd name="connsiteX1" fmla="*/ 0 w 72961"/>
                <a:gd name="connsiteY1" fmla="*/ 138208 h 138207"/>
                <a:gd name="connsiteX2" fmla="*/ 2286 w 72961"/>
                <a:gd name="connsiteY2" fmla="*/ 134779 h 138207"/>
                <a:gd name="connsiteX3" fmla="*/ 16669 w 72961"/>
                <a:gd name="connsiteY3" fmla="*/ 117253 h 138207"/>
                <a:gd name="connsiteX4" fmla="*/ 27908 w 72961"/>
                <a:gd name="connsiteY4" fmla="*/ 106966 h 138207"/>
                <a:gd name="connsiteX5" fmla="*/ 72962 w 72961"/>
                <a:gd name="connsiteY5" fmla="*/ 14859 h 138207"/>
                <a:gd name="connsiteX6" fmla="*/ 25717 w 72961"/>
                <a:gd name="connsiteY6" fmla="*/ 0 h 138207"/>
                <a:gd name="connsiteX7" fmla="*/ 8572 w 72961"/>
                <a:gd name="connsiteY7" fmla="*/ 11020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61" h="138207">
                  <a:moveTo>
                    <a:pt x="8572" y="110204"/>
                  </a:moveTo>
                  <a:cubicBezTo>
                    <a:pt x="5810" y="120110"/>
                    <a:pt x="2858" y="129540"/>
                    <a:pt x="0" y="138208"/>
                  </a:cubicBezTo>
                  <a:cubicBezTo>
                    <a:pt x="762" y="137065"/>
                    <a:pt x="1524" y="135922"/>
                    <a:pt x="2286" y="134779"/>
                  </a:cubicBezTo>
                  <a:cubicBezTo>
                    <a:pt x="6953" y="128111"/>
                    <a:pt x="11906" y="122110"/>
                    <a:pt x="16669" y="117253"/>
                  </a:cubicBezTo>
                  <a:cubicBezTo>
                    <a:pt x="20764" y="112967"/>
                    <a:pt x="24765" y="109538"/>
                    <a:pt x="27908" y="106966"/>
                  </a:cubicBezTo>
                  <a:lnTo>
                    <a:pt x="72962" y="14859"/>
                  </a:lnTo>
                  <a:cubicBezTo>
                    <a:pt x="57531" y="7429"/>
                    <a:pt x="41529" y="2572"/>
                    <a:pt x="25717" y="0"/>
                  </a:cubicBezTo>
                  <a:cubicBezTo>
                    <a:pt x="26670" y="29813"/>
                    <a:pt x="20860" y="66675"/>
                    <a:pt x="8572" y="110204"/>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4" name="Freeform: Shape 1313">
              <a:extLst>
                <a:ext uri="{FF2B5EF4-FFF2-40B4-BE49-F238E27FC236}">
                  <a16:creationId xmlns:a16="http://schemas.microsoft.com/office/drawing/2014/main" id="{ED83CD07-3F76-40F6-A9B1-9B127241D54D}"/>
                </a:ext>
              </a:extLst>
            </p:cNvPr>
            <p:cNvSpPr/>
            <p:nvPr/>
          </p:nvSpPr>
          <p:spPr>
            <a:xfrm>
              <a:off x="6765797" y="3595782"/>
              <a:ext cx="71342" cy="145065"/>
            </a:xfrm>
            <a:custGeom>
              <a:avLst/>
              <a:gdLst>
                <a:gd name="connsiteX0" fmla="*/ 65151 w 71342"/>
                <a:gd name="connsiteY0" fmla="*/ 98965 h 145065"/>
                <a:gd name="connsiteX1" fmla="*/ 71342 w 71342"/>
                <a:gd name="connsiteY1" fmla="*/ 84011 h 145065"/>
                <a:gd name="connsiteX2" fmla="*/ 53530 w 71342"/>
                <a:gd name="connsiteY2" fmla="*/ 0 h 145065"/>
                <a:gd name="connsiteX3" fmla="*/ 0 w 71342"/>
                <a:gd name="connsiteY3" fmla="*/ 32957 h 145065"/>
                <a:gd name="connsiteX4" fmla="*/ 57436 w 71342"/>
                <a:gd name="connsiteY4" fmla="*/ 145066 h 145065"/>
                <a:gd name="connsiteX5" fmla="*/ 59626 w 71342"/>
                <a:gd name="connsiteY5" fmla="*/ 120872 h 145065"/>
                <a:gd name="connsiteX6" fmla="*/ 65151 w 71342"/>
                <a:gd name="connsiteY6" fmla="*/ 98965 h 14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2" h="145065">
                  <a:moveTo>
                    <a:pt x="65151" y="98965"/>
                  </a:moveTo>
                  <a:cubicBezTo>
                    <a:pt x="67246" y="92869"/>
                    <a:pt x="69437" y="87725"/>
                    <a:pt x="71342" y="84011"/>
                  </a:cubicBezTo>
                  <a:cubicBezTo>
                    <a:pt x="69628" y="58388"/>
                    <a:pt x="64770" y="28670"/>
                    <a:pt x="53530" y="0"/>
                  </a:cubicBezTo>
                  <a:cubicBezTo>
                    <a:pt x="32956" y="6668"/>
                    <a:pt x="14573" y="17812"/>
                    <a:pt x="0" y="32957"/>
                  </a:cubicBezTo>
                  <a:cubicBezTo>
                    <a:pt x="28289" y="69914"/>
                    <a:pt x="49530" y="105918"/>
                    <a:pt x="57436" y="145066"/>
                  </a:cubicBezTo>
                  <a:cubicBezTo>
                    <a:pt x="57626" y="136874"/>
                    <a:pt x="58388" y="128588"/>
                    <a:pt x="59626" y="120872"/>
                  </a:cubicBezTo>
                  <a:cubicBezTo>
                    <a:pt x="60960" y="112871"/>
                    <a:pt x="62960" y="105347"/>
                    <a:pt x="65151" y="9896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5" name="Freeform: Shape 1314">
              <a:extLst>
                <a:ext uri="{FF2B5EF4-FFF2-40B4-BE49-F238E27FC236}">
                  <a16:creationId xmlns:a16="http://schemas.microsoft.com/office/drawing/2014/main" id="{EBD83391-1EAE-4FEB-88C8-AE663FF9DB02}"/>
                </a:ext>
              </a:extLst>
            </p:cNvPr>
            <p:cNvSpPr/>
            <p:nvPr/>
          </p:nvSpPr>
          <p:spPr>
            <a:xfrm>
              <a:off x="6892194" y="3609021"/>
              <a:ext cx="94392" cy="135445"/>
            </a:xfrm>
            <a:custGeom>
              <a:avLst/>
              <a:gdLst>
                <a:gd name="connsiteX0" fmla="*/ 7049 w 94392"/>
                <a:gd name="connsiteY0" fmla="*/ 107347 h 135445"/>
                <a:gd name="connsiteX1" fmla="*/ 2000 w 94392"/>
                <a:gd name="connsiteY1" fmla="*/ 129445 h 135445"/>
                <a:gd name="connsiteX2" fmla="*/ 0 w 94392"/>
                <a:gd name="connsiteY2" fmla="*/ 135446 h 135445"/>
                <a:gd name="connsiteX3" fmla="*/ 18098 w 94392"/>
                <a:gd name="connsiteY3" fmla="*/ 109633 h 135445"/>
                <a:gd name="connsiteX4" fmla="*/ 94393 w 94392"/>
                <a:gd name="connsiteY4" fmla="*/ 28575 h 135445"/>
                <a:gd name="connsiteX5" fmla="*/ 53340 w 94392"/>
                <a:gd name="connsiteY5" fmla="*/ 0 h 135445"/>
                <a:gd name="connsiteX6" fmla="*/ 8287 w 94392"/>
                <a:gd name="connsiteY6" fmla="*/ 92107 h 135445"/>
                <a:gd name="connsiteX7" fmla="*/ 7049 w 94392"/>
                <a:gd name="connsiteY7" fmla="*/ 107347 h 13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2" h="135445">
                  <a:moveTo>
                    <a:pt x="7049" y="107347"/>
                  </a:moveTo>
                  <a:cubicBezTo>
                    <a:pt x="6096" y="114110"/>
                    <a:pt x="4382" y="121634"/>
                    <a:pt x="2000" y="129445"/>
                  </a:cubicBezTo>
                  <a:cubicBezTo>
                    <a:pt x="1333" y="131445"/>
                    <a:pt x="667" y="133445"/>
                    <a:pt x="0" y="135446"/>
                  </a:cubicBezTo>
                  <a:cubicBezTo>
                    <a:pt x="5429" y="127349"/>
                    <a:pt x="11525" y="118586"/>
                    <a:pt x="18098" y="109633"/>
                  </a:cubicBezTo>
                  <a:cubicBezTo>
                    <a:pt x="44863" y="73247"/>
                    <a:pt x="70485" y="46101"/>
                    <a:pt x="94393" y="28575"/>
                  </a:cubicBezTo>
                  <a:cubicBezTo>
                    <a:pt x="82582" y="17431"/>
                    <a:pt x="68866" y="7715"/>
                    <a:pt x="53340" y="0"/>
                  </a:cubicBezTo>
                  <a:lnTo>
                    <a:pt x="8287" y="92107"/>
                  </a:lnTo>
                  <a:cubicBezTo>
                    <a:pt x="8192" y="96203"/>
                    <a:pt x="7906" y="101441"/>
                    <a:pt x="7049" y="107347"/>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6" name="Freeform: Shape 1315">
              <a:extLst>
                <a:ext uri="{FF2B5EF4-FFF2-40B4-BE49-F238E27FC236}">
                  <a16:creationId xmlns:a16="http://schemas.microsoft.com/office/drawing/2014/main" id="{41987416-9059-43EB-81CE-3663C05AF527}"/>
                </a:ext>
              </a:extLst>
            </p:cNvPr>
            <p:cNvSpPr/>
            <p:nvPr/>
          </p:nvSpPr>
          <p:spPr>
            <a:xfrm>
              <a:off x="6909148" y="3697318"/>
              <a:ext cx="125067" cy="85629"/>
            </a:xfrm>
            <a:custGeom>
              <a:avLst/>
              <a:gdLst>
                <a:gd name="connsiteX0" fmla="*/ 117158 w 125067"/>
                <a:gd name="connsiteY0" fmla="*/ 0 h 85629"/>
                <a:gd name="connsiteX1" fmla="*/ 39338 w 125067"/>
                <a:gd name="connsiteY1" fmla="*/ 38005 h 85629"/>
                <a:gd name="connsiteX2" fmla="*/ 31718 w 125067"/>
                <a:gd name="connsiteY2" fmla="*/ 51245 h 85629"/>
                <a:gd name="connsiteX3" fmla="*/ 17717 w 125067"/>
                <a:gd name="connsiteY3" fmla="*/ 69056 h 85629"/>
                <a:gd name="connsiteX4" fmla="*/ 0 w 125067"/>
                <a:gd name="connsiteY4" fmla="*/ 85630 h 85629"/>
                <a:gd name="connsiteX5" fmla="*/ 123730 w 125067"/>
                <a:gd name="connsiteY5" fmla="*/ 62198 h 85629"/>
                <a:gd name="connsiteX6" fmla="*/ 117158 w 125067"/>
                <a:gd name="connsiteY6" fmla="*/ 0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67" h="85629">
                  <a:moveTo>
                    <a:pt x="117158" y="0"/>
                  </a:moveTo>
                  <a:cubicBezTo>
                    <a:pt x="87344" y="8858"/>
                    <a:pt x="60770" y="23432"/>
                    <a:pt x="39338" y="38005"/>
                  </a:cubicBezTo>
                  <a:cubicBezTo>
                    <a:pt x="37624" y="41624"/>
                    <a:pt x="35052" y="46292"/>
                    <a:pt x="31718" y="51245"/>
                  </a:cubicBezTo>
                  <a:cubicBezTo>
                    <a:pt x="28004" y="56959"/>
                    <a:pt x="23241" y="63055"/>
                    <a:pt x="17717" y="69056"/>
                  </a:cubicBezTo>
                  <a:cubicBezTo>
                    <a:pt x="12478" y="74771"/>
                    <a:pt x="6382" y="80391"/>
                    <a:pt x="0" y="85630"/>
                  </a:cubicBezTo>
                  <a:cubicBezTo>
                    <a:pt x="35719" y="67818"/>
                    <a:pt x="77248" y="62484"/>
                    <a:pt x="123730" y="62198"/>
                  </a:cubicBezTo>
                  <a:cubicBezTo>
                    <a:pt x="126873" y="41529"/>
                    <a:pt x="124396" y="20288"/>
                    <a:pt x="117158" y="0"/>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7" name="Freeform: Shape 1316">
              <a:extLst>
                <a:ext uri="{FF2B5EF4-FFF2-40B4-BE49-F238E27FC236}">
                  <a16:creationId xmlns:a16="http://schemas.microsoft.com/office/drawing/2014/main" id="{551831D5-13F0-49A4-93A4-D3895E9449A6}"/>
                </a:ext>
              </a:extLst>
            </p:cNvPr>
            <p:cNvSpPr/>
            <p:nvPr/>
          </p:nvSpPr>
          <p:spPr>
            <a:xfrm>
              <a:off x="6892956" y="3605497"/>
              <a:ext cx="52482" cy="95631"/>
            </a:xfrm>
            <a:custGeom>
              <a:avLst/>
              <a:gdLst>
                <a:gd name="connsiteX0" fmla="*/ 1429 w 52482"/>
                <a:gd name="connsiteY0" fmla="*/ 91059 h 95631"/>
                <a:gd name="connsiteX1" fmla="*/ 2667 w 52482"/>
                <a:gd name="connsiteY1" fmla="*/ 90202 h 95631"/>
                <a:gd name="connsiteX2" fmla="*/ 3715 w 52482"/>
                <a:gd name="connsiteY2" fmla="*/ 89440 h 95631"/>
                <a:gd name="connsiteX3" fmla="*/ 5525 w 52482"/>
                <a:gd name="connsiteY3" fmla="*/ 88201 h 95631"/>
                <a:gd name="connsiteX4" fmla="*/ 7049 w 52482"/>
                <a:gd name="connsiteY4" fmla="*/ 87249 h 95631"/>
                <a:gd name="connsiteX5" fmla="*/ 7239 w 52482"/>
                <a:gd name="connsiteY5" fmla="*/ 89059 h 95631"/>
                <a:gd name="connsiteX6" fmla="*/ 7334 w 52482"/>
                <a:gd name="connsiteY6" fmla="*/ 91154 h 95631"/>
                <a:gd name="connsiteX7" fmla="*/ 7429 w 52482"/>
                <a:gd name="connsiteY7" fmla="*/ 92488 h 95631"/>
                <a:gd name="connsiteX8" fmla="*/ 7429 w 52482"/>
                <a:gd name="connsiteY8" fmla="*/ 94012 h 95631"/>
                <a:gd name="connsiteX9" fmla="*/ 7429 w 52482"/>
                <a:gd name="connsiteY9" fmla="*/ 95631 h 95631"/>
                <a:gd name="connsiteX10" fmla="*/ 52483 w 52482"/>
                <a:gd name="connsiteY10" fmla="*/ 3524 h 95631"/>
                <a:gd name="connsiteX11" fmla="*/ 51245 w 52482"/>
                <a:gd name="connsiteY11" fmla="*/ 2953 h 95631"/>
                <a:gd name="connsiteX12" fmla="*/ 48768 w 52482"/>
                <a:gd name="connsiteY12" fmla="*/ 1810 h 95631"/>
                <a:gd name="connsiteX13" fmla="*/ 46292 w 52482"/>
                <a:gd name="connsiteY13" fmla="*/ 571 h 95631"/>
                <a:gd name="connsiteX14" fmla="*/ 45053 w 52482"/>
                <a:gd name="connsiteY14" fmla="*/ 0 h 95631"/>
                <a:gd name="connsiteX15" fmla="*/ 0 w 52482"/>
                <a:gd name="connsiteY15" fmla="*/ 92107 h 95631"/>
                <a:gd name="connsiteX16" fmla="*/ 1429 w 52482"/>
                <a:gd name="connsiteY16" fmla="*/ 91059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82" h="95631">
                  <a:moveTo>
                    <a:pt x="1429" y="91059"/>
                  </a:moveTo>
                  <a:cubicBezTo>
                    <a:pt x="1810" y="90773"/>
                    <a:pt x="2286" y="90392"/>
                    <a:pt x="2667" y="90202"/>
                  </a:cubicBezTo>
                  <a:cubicBezTo>
                    <a:pt x="3048" y="89916"/>
                    <a:pt x="3429" y="89630"/>
                    <a:pt x="3715" y="89440"/>
                  </a:cubicBezTo>
                  <a:cubicBezTo>
                    <a:pt x="4382" y="88963"/>
                    <a:pt x="4953" y="88583"/>
                    <a:pt x="5525" y="88201"/>
                  </a:cubicBezTo>
                  <a:cubicBezTo>
                    <a:pt x="6477" y="87535"/>
                    <a:pt x="7049" y="87249"/>
                    <a:pt x="7049" y="87249"/>
                  </a:cubicBezTo>
                  <a:cubicBezTo>
                    <a:pt x="7049" y="87249"/>
                    <a:pt x="7144" y="87916"/>
                    <a:pt x="7239" y="89059"/>
                  </a:cubicBezTo>
                  <a:cubicBezTo>
                    <a:pt x="7334" y="89630"/>
                    <a:pt x="7334" y="90392"/>
                    <a:pt x="7334" y="91154"/>
                  </a:cubicBezTo>
                  <a:cubicBezTo>
                    <a:pt x="7334" y="91535"/>
                    <a:pt x="7334" y="92012"/>
                    <a:pt x="7429" y="92488"/>
                  </a:cubicBezTo>
                  <a:cubicBezTo>
                    <a:pt x="7429" y="92964"/>
                    <a:pt x="7429" y="93440"/>
                    <a:pt x="7429" y="94012"/>
                  </a:cubicBezTo>
                  <a:cubicBezTo>
                    <a:pt x="7429" y="94583"/>
                    <a:pt x="7429" y="95059"/>
                    <a:pt x="7429" y="95631"/>
                  </a:cubicBezTo>
                  <a:lnTo>
                    <a:pt x="52483" y="3524"/>
                  </a:lnTo>
                  <a:cubicBezTo>
                    <a:pt x="52102" y="3334"/>
                    <a:pt x="51721" y="3143"/>
                    <a:pt x="51245" y="2953"/>
                  </a:cubicBezTo>
                  <a:cubicBezTo>
                    <a:pt x="50387" y="2572"/>
                    <a:pt x="49625" y="2191"/>
                    <a:pt x="48768" y="1810"/>
                  </a:cubicBezTo>
                  <a:cubicBezTo>
                    <a:pt x="47911" y="1429"/>
                    <a:pt x="47149" y="953"/>
                    <a:pt x="46292" y="571"/>
                  </a:cubicBezTo>
                  <a:cubicBezTo>
                    <a:pt x="45911" y="381"/>
                    <a:pt x="45434" y="191"/>
                    <a:pt x="45053" y="0"/>
                  </a:cubicBezTo>
                  <a:lnTo>
                    <a:pt x="0" y="92107"/>
                  </a:lnTo>
                  <a:cubicBezTo>
                    <a:pt x="571" y="91726"/>
                    <a:pt x="1048" y="91440"/>
                    <a:pt x="1429" y="9105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8" name="Freeform: Shape 1317">
              <a:extLst>
                <a:ext uri="{FF2B5EF4-FFF2-40B4-BE49-F238E27FC236}">
                  <a16:creationId xmlns:a16="http://schemas.microsoft.com/office/drawing/2014/main" id="{89AD6B4D-6B7B-4254-808E-A980656A2B64}"/>
                </a:ext>
              </a:extLst>
            </p:cNvPr>
            <p:cNvSpPr/>
            <p:nvPr/>
          </p:nvSpPr>
          <p:spPr>
            <a:xfrm>
              <a:off x="6856380" y="3589591"/>
              <a:ext cx="34642" cy="153828"/>
            </a:xfrm>
            <a:custGeom>
              <a:avLst/>
              <a:gdLst>
                <a:gd name="connsiteX0" fmla="*/ 0 w 34642"/>
                <a:gd name="connsiteY0" fmla="*/ 139827 h 153828"/>
                <a:gd name="connsiteX1" fmla="*/ 286 w 34642"/>
                <a:gd name="connsiteY1" fmla="*/ 152971 h 153828"/>
                <a:gd name="connsiteX2" fmla="*/ 286 w 34642"/>
                <a:gd name="connsiteY2" fmla="*/ 153829 h 153828"/>
                <a:gd name="connsiteX3" fmla="*/ 8763 w 34642"/>
                <a:gd name="connsiteY3" fmla="*/ 139351 h 153828"/>
                <a:gd name="connsiteX4" fmla="*/ 17335 w 34642"/>
                <a:gd name="connsiteY4" fmla="*/ 111347 h 153828"/>
                <a:gd name="connsiteX5" fmla="*/ 34576 w 34642"/>
                <a:gd name="connsiteY5" fmla="*/ 1143 h 153828"/>
                <a:gd name="connsiteX6" fmla="*/ 26384 w 34642"/>
                <a:gd name="connsiteY6" fmla="*/ 0 h 153828"/>
                <a:gd name="connsiteX7" fmla="*/ 0 w 34642"/>
                <a:gd name="connsiteY7" fmla="*/ 139827 h 1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2" h="153828">
                  <a:moveTo>
                    <a:pt x="0" y="139827"/>
                  </a:moveTo>
                  <a:cubicBezTo>
                    <a:pt x="286" y="144113"/>
                    <a:pt x="381" y="148495"/>
                    <a:pt x="286" y="152971"/>
                  </a:cubicBezTo>
                  <a:cubicBezTo>
                    <a:pt x="286" y="153257"/>
                    <a:pt x="286" y="153543"/>
                    <a:pt x="286" y="153829"/>
                  </a:cubicBezTo>
                  <a:cubicBezTo>
                    <a:pt x="2953" y="148780"/>
                    <a:pt x="5810" y="143923"/>
                    <a:pt x="8763" y="139351"/>
                  </a:cubicBezTo>
                  <a:cubicBezTo>
                    <a:pt x="11621" y="130588"/>
                    <a:pt x="14573" y="121158"/>
                    <a:pt x="17335" y="111347"/>
                  </a:cubicBezTo>
                  <a:cubicBezTo>
                    <a:pt x="29623" y="67818"/>
                    <a:pt x="35338" y="30861"/>
                    <a:pt x="34576" y="1143"/>
                  </a:cubicBezTo>
                  <a:cubicBezTo>
                    <a:pt x="31813" y="667"/>
                    <a:pt x="29051" y="381"/>
                    <a:pt x="26384" y="0"/>
                  </a:cubicBezTo>
                  <a:cubicBezTo>
                    <a:pt x="27813" y="45149"/>
                    <a:pt x="13049" y="100584"/>
                    <a:pt x="0" y="13982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9" name="Freeform: Shape 1318">
              <a:extLst>
                <a:ext uri="{FF2B5EF4-FFF2-40B4-BE49-F238E27FC236}">
                  <a16:creationId xmlns:a16="http://schemas.microsoft.com/office/drawing/2014/main" id="{75E8EDDF-BEDC-467A-A816-68DC1888589A}"/>
                </a:ext>
              </a:extLst>
            </p:cNvPr>
            <p:cNvSpPr/>
            <p:nvPr/>
          </p:nvSpPr>
          <p:spPr>
            <a:xfrm>
              <a:off x="6819232" y="3593496"/>
              <a:ext cx="26193" cy="88677"/>
            </a:xfrm>
            <a:custGeom>
              <a:avLst/>
              <a:gdLst>
                <a:gd name="connsiteX0" fmla="*/ 18193 w 26193"/>
                <a:gd name="connsiteY0" fmla="*/ 85725 h 88677"/>
                <a:gd name="connsiteX1" fmla="*/ 18860 w 26193"/>
                <a:gd name="connsiteY1" fmla="*/ 84392 h 88677"/>
                <a:gd name="connsiteX2" fmla="*/ 19526 w 26193"/>
                <a:gd name="connsiteY2" fmla="*/ 83248 h 88677"/>
                <a:gd name="connsiteX3" fmla="*/ 20574 w 26193"/>
                <a:gd name="connsiteY3" fmla="*/ 81439 h 88677"/>
                <a:gd name="connsiteX4" fmla="*/ 21527 w 26193"/>
                <a:gd name="connsiteY4" fmla="*/ 79915 h 88677"/>
                <a:gd name="connsiteX5" fmla="*/ 22479 w 26193"/>
                <a:gd name="connsiteY5" fmla="*/ 81439 h 88677"/>
                <a:gd name="connsiteX6" fmla="*/ 23527 w 26193"/>
                <a:gd name="connsiteY6" fmla="*/ 83344 h 88677"/>
                <a:gd name="connsiteX7" fmla="*/ 24194 w 26193"/>
                <a:gd name="connsiteY7" fmla="*/ 84487 h 88677"/>
                <a:gd name="connsiteX8" fmla="*/ 24860 w 26193"/>
                <a:gd name="connsiteY8" fmla="*/ 85820 h 88677"/>
                <a:gd name="connsiteX9" fmla="*/ 26194 w 26193"/>
                <a:gd name="connsiteY9" fmla="*/ 88678 h 88677"/>
                <a:gd name="connsiteX10" fmla="*/ 7906 w 26193"/>
                <a:gd name="connsiteY10" fmla="*/ 0 h 88677"/>
                <a:gd name="connsiteX11" fmla="*/ 0 w 26193"/>
                <a:gd name="connsiteY11" fmla="*/ 2286 h 88677"/>
                <a:gd name="connsiteX12" fmla="*/ 17812 w 26193"/>
                <a:gd name="connsiteY12" fmla="*/ 86296 h 88677"/>
                <a:gd name="connsiteX13" fmla="*/ 18193 w 26193"/>
                <a:gd name="connsiteY13" fmla="*/ 85725 h 8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88677">
                  <a:moveTo>
                    <a:pt x="18193" y="85725"/>
                  </a:moveTo>
                  <a:cubicBezTo>
                    <a:pt x="18479" y="85249"/>
                    <a:pt x="18669" y="84772"/>
                    <a:pt x="18860" y="84392"/>
                  </a:cubicBezTo>
                  <a:cubicBezTo>
                    <a:pt x="19050" y="84010"/>
                    <a:pt x="19336" y="83629"/>
                    <a:pt x="19526" y="83248"/>
                  </a:cubicBezTo>
                  <a:cubicBezTo>
                    <a:pt x="19907" y="82486"/>
                    <a:pt x="20288" y="81915"/>
                    <a:pt x="20574" y="81439"/>
                  </a:cubicBezTo>
                  <a:cubicBezTo>
                    <a:pt x="21146" y="80391"/>
                    <a:pt x="21527" y="79915"/>
                    <a:pt x="21527" y="79915"/>
                  </a:cubicBezTo>
                  <a:cubicBezTo>
                    <a:pt x="21527" y="79915"/>
                    <a:pt x="21908" y="80486"/>
                    <a:pt x="22479" y="81439"/>
                  </a:cubicBezTo>
                  <a:cubicBezTo>
                    <a:pt x="22765" y="81915"/>
                    <a:pt x="23146" y="82582"/>
                    <a:pt x="23527" y="83344"/>
                  </a:cubicBezTo>
                  <a:cubicBezTo>
                    <a:pt x="23717" y="83725"/>
                    <a:pt x="23908" y="84106"/>
                    <a:pt x="24194" y="84487"/>
                  </a:cubicBezTo>
                  <a:cubicBezTo>
                    <a:pt x="24384" y="84868"/>
                    <a:pt x="24575" y="85344"/>
                    <a:pt x="24860" y="85820"/>
                  </a:cubicBezTo>
                  <a:cubicBezTo>
                    <a:pt x="25241" y="86677"/>
                    <a:pt x="25718" y="87630"/>
                    <a:pt x="26194" y="88678"/>
                  </a:cubicBezTo>
                  <a:cubicBezTo>
                    <a:pt x="24575" y="61913"/>
                    <a:pt x="19717" y="30480"/>
                    <a:pt x="7906" y="0"/>
                  </a:cubicBezTo>
                  <a:cubicBezTo>
                    <a:pt x="5239" y="667"/>
                    <a:pt x="2667" y="1429"/>
                    <a:pt x="0" y="2286"/>
                  </a:cubicBezTo>
                  <a:cubicBezTo>
                    <a:pt x="11240" y="30956"/>
                    <a:pt x="16097" y="60674"/>
                    <a:pt x="17812" y="86296"/>
                  </a:cubicBezTo>
                  <a:cubicBezTo>
                    <a:pt x="18002" y="86106"/>
                    <a:pt x="18098" y="85915"/>
                    <a:pt x="18193" y="85725"/>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0" name="Freeform: Shape 1319">
              <a:extLst>
                <a:ext uri="{FF2B5EF4-FFF2-40B4-BE49-F238E27FC236}">
                  <a16:creationId xmlns:a16="http://schemas.microsoft.com/office/drawing/2014/main" id="{A74C3753-C2FE-4D1A-A22F-E3B6FFE2BB69}"/>
                </a:ext>
              </a:extLst>
            </p:cNvPr>
            <p:cNvSpPr/>
            <p:nvPr/>
          </p:nvSpPr>
          <p:spPr>
            <a:xfrm>
              <a:off x="6886669" y="3637692"/>
              <a:ext cx="105727" cy="120395"/>
            </a:xfrm>
            <a:custGeom>
              <a:avLst/>
              <a:gdLst>
                <a:gd name="connsiteX0" fmla="*/ 23622 w 105727"/>
                <a:gd name="connsiteY0" fmla="*/ 81058 h 120395"/>
                <a:gd name="connsiteX1" fmla="*/ 5525 w 105727"/>
                <a:gd name="connsiteY1" fmla="*/ 106871 h 120395"/>
                <a:gd name="connsiteX2" fmla="*/ 0 w 105727"/>
                <a:gd name="connsiteY2" fmla="*/ 120396 h 120395"/>
                <a:gd name="connsiteX3" fmla="*/ 667 w 105727"/>
                <a:gd name="connsiteY3" fmla="*/ 119825 h 120395"/>
                <a:gd name="connsiteX4" fmla="*/ 12383 w 105727"/>
                <a:gd name="connsiteY4" fmla="*/ 111252 h 120395"/>
                <a:gd name="connsiteX5" fmla="*/ 105728 w 105727"/>
                <a:gd name="connsiteY5" fmla="*/ 5810 h 120395"/>
                <a:gd name="connsiteX6" fmla="*/ 99822 w 105727"/>
                <a:gd name="connsiteY6" fmla="*/ 0 h 120395"/>
                <a:gd name="connsiteX7" fmla="*/ 23622 w 105727"/>
                <a:gd name="connsiteY7" fmla="*/ 81058 h 1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27" h="120395">
                  <a:moveTo>
                    <a:pt x="23622" y="81058"/>
                  </a:moveTo>
                  <a:cubicBezTo>
                    <a:pt x="17050" y="90011"/>
                    <a:pt x="10954" y="98679"/>
                    <a:pt x="5525" y="106871"/>
                  </a:cubicBezTo>
                  <a:cubicBezTo>
                    <a:pt x="3905" y="111347"/>
                    <a:pt x="2096" y="115919"/>
                    <a:pt x="0" y="120396"/>
                  </a:cubicBezTo>
                  <a:cubicBezTo>
                    <a:pt x="191" y="120205"/>
                    <a:pt x="476" y="120015"/>
                    <a:pt x="667" y="119825"/>
                  </a:cubicBezTo>
                  <a:cubicBezTo>
                    <a:pt x="4477" y="116776"/>
                    <a:pt x="8477" y="113919"/>
                    <a:pt x="12383" y="111252"/>
                  </a:cubicBezTo>
                  <a:cubicBezTo>
                    <a:pt x="35338" y="77057"/>
                    <a:pt x="69628" y="32099"/>
                    <a:pt x="105728" y="5810"/>
                  </a:cubicBezTo>
                  <a:cubicBezTo>
                    <a:pt x="103823" y="3810"/>
                    <a:pt x="101822" y="1905"/>
                    <a:pt x="99822" y="0"/>
                  </a:cubicBezTo>
                  <a:cubicBezTo>
                    <a:pt x="75914" y="17526"/>
                    <a:pt x="50387" y="44672"/>
                    <a:pt x="23622" y="81058"/>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1" name="Freeform: Shape 1320">
              <a:extLst>
                <a:ext uri="{FF2B5EF4-FFF2-40B4-BE49-F238E27FC236}">
                  <a16:creationId xmlns:a16="http://schemas.microsoft.com/office/drawing/2014/main" id="{C193B2F4-F27E-4E80-9743-9CF2E86FFF19}"/>
                </a:ext>
              </a:extLst>
            </p:cNvPr>
            <p:cNvSpPr/>
            <p:nvPr/>
          </p:nvSpPr>
          <p:spPr>
            <a:xfrm>
              <a:off x="6943248" y="3689698"/>
              <a:ext cx="83058" cy="45624"/>
            </a:xfrm>
            <a:custGeom>
              <a:avLst/>
              <a:gdLst>
                <a:gd name="connsiteX0" fmla="*/ 1715 w 83058"/>
                <a:gd name="connsiteY0" fmla="*/ 38957 h 45624"/>
                <a:gd name="connsiteX1" fmla="*/ 3143 w 83058"/>
                <a:gd name="connsiteY1" fmla="*/ 38671 h 45624"/>
                <a:gd name="connsiteX2" fmla="*/ 4477 w 83058"/>
                <a:gd name="connsiteY2" fmla="*/ 38481 h 45624"/>
                <a:gd name="connsiteX3" fmla="*/ 6572 w 83058"/>
                <a:gd name="connsiteY3" fmla="*/ 38100 h 45624"/>
                <a:gd name="connsiteX4" fmla="*/ 8382 w 83058"/>
                <a:gd name="connsiteY4" fmla="*/ 37910 h 45624"/>
                <a:gd name="connsiteX5" fmla="*/ 7811 w 83058"/>
                <a:gd name="connsiteY5" fmla="*/ 39624 h 45624"/>
                <a:gd name="connsiteX6" fmla="*/ 7049 w 83058"/>
                <a:gd name="connsiteY6" fmla="*/ 41624 h 45624"/>
                <a:gd name="connsiteX7" fmla="*/ 6572 w 83058"/>
                <a:gd name="connsiteY7" fmla="*/ 42863 h 45624"/>
                <a:gd name="connsiteX8" fmla="*/ 5906 w 83058"/>
                <a:gd name="connsiteY8" fmla="*/ 44196 h 45624"/>
                <a:gd name="connsiteX9" fmla="*/ 5239 w 83058"/>
                <a:gd name="connsiteY9" fmla="*/ 45625 h 45624"/>
                <a:gd name="connsiteX10" fmla="*/ 83058 w 83058"/>
                <a:gd name="connsiteY10" fmla="*/ 7620 h 45624"/>
                <a:gd name="connsiteX11" fmla="*/ 80010 w 83058"/>
                <a:gd name="connsiteY11" fmla="*/ 0 h 45624"/>
                <a:gd name="connsiteX12" fmla="*/ 0 w 83058"/>
                <a:gd name="connsiteY12" fmla="*/ 39243 h 45624"/>
                <a:gd name="connsiteX13" fmla="*/ 1715 w 83058"/>
                <a:gd name="connsiteY13" fmla="*/ 38957 h 4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58" h="45624">
                  <a:moveTo>
                    <a:pt x="1715" y="38957"/>
                  </a:moveTo>
                  <a:cubicBezTo>
                    <a:pt x="2191" y="38862"/>
                    <a:pt x="2762" y="38767"/>
                    <a:pt x="3143" y="38671"/>
                  </a:cubicBezTo>
                  <a:cubicBezTo>
                    <a:pt x="3620" y="38576"/>
                    <a:pt x="4096" y="38481"/>
                    <a:pt x="4477" y="38481"/>
                  </a:cubicBezTo>
                  <a:cubicBezTo>
                    <a:pt x="5334" y="38291"/>
                    <a:pt x="6001" y="38195"/>
                    <a:pt x="6572" y="38100"/>
                  </a:cubicBezTo>
                  <a:cubicBezTo>
                    <a:pt x="7715" y="37910"/>
                    <a:pt x="8382" y="37910"/>
                    <a:pt x="8382" y="37910"/>
                  </a:cubicBezTo>
                  <a:cubicBezTo>
                    <a:pt x="8382" y="37910"/>
                    <a:pt x="8192" y="38576"/>
                    <a:pt x="7811" y="39624"/>
                  </a:cubicBezTo>
                  <a:cubicBezTo>
                    <a:pt x="7620" y="40196"/>
                    <a:pt x="7334" y="40862"/>
                    <a:pt x="7049" y="41624"/>
                  </a:cubicBezTo>
                  <a:cubicBezTo>
                    <a:pt x="6858" y="42005"/>
                    <a:pt x="6667" y="42386"/>
                    <a:pt x="6572" y="42863"/>
                  </a:cubicBezTo>
                  <a:cubicBezTo>
                    <a:pt x="6382" y="43244"/>
                    <a:pt x="6191" y="43720"/>
                    <a:pt x="5906" y="44196"/>
                  </a:cubicBezTo>
                  <a:cubicBezTo>
                    <a:pt x="5715" y="44672"/>
                    <a:pt x="5429" y="45149"/>
                    <a:pt x="5239" y="45625"/>
                  </a:cubicBezTo>
                  <a:cubicBezTo>
                    <a:pt x="26575" y="31147"/>
                    <a:pt x="53245" y="16478"/>
                    <a:pt x="83058" y="7620"/>
                  </a:cubicBezTo>
                  <a:cubicBezTo>
                    <a:pt x="82106" y="5048"/>
                    <a:pt x="81153" y="2477"/>
                    <a:pt x="80010" y="0"/>
                  </a:cubicBezTo>
                  <a:cubicBezTo>
                    <a:pt x="49244" y="9239"/>
                    <a:pt x="21908" y="24289"/>
                    <a:pt x="0" y="39243"/>
                  </a:cubicBezTo>
                  <a:cubicBezTo>
                    <a:pt x="571" y="39148"/>
                    <a:pt x="1143" y="39053"/>
                    <a:pt x="1715" y="3895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2" name="Freeform: Shape 1321">
              <a:extLst>
                <a:ext uri="{FF2B5EF4-FFF2-40B4-BE49-F238E27FC236}">
                  <a16:creationId xmlns:a16="http://schemas.microsoft.com/office/drawing/2014/main" id="{8E8DBCDE-0CBD-4FF1-A9B9-914ECD53B4F3}"/>
                </a:ext>
              </a:extLst>
            </p:cNvPr>
            <p:cNvSpPr/>
            <p:nvPr/>
          </p:nvSpPr>
          <p:spPr>
            <a:xfrm>
              <a:off x="6823483" y="3673411"/>
              <a:ext cx="128146" cy="143351"/>
            </a:xfrm>
            <a:custGeom>
              <a:avLst/>
              <a:gdLst>
                <a:gd name="connsiteX0" fmla="*/ 103382 w 128146"/>
                <a:gd name="connsiteY0" fmla="*/ 92964 h 143351"/>
                <a:gd name="connsiteX1" fmla="*/ 117384 w 128146"/>
                <a:gd name="connsiteY1" fmla="*/ 75152 h 143351"/>
                <a:gd name="connsiteX2" fmla="*/ 125004 w 128146"/>
                <a:gd name="connsiteY2" fmla="*/ 61913 h 143351"/>
                <a:gd name="connsiteX3" fmla="*/ 125671 w 128146"/>
                <a:gd name="connsiteY3" fmla="*/ 60484 h 143351"/>
                <a:gd name="connsiteX4" fmla="*/ 126337 w 128146"/>
                <a:gd name="connsiteY4" fmla="*/ 59150 h 143351"/>
                <a:gd name="connsiteX5" fmla="*/ 126813 w 128146"/>
                <a:gd name="connsiteY5" fmla="*/ 57912 h 143351"/>
                <a:gd name="connsiteX6" fmla="*/ 127576 w 128146"/>
                <a:gd name="connsiteY6" fmla="*/ 55912 h 143351"/>
                <a:gd name="connsiteX7" fmla="*/ 128147 w 128146"/>
                <a:gd name="connsiteY7" fmla="*/ 54197 h 143351"/>
                <a:gd name="connsiteX8" fmla="*/ 126337 w 128146"/>
                <a:gd name="connsiteY8" fmla="*/ 54388 h 143351"/>
                <a:gd name="connsiteX9" fmla="*/ 124242 w 128146"/>
                <a:gd name="connsiteY9" fmla="*/ 54769 h 143351"/>
                <a:gd name="connsiteX10" fmla="*/ 122908 w 128146"/>
                <a:gd name="connsiteY10" fmla="*/ 54959 h 143351"/>
                <a:gd name="connsiteX11" fmla="*/ 121480 w 128146"/>
                <a:gd name="connsiteY11" fmla="*/ 55245 h 143351"/>
                <a:gd name="connsiteX12" fmla="*/ 119765 w 128146"/>
                <a:gd name="connsiteY12" fmla="*/ 55626 h 143351"/>
                <a:gd name="connsiteX13" fmla="*/ 105287 w 128146"/>
                <a:gd name="connsiteY13" fmla="*/ 60103 h 143351"/>
                <a:gd name="connsiteX14" fmla="*/ 84808 w 128146"/>
                <a:gd name="connsiteY14" fmla="*/ 69818 h 143351"/>
                <a:gd name="connsiteX15" fmla="*/ 75569 w 128146"/>
                <a:gd name="connsiteY15" fmla="*/ 75533 h 143351"/>
                <a:gd name="connsiteX16" fmla="*/ 63853 w 128146"/>
                <a:gd name="connsiteY16" fmla="*/ 84106 h 143351"/>
                <a:gd name="connsiteX17" fmla="*/ 63186 w 128146"/>
                <a:gd name="connsiteY17" fmla="*/ 84677 h 143351"/>
                <a:gd name="connsiteX18" fmla="*/ 68711 w 128146"/>
                <a:gd name="connsiteY18" fmla="*/ 71152 h 143351"/>
                <a:gd name="connsiteX19" fmla="*/ 70711 w 128146"/>
                <a:gd name="connsiteY19" fmla="*/ 65151 h 143351"/>
                <a:gd name="connsiteX20" fmla="*/ 75759 w 128146"/>
                <a:gd name="connsiteY20" fmla="*/ 43053 h 143351"/>
                <a:gd name="connsiteX21" fmla="*/ 76998 w 128146"/>
                <a:gd name="connsiteY21" fmla="*/ 27908 h 143351"/>
                <a:gd name="connsiteX22" fmla="*/ 76998 w 128146"/>
                <a:gd name="connsiteY22" fmla="*/ 26289 h 143351"/>
                <a:gd name="connsiteX23" fmla="*/ 76998 w 128146"/>
                <a:gd name="connsiteY23" fmla="*/ 24765 h 143351"/>
                <a:gd name="connsiteX24" fmla="*/ 76902 w 128146"/>
                <a:gd name="connsiteY24" fmla="*/ 23431 h 143351"/>
                <a:gd name="connsiteX25" fmla="*/ 76807 w 128146"/>
                <a:gd name="connsiteY25" fmla="*/ 21336 h 143351"/>
                <a:gd name="connsiteX26" fmla="*/ 76617 w 128146"/>
                <a:gd name="connsiteY26" fmla="*/ 19526 h 143351"/>
                <a:gd name="connsiteX27" fmla="*/ 75093 w 128146"/>
                <a:gd name="connsiteY27" fmla="*/ 20479 h 143351"/>
                <a:gd name="connsiteX28" fmla="*/ 73283 w 128146"/>
                <a:gd name="connsiteY28" fmla="*/ 21717 h 143351"/>
                <a:gd name="connsiteX29" fmla="*/ 72235 w 128146"/>
                <a:gd name="connsiteY29" fmla="*/ 22479 h 143351"/>
                <a:gd name="connsiteX30" fmla="*/ 70997 w 128146"/>
                <a:gd name="connsiteY30" fmla="*/ 23336 h 143351"/>
                <a:gd name="connsiteX31" fmla="*/ 69663 w 128146"/>
                <a:gd name="connsiteY31" fmla="*/ 24384 h 143351"/>
                <a:gd name="connsiteX32" fmla="*/ 58424 w 128146"/>
                <a:gd name="connsiteY32" fmla="*/ 34671 h 143351"/>
                <a:gd name="connsiteX33" fmla="*/ 44041 w 128146"/>
                <a:gd name="connsiteY33" fmla="*/ 52197 h 143351"/>
                <a:gd name="connsiteX34" fmla="*/ 41755 w 128146"/>
                <a:gd name="connsiteY34" fmla="*/ 55626 h 143351"/>
                <a:gd name="connsiteX35" fmla="*/ 33278 w 128146"/>
                <a:gd name="connsiteY35" fmla="*/ 70104 h 143351"/>
                <a:gd name="connsiteX36" fmla="*/ 33278 w 128146"/>
                <a:gd name="connsiteY36" fmla="*/ 69247 h 143351"/>
                <a:gd name="connsiteX37" fmla="*/ 32992 w 128146"/>
                <a:gd name="connsiteY37" fmla="*/ 56102 h 143351"/>
                <a:gd name="connsiteX38" fmla="*/ 31754 w 128146"/>
                <a:gd name="connsiteY38" fmla="*/ 43815 h 143351"/>
                <a:gd name="connsiteX39" fmla="*/ 26896 w 128146"/>
                <a:gd name="connsiteY39" fmla="*/ 21622 h 143351"/>
                <a:gd name="connsiteX40" fmla="*/ 22134 w 128146"/>
                <a:gd name="connsiteY40" fmla="*/ 8763 h 143351"/>
                <a:gd name="connsiteX41" fmla="*/ 20800 w 128146"/>
                <a:gd name="connsiteY41" fmla="*/ 5905 h 143351"/>
                <a:gd name="connsiteX42" fmla="*/ 20134 w 128146"/>
                <a:gd name="connsiteY42" fmla="*/ 4572 h 143351"/>
                <a:gd name="connsiteX43" fmla="*/ 19467 w 128146"/>
                <a:gd name="connsiteY43" fmla="*/ 3429 h 143351"/>
                <a:gd name="connsiteX44" fmla="*/ 18419 w 128146"/>
                <a:gd name="connsiteY44" fmla="*/ 1524 h 143351"/>
                <a:gd name="connsiteX45" fmla="*/ 17467 w 128146"/>
                <a:gd name="connsiteY45" fmla="*/ 0 h 143351"/>
                <a:gd name="connsiteX46" fmla="*/ 16514 w 128146"/>
                <a:gd name="connsiteY46" fmla="*/ 1524 h 143351"/>
                <a:gd name="connsiteX47" fmla="*/ 15466 w 128146"/>
                <a:gd name="connsiteY47" fmla="*/ 3334 h 143351"/>
                <a:gd name="connsiteX48" fmla="*/ 14799 w 128146"/>
                <a:gd name="connsiteY48" fmla="*/ 4477 h 143351"/>
                <a:gd name="connsiteX49" fmla="*/ 14133 w 128146"/>
                <a:gd name="connsiteY49" fmla="*/ 5810 h 143351"/>
                <a:gd name="connsiteX50" fmla="*/ 13847 w 128146"/>
                <a:gd name="connsiteY50" fmla="*/ 6382 h 143351"/>
                <a:gd name="connsiteX51" fmla="*/ 7656 w 128146"/>
                <a:gd name="connsiteY51" fmla="*/ 21336 h 143351"/>
                <a:gd name="connsiteX52" fmla="*/ 2226 w 128146"/>
                <a:gd name="connsiteY52" fmla="*/ 43339 h 143351"/>
                <a:gd name="connsiteX53" fmla="*/ 36 w 128146"/>
                <a:gd name="connsiteY53" fmla="*/ 67532 h 143351"/>
                <a:gd name="connsiteX54" fmla="*/ 36 w 128146"/>
                <a:gd name="connsiteY54" fmla="*/ 68675 h 143351"/>
                <a:gd name="connsiteX55" fmla="*/ 321 w 128146"/>
                <a:gd name="connsiteY55" fmla="*/ 81534 h 143351"/>
                <a:gd name="connsiteX56" fmla="*/ 1560 w 128146"/>
                <a:gd name="connsiteY56" fmla="*/ 94012 h 143351"/>
                <a:gd name="connsiteX57" fmla="*/ 6417 w 128146"/>
                <a:gd name="connsiteY57" fmla="*/ 116205 h 143351"/>
                <a:gd name="connsiteX58" fmla="*/ 12513 w 128146"/>
                <a:gd name="connsiteY58" fmla="*/ 131921 h 143351"/>
                <a:gd name="connsiteX59" fmla="*/ 13085 w 128146"/>
                <a:gd name="connsiteY59" fmla="*/ 133445 h 143351"/>
                <a:gd name="connsiteX60" fmla="*/ 13085 w 128146"/>
                <a:gd name="connsiteY60" fmla="*/ 133445 h 143351"/>
                <a:gd name="connsiteX61" fmla="*/ 13085 w 128146"/>
                <a:gd name="connsiteY61" fmla="*/ 133445 h 143351"/>
                <a:gd name="connsiteX62" fmla="*/ 16228 w 128146"/>
                <a:gd name="connsiteY62" fmla="*/ 143351 h 143351"/>
                <a:gd name="connsiteX63" fmla="*/ 17847 w 128146"/>
                <a:gd name="connsiteY63" fmla="*/ 142780 h 143351"/>
                <a:gd name="connsiteX64" fmla="*/ 24610 w 128146"/>
                <a:gd name="connsiteY64" fmla="*/ 140303 h 143351"/>
                <a:gd name="connsiteX65" fmla="*/ 25944 w 128146"/>
                <a:gd name="connsiteY65" fmla="*/ 139827 h 143351"/>
                <a:gd name="connsiteX66" fmla="*/ 27468 w 128146"/>
                <a:gd name="connsiteY66" fmla="*/ 139351 h 143351"/>
                <a:gd name="connsiteX67" fmla="*/ 43660 w 128146"/>
                <a:gd name="connsiteY67" fmla="*/ 134588 h 143351"/>
                <a:gd name="connsiteX68" fmla="*/ 64139 w 128146"/>
                <a:gd name="connsiteY68" fmla="*/ 124873 h 143351"/>
                <a:gd name="connsiteX69" fmla="*/ 74712 w 128146"/>
                <a:gd name="connsiteY69" fmla="*/ 118205 h 143351"/>
                <a:gd name="connsiteX70" fmla="*/ 85094 w 128146"/>
                <a:gd name="connsiteY70" fmla="*/ 110490 h 143351"/>
                <a:gd name="connsiteX71" fmla="*/ 86047 w 128146"/>
                <a:gd name="connsiteY71" fmla="*/ 109728 h 143351"/>
                <a:gd name="connsiteX72" fmla="*/ 103382 w 128146"/>
                <a:gd name="connsiteY72" fmla="*/ 92964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8146" h="143351">
                  <a:moveTo>
                    <a:pt x="103382" y="92964"/>
                  </a:moveTo>
                  <a:cubicBezTo>
                    <a:pt x="108906" y="86963"/>
                    <a:pt x="113669" y="80772"/>
                    <a:pt x="117384" y="75152"/>
                  </a:cubicBezTo>
                  <a:cubicBezTo>
                    <a:pt x="120717" y="70199"/>
                    <a:pt x="123194" y="65532"/>
                    <a:pt x="125004" y="61913"/>
                  </a:cubicBezTo>
                  <a:cubicBezTo>
                    <a:pt x="125289" y="61436"/>
                    <a:pt x="125480" y="60960"/>
                    <a:pt x="125671" y="60484"/>
                  </a:cubicBezTo>
                  <a:cubicBezTo>
                    <a:pt x="125861" y="60008"/>
                    <a:pt x="126051" y="59531"/>
                    <a:pt x="126337" y="59150"/>
                  </a:cubicBezTo>
                  <a:cubicBezTo>
                    <a:pt x="126528" y="58674"/>
                    <a:pt x="126718" y="58293"/>
                    <a:pt x="126813" y="57912"/>
                  </a:cubicBezTo>
                  <a:cubicBezTo>
                    <a:pt x="127099" y="57150"/>
                    <a:pt x="127385" y="56483"/>
                    <a:pt x="127576" y="55912"/>
                  </a:cubicBezTo>
                  <a:cubicBezTo>
                    <a:pt x="127956" y="54769"/>
                    <a:pt x="128147" y="54197"/>
                    <a:pt x="128147" y="54197"/>
                  </a:cubicBezTo>
                  <a:cubicBezTo>
                    <a:pt x="128147" y="54197"/>
                    <a:pt x="127480" y="54197"/>
                    <a:pt x="126337" y="54388"/>
                  </a:cubicBezTo>
                  <a:cubicBezTo>
                    <a:pt x="125766" y="54483"/>
                    <a:pt x="125004" y="54578"/>
                    <a:pt x="124242" y="54769"/>
                  </a:cubicBezTo>
                  <a:cubicBezTo>
                    <a:pt x="123861" y="54864"/>
                    <a:pt x="123384" y="54959"/>
                    <a:pt x="122908" y="54959"/>
                  </a:cubicBezTo>
                  <a:cubicBezTo>
                    <a:pt x="122432" y="55054"/>
                    <a:pt x="121956" y="55150"/>
                    <a:pt x="121480" y="55245"/>
                  </a:cubicBezTo>
                  <a:cubicBezTo>
                    <a:pt x="120908" y="55340"/>
                    <a:pt x="120336" y="55531"/>
                    <a:pt x="119765" y="55626"/>
                  </a:cubicBezTo>
                  <a:cubicBezTo>
                    <a:pt x="115860" y="56483"/>
                    <a:pt x="110811" y="58007"/>
                    <a:pt x="105287" y="60103"/>
                  </a:cubicBezTo>
                  <a:cubicBezTo>
                    <a:pt x="98905" y="62484"/>
                    <a:pt x="91857" y="65818"/>
                    <a:pt x="84808" y="69818"/>
                  </a:cubicBezTo>
                  <a:cubicBezTo>
                    <a:pt x="81760" y="71533"/>
                    <a:pt x="78617" y="73533"/>
                    <a:pt x="75569" y="75533"/>
                  </a:cubicBezTo>
                  <a:cubicBezTo>
                    <a:pt x="71568" y="78200"/>
                    <a:pt x="67663" y="81058"/>
                    <a:pt x="63853" y="84106"/>
                  </a:cubicBezTo>
                  <a:cubicBezTo>
                    <a:pt x="63663" y="84296"/>
                    <a:pt x="63377" y="84487"/>
                    <a:pt x="63186" y="84677"/>
                  </a:cubicBezTo>
                  <a:cubicBezTo>
                    <a:pt x="65282" y="80200"/>
                    <a:pt x="67092" y="75629"/>
                    <a:pt x="68711" y="71152"/>
                  </a:cubicBezTo>
                  <a:cubicBezTo>
                    <a:pt x="69473" y="69151"/>
                    <a:pt x="70140" y="67151"/>
                    <a:pt x="70711" y="65151"/>
                  </a:cubicBezTo>
                  <a:cubicBezTo>
                    <a:pt x="73188" y="57340"/>
                    <a:pt x="74807" y="49721"/>
                    <a:pt x="75759" y="43053"/>
                  </a:cubicBezTo>
                  <a:cubicBezTo>
                    <a:pt x="76617" y="37147"/>
                    <a:pt x="76902" y="31909"/>
                    <a:pt x="76998" y="27908"/>
                  </a:cubicBezTo>
                  <a:cubicBezTo>
                    <a:pt x="76998" y="27337"/>
                    <a:pt x="76998" y="26765"/>
                    <a:pt x="76998" y="26289"/>
                  </a:cubicBezTo>
                  <a:cubicBezTo>
                    <a:pt x="76998" y="25717"/>
                    <a:pt x="76998" y="25241"/>
                    <a:pt x="76998" y="24765"/>
                  </a:cubicBezTo>
                  <a:cubicBezTo>
                    <a:pt x="76998" y="24289"/>
                    <a:pt x="76998" y="23813"/>
                    <a:pt x="76902" y="23431"/>
                  </a:cubicBezTo>
                  <a:cubicBezTo>
                    <a:pt x="76902" y="22574"/>
                    <a:pt x="76807" y="21908"/>
                    <a:pt x="76807" y="21336"/>
                  </a:cubicBezTo>
                  <a:cubicBezTo>
                    <a:pt x="76712" y="20193"/>
                    <a:pt x="76617" y="19526"/>
                    <a:pt x="76617" y="19526"/>
                  </a:cubicBezTo>
                  <a:cubicBezTo>
                    <a:pt x="76617" y="19526"/>
                    <a:pt x="76045" y="19812"/>
                    <a:pt x="75093" y="20479"/>
                  </a:cubicBezTo>
                  <a:cubicBezTo>
                    <a:pt x="74617" y="20764"/>
                    <a:pt x="73950" y="21241"/>
                    <a:pt x="73283" y="21717"/>
                  </a:cubicBezTo>
                  <a:cubicBezTo>
                    <a:pt x="72902" y="22003"/>
                    <a:pt x="72616" y="22193"/>
                    <a:pt x="72235" y="22479"/>
                  </a:cubicBezTo>
                  <a:cubicBezTo>
                    <a:pt x="71854" y="22765"/>
                    <a:pt x="71473" y="23050"/>
                    <a:pt x="70997" y="23336"/>
                  </a:cubicBezTo>
                  <a:cubicBezTo>
                    <a:pt x="70616" y="23622"/>
                    <a:pt x="70140" y="24003"/>
                    <a:pt x="69663" y="24384"/>
                  </a:cubicBezTo>
                  <a:cubicBezTo>
                    <a:pt x="66520" y="26860"/>
                    <a:pt x="62520" y="30385"/>
                    <a:pt x="58424" y="34671"/>
                  </a:cubicBezTo>
                  <a:cubicBezTo>
                    <a:pt x="53661" y="39529"/>
                    <a:pt x="48709" y="45529"/>
                    <a:pt x="44041" y="52197"/>
                  </a:cubicBezTo>
                  <a:cubicBezTo>
                    <a:pt x="43279" y="53340"/>
                    <a:pt x="42517" y="54483"/>
                    <a:pt x="41755" y="55626"/>
                  </a:cubicBezTo>
                  <a:cubicBezTo>
                    <a:pt x="38707" y="60198"/>
                    <a:pt x="35850" y="65056"/>
                    <a:pt x="33278" y="70104"/>
                  </a:cubicBezTo>
                  <a:cubicBezTo>
                    <a:pt x="33278" y="69818"/>
                    <a:pt x="33278" y="69533"/>
                    <a:pt x="33278" y="69247"/>
                  </a:cubicBezTo>
                  <a:cubicBezTo>
                    <a:pt x="33373" y="64865"/>
                    <a:pt x="33183" y="60484"/>
                    <a:pt x="32992" y="56102"/>
                  </a:cubicBezTo>
                  <a:cubicBezTo>
                    <a:pt x="32706" y="51911"/>
                    <a:pt x="32326" y="47815"/>
                    <a:pt x="31754" y="43815"/>
                  </a:cubicBezTo>
                  <a:cubicBezTo>
                    <a:pt x="30611" y="35719"/>
                    <a:pt x="28896" y="28194"/>
                    <a:pt x="26896" y="21622"/>
                  </a:cubicBezTo>
                  <a:cubicBezTo>
                    <a:pt x="25372" y="16573"/>
                    <a:pt x="23658" y="12192"/>
                    <a:pt x="22134" y="8763"/>
                  </a:cubicBezTo>
                  <a:cubicBezTo>
                    <a:pt x="21657" y="7715"/>
                    <a:pt x="21276" y="6763"/>
                    <a:pt x="20800" y="5905"/>
                  </a:cubicBezTo>
                  <a:cubicBezTo>
                    <a:pt x="20610" y="5429"/>
                    <a:pt x="20324" y="4953"/>
                    <a:pt x="20134" y="4572"/>
                  </a:cubicBezTo>
                  <a:cubicBezTo>
                    <a:pt x="19943" y="4191"/>
                    <a:pt x="19657" y="3715"/>
                    <a:pt x="19467" y="3429"/>
                  </a:cubicBezTo>
                  <a:cubicBezTo>
                    <a:pt x="19086" y="2667"/>
                    <a:pt x="18705" y="2096"/>
                    <a:pt x="18419" y="1524"/>
                  </a:cubicBezTo>
                  <a:cubicBezTo>
                    <a:pt x="17847" y="476"/>
                    <a:pt x="17467" y="0"/>
                    <a:pt x="17467" y="0"/>
                  </a:cubicBezTo>
                  <a:cubicBezTo>
                    <a:pt x="17467" y="0"/>
                    <a:pt x="17085" y="571"/>
                    <a:pt x="16514" y="1524"/>
                  </a:cubicBezTo>
                  <a:cubicBezTo>
                    <a:pt x="16228" y="2000"/>
                    <a:pt x="15847" y="2667"/>
                    <a:pt x="15466" y="3334"/>
                  </a:cubicBezTo>
                  <a:cubicBezTo>
                    <a:pt x="15276" y="3715"/>
                    <a:pt x="15085" y="4096"/>
                    <a:pt x="14799" y="4477"/>
                  </a:cubicBezTo>
                  <a:cubicBezTo>
                    <a:pt x="14609" y="4858"/>
                    <a:pt x="14323" y="5334"/>
                    <a:pt x="14133" y="5810"/>
                  </a:cubicBezTo>
                  <a:cubicBezTo>
                    <a:pt x="14038" y="6001"/>
                    <a:pt x="13942" y="6191"/>
                    <a:pt x="13847" y="6382"/>
                  </a:cubicBezTo>
                  <a:cubicBezTo>
                    <a:pt x="11942" y="10096"/>
                    <a:pt x="9656" y="15240"/>
                    <a:pt x="7656" y="21336"/>
                  </a:cubicBezTo>
                  <a:cubicBezTo>
                    <a:pt x="5465" y="27813"/>
                    <a:pt x="3560" y="35338"/>
                    <a:pt x="2226" y="43339"/>
                  </a:cubicBezTo>
                  <a:cubicBezTo>
                    <a:pt x="893" y="51054"/>
                    <a:pt x="226" y="59246"/>
                    <a:pt x="36" y="67532"/>
                  </a:cubicBezTo>
                  <a:cubicBezTo>
                    <a:pt x="36" y="67913"/>
                    <a:pt x="36" y="68294"/>
                    <a:pt x="36" y="68675"/>
                  </a:cubicBezTo>
                  <a:cubicBezTo>
                    <a:pt x="-60" y="72962"/>
                    <a:pt x="36" y="77343"/>
                    <a:pt x="321" y="81534"/>
                  </a:cubicBezTo>
                  <a:cubicBezTo>
                    <a:pt x="607" y="85820"/>
                    <a:pt x="988" y="89916"/>
                    <a:pt x="1560" y="94012"/>
                  </a:cubicBezTo>
                  <a:cubicBezTo>
                    <a:pt x="2703" y="102108"/>
                    <a:pt x="4417" y="109633"/>
                    <a:pt x="6417" y="116205"/>
                  </a:cubicBezTo>
                  <a:cubicBezTo>
                    <a:pt x="8418" y="122682"/>
                    <a:pt x="10704" y="128111"/>
                    <a:pt x="12513" y="131921"/>
                  </a:cubicBezTo>
                  <a:cubicBezTo>
                    <a:pt x="12609" y="132112"/>
                    <a:pt x="12799" y="132683"/>
                    <a:pt x="13085" y="133445"/>
                  </a:cubicBezTo>
                  <a:lnTo>
                    <a:pt x="13085" y="133445"/>
                  </a:lnTo>
                  <a:lnTo>
                    <a:pt x="13085" y="133445"/>
                  </a:lnTo>
                  <a:cubicBezTo>
                    <a:pt x="14133" y="136588"/>
                    <a:pt x="16228" y="143351"/>
                    <a:pt x="16228" y="143351"/>
                  </a:cubicBezTo>
                  <a:cubicBezTo>
                    <a:pt x="16228" y="143351"/>
                    <a:pt x="16895" y="143065"/>
                    <a:pt x="17847" y="142780"/>
                  </a:cubicBezTo>
                  <a:cubicBezTo>
                    <a:pt x="19657" y="142113"/>
                    <a:pt x="22515" y="141065"/>
                    <a:pt x="24610" y="140303"/>
                  </a:cubicBezTo>
                  <a:cubicBezTo>
                    <a:pt x="25086" y="140113"/>
                    <a:pt x="25563" y="140017"/>
                    <a:pt x="25944" y="139827"/>
                  </a:cubicBezTo>
                  <a:cubicBezTo>
                    <a:pt x="26706" y="139541"/>
                    <a:pt x="27277" y="139351"/>
                    <a:pt x="27468" y="139351"/>
                  </a:cubicBezTo>
                  <a:cubicBezTo>
                    <a:pt x="31659" y="138493"/>
                    <a:pt x="37278" y="136969"/>
                    <a:pt x="43660" y="134588"/>
                  </a:cubicBezTo>
                  <a:cubicBezTo>
                    <a:pt x="50042" y="132207"/>
                    <a:pt x="57090" y="128873"/>
                    <a:pt x="64139" y="124873"/>
                  </a:cubicBezTo>
                  <a:cubicBezTo>
                    <a:pt x="67663" y="122872"/>
                    <a:pt x="71283" y="120587"/>
                    <a:pt x="74712" y="118205"/>
                  </a:cubicBezTo>
                  <a:cubicBezTo>
                    <a:pt x="78236" y="115824"/>
                    <a:pt x="81665" y="113252"/>
                    <a:pt x="85094" y="110490"/>
                  </a:cubicBezTo>
                  <a:cubicBezTo>
                    <a:pt x="85380" y="110204"/>
                    <a:pt x="85665" y="110014"/>
                    <a:pt x="86047" y="109728"/>
                  </a:cubicBezTo>
                  <a:cubicBezTo>
                    <a:pt x="92047" y="104299"/>
                    <a:pt x="98143" y="98774"/>
                    <a:pt x="103382" y="92964"/>
                  </a:cubicBezTo>
                  <a:close/>
                </a:path>
              </a:pathLst>
            </a:custGeom>
            <a:solidFill>
              <a:srgbClr val="C4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3" name="Freeform: Shape 1322">
              <a:extLst>
                <a:ext uri="{FF2B5EF4-FFF2-40B4-BE49-F238E27FC236}">
                  <a16:creationId xmlns:a16="http://schemas.microsoft.com/office/drawing/2014/main" id="{4EBECDA4-A11D-4BAA-B3D7-9D8ACE66864E}"/>
                </a:ext>
              </a:extLst>
            </p:cNvPr>
            <p:cNvSpPr/>
            <p:nvPr/>
          </p:nvSpPr>
          <p:spPr>
            <a:xfrm>
              <a:off x="6736174" y="3806761"/>
              <a:ext cx="112966" cy="209073"/>
            </a:xfrm>
            <a:custGeom>
              <a:avLst/>
              <a:gdLst>
                <a:gd name="connsiteX0" fmla="*/ 103251 w 112966"/>
                <a:gd name="connsiteY0" fmla="*/ 9906 h 209073"/>
                <a:gd name="connsiteX1" fmla="*/ 103251 w 112966"/>
                <a:gd name="connsiteY1" fmla="*/ 9906 h 209073"/>
                <a:gd name="connsiteX2" fmla="*/ 100108 w 112966"/>
                <a:gd name="connsiteY2" fmla="*/ 0 h 209073"/>
                <a:gd name="connsiteX3" fmla="*/ 100108 w 112966"/>
                <a:gd name="connsiteY3" fmla="*/ 0 h 209073"/>
                <a:gd name="connsiteX4" fmla="*/ 9811 w 112966"/>
                <a:gd name="connsiteY4" fmla="*/ 184023 h 209073"/>
                <a:gd name="connsiteX5" fmla="*/ 571 w 112966"/>
                <a:gd name="connsiteY5" fmla="*/ 202883 h 209073"/>
                <a:gd name="connsiteX6" fmla="*/ 0 w 112966"/>
                <a:gd name="connsiteY6" fmla="*/ 204025 h 209073"/>
                <a:gd name="connsiteX7" fmla="*/ 95 w 112966"/>
                <a:gd name="connsiteY7" fmla="*/ 204025 h 209073"/>
                <a:gd name="connsiteX8" fmla="*/ 13716 w 112966"/>
                <a:gd name="connsiteY8" fmla="*/ 209074 h 209073"/>
                <a:gd name="connsiteX9" fmla="*/ 23241 w 112966"/>
                <a:gd name="connsiteY9" fmla="*/ 189547 h 209073"/>
                <a:gd name="connsiteX10" fmla="*/ 112967 w 112966"/>
                <a:gd name="connsiteY10" fmla="*/ 6191 h 209073"/>
                <a:gd name="connsiteX11" fmla="*/ 111633 w 112966"/>
                <a:gd name="connsiteY11" fmla="*/ 6667 h 209073"/>
                <a:gd name="connsiteX12" fmla="*/ 104870 w 112966"/>
                <a:gd name="connsiteY12" fmla="*/ 9144 h 209073"/>
                <a:gd name="connsiteX13" fmla="*/ 103251 w 112966"/>
                <a:gd name="connsiteY13" fmla="*/ 9906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66" h="209073">
                  <a:moveTo>
                    <a:pt x="103251" y="9906"/>
                  </a:moveTo>
                  <a:lnTo>
                    <a:pt x="103251" y="9906"/>
                  </a:lnTo>
                  <a:cubicBezTo>
                    <a:pt x="103251" y="9906"/>
                    <a:pt x="101155" y="3143"/>
                    <a:pt x="100108" y="0"/>
                  </a:cubicBezTo>
                  <a:lnTo>
                    <a:pt x="100108" y="0"/>
                  </a:lnTo>
                  <a:lnTo>
                    <a:pt x="9811" y="184023"/>
                  </a:lnTo>
                  <a:lnTo>
                    <a:pt x="571" y="202883"/>
                  </a:lnTo>
                  <a:lnTo>
                    <a:pt x="0" y="204025"/>
                  </a:lnTo>
                  <a:cubicBezTo>
                    <a:pt x="0" y="204025"/>
                    <a:pt x="0" y="204025"/>
                    <a:pt x="95" y="204025"/>
                  </a:cubicBezTo>
                  <a:cubicBezTo>
                    <a:pt x="4381" y="205930"/>
                    <a:pt x="9239" y="207740"/>
                    <a:pt x="13716" y="209074"/>
                  </a:cubicBezTo>
                  <a:lnTo>
                    <a:pt x="23241" y="189547"/>
                  </a:lnTo>
                  <a:lnTo>
                    <a:pt x="112967" y="6191"/>
                  </a:lnTo>
                  <a:cubicBezTo>
                    <a:pt x="112585" y="6287"/>
                    <a:pt x="112109" y="6477"/>
                    <a:pt x="111633" y="6667"/>
                  </a:cubicBezTo>
                  <a:cubicBezTo>
                    <a:pt x="109442" y="7429"/>
                    <a:pt x="106585" y="8477"/>
                    <a:pt x="104870" y="9144"/>
                  </a:cubicBezTo>
                  <a:cubicBezTo>
                    <a:pt x="103822" y="9620"/>
                    <a:pt x="103251" y="9906"/>
                    <a:pt x="103251" y="990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4" name="Freeform: Shape 1323">
              <a:extLst>
                <a:ext uri="{FF2B5EF4-FFF2-40B4-BE49-F238E27FC236}">
                  <a16:creationId xmlns:a16="http://schemas.microsoft.com/office/drawing/2014/main" id="{3120B4E6-C00F-47AF-B87E-B2BBC7DFF9C6}"/>
                </a:ext>
              </a:extLst>
            </p:cNvPr>
            <p:cNvSpPr/>
            <p:nvPr/>
          </p:nvSpPr>
          <p:spPr>
            <a:xfrm>
              <a:off x="6319551" y="2628400"/>
              <a:ext cx="152685" cy="350162"/>
            </a:xfrm>
            <a:custGeom>
              <a:avLst/>
              <a:gdLst>
                <a:gd name="connsiteX0" fmla="*/ 21431 w 152685"/>
                <a:gd name="connsiteY0" fmla="*/ 265294 h 350162"/>
                <a:gd name="connsiteX1" fmla="*/ 11811 w 152685"/>
                <a:gd name="connsiteY1" fmla="*/ 308347 h 350162"/>
                <a:gd name="connsiteX2" fmla="*/ 0 w 152685"/>
                <a:gd name="connsiteY2" fmla="*/ 333208 h 350162"/>
                <a:gd name="connsiteX3" fmla="*/ 25051 w 152685"/>
                <a:gd name="connsiteY3" fmla="*/ 350162 h 350162"/>
                <a:gd name="connsiteX4" fmla="*/ 37624 w 152685"/>
                <a:gd name="connsiteY4" fmla="*/ 330160 h 350162"/>
                <a:gd name="connsiteX5" fmla="*/ 64199 w 152685"/>
                <a:gd name="connsiteY5" fmla="*/ 309871 h 350162"/>
                <a:gd name="connsiteX6" fmla="*/ 115062 w 152685"/>
                <a:gd name="connsiteY6" fmla="*/ 282154 h 350162"/>
                <a:gd name="connsiteX7" fmla="*/ 115157 w 152685"/>
                <a:gd name="connsiteY7" fmla="*/ 282058 h 350162"/>
                <a:gd name="connsiteX8" fmla="*/ 128302 w 152685"/>
                <a:gd name="connsiteY8" fmla="*/ 260437 h 350162"/>
                <a:gd name="connsiteX9" fmla="*/ 137827 w 152685"/>
                <a:gd name="connsiteY9" fmla="*/ 205668 h 350162"/>
                <a:gd name="connsiteX10" fmla="*/ 139922 w 152685"/>
                <a:gd name="connsiteY10" fmla="*/ 160710 h 350162"/>
                <a:gd name="connsiteX11" fmla="*/ 140113 w 152685"/>
                <a:gd name="connsiteY11" fmla="*/ 127944 h 350162"/>
                <a:gd name="connsiteX12" fmla="*/ 127254 w 152685"/>
                <a:gd name="connsiteY12" fmla="*/ 165758 h 350162"/>
                <a:gd name="connsiteX13" fmla="*/ 117634 w 152685"/>
                <a:gd name="connsiteY13" fmla="*/ 213097 h 350162"/>
                <a:gd name="connsiteX14" fmla="*/ 91726 w 152685"/>
                <a:gd name="connsiteY14" fmla="*/ 232052 h 350162"/>
                <a:gd name="connsiteX15" fmla="*/ 90868 w 152685"/>
                <a:gd name="connsiteY15" fmla="*/ 232243 h 350162"/>
                <a:gd name="connsiteX16" fmla="*/ 90678 w 152685"/>
                <a:gd name="connsiteY16" fmla="*/ 232243 h 350162"/>
                <a:gd name="connsiteX17" fmla="*/ 90011 w 152685"/>
                <a:gd name="connsiteY17" fmla="*/ 232243 h 350162"/>
                <a:gd name="connsiteX18" fmla="*/ 89821 w 152685"/>
                <a:gd name="connsiteY18" fmla="*/ 232243 h 350162"/>
                <a:gd name="connsiteX19" fmla="*/ 88963 w 152685"/>
                <a:gd name="connsiteY19" fmla="*/ 232147 h 350162"/>
                <a:gd name="connsiteX20" fmla="*/ 88868 w 152685"/>
                <a:gd name="connsiteY20" fmla="*/ 232147 h 350162"/>
                <a:gd name="connsiteX21" fmla="*/ 88201 w 152685"/>
                <a:gd name="connsiteY21" fmla="*/ 231957 h 350162"/>
                <a:gd name="connsiteX22" fmla="*/ 88011 w 152685"/>
                <a:gd name="connsiteY22" fmla="*/ 231862 h 350162"/>
                <a:gd name="connsiteX23" fmla="*/ 87439 w 152685"/>
                <a:gd name="connsiteY23" fmla="*/ 231481 h 350162"/>
                <a:gd name="connsiteX24" fmla="*/ 87344 w 152685"/>
                <a:gd name="connsiteY24" fmla="*/ 231385 h 350162"/>
                <a:gd name="connsiteX25" fmla="*/ 86773 w 152685"/>
                <a:gd name="connsiteY25" fmla="*/ 230814 h 350162"/>
                <a:gd name="connsiteX26" fmla="*/ 86678 w 152685"/>
                <a:gd name="connsiteY26" fmla="*/ 230623 h 350162"/>
                <a:gd name="connsiteX27" fmla="*/ 86296 w 152685"/>
                <a:gd name="connsiteY27" fmla="*/ 230052 h 350162"/>
                <a:gd name="connsiteX28" fmla="*/ 86201 w 152685"/>
                <a:gd name="connsiteY28" fmla="*/ 229861 h 350162"/>
                <a:gd name="connsiteX29" fmla="*/ 85916 w 152685"/>
                <a:gd name="connsiteY29" fmla="*/ 229004 h 350162"/>
                <a:gd name="connsiteX30" fmla="*/ 85916 w 152685"/>
                <a:gd name="connsiteY30" fmla="*/ 229004 h 350162"/>
                <a:gd name="connsiteX31" fmla="*/ 84106 w 152685"/>
                <a:gd name="connsiteY31" fmla="*/ 211669 h 350162"/>
                <a:gd name="connsiteX32" fmla="*/ 84963 w 152685"/>
                <a:gd name="connsiteY32" fmla="*/ 194333 h 350162"/>
                <a:gd name="connsiteX33" fmla="*/ 85820 w 152685"/>
                <a:gd name="connsiteY33" fmla="*/ 187380 h 350162"/>
                <a:gd name="connsiteX34" fmla="*/ 86392 w 152685"/>
                <a:gd name="connsiteY34" fmla="*/ 183951 h 350162"/>
                <a:gd name="connsiteX35" fmla="*/ 87630 w 152685"/>
                <a:gd name="connsiteY35" fmla="*/ 177093 h 350162"/>
                <a:gd name="connsiteX36" fmla="*/ 88297 w 152685"/>
                <a:gd name="connsiteY36" fmla="*/ 173664 h 350162"/>
                <a:gd name="connsiteX37" fmla="*/ 89630 w 152685"/>
                <a:gd name="connsiteY37" fmla="*/ 167473 h 350162"/>
                <a:gd name="connsiteX38" fmla="*/ 98108 w 152685"/>
                <a:gd name="connsiteY38" fmla="*/ 136897 h 350162"/>
                <a:gd name="connsiteX39" fmla="*/ 102775 w 152685"/>
                <a:gd name="connsiteY39" fmla="*/ 125182 h 350162"/>
                <a:gd name="connsiteX40" fmla="*/ 109728 w 152685"/>
                <a:gd name="connsiteY40" fmla="*/ 113085 h 350162"/>
                <a:gd name="connsiteX41" fmla="*/ 113157 w 152685"/>
                <a:gd name="connsiteY41" fmla="*/ 108894 h 350162"/>
                <a:gd name="connsiteX42" fmla="*/ 125635 w 152685"/>
                <a:gd name="connsiteY42" fmla="*/ 98607 h 350162"/>
                <a:gd name="connsiteX43" fmla="*/ 133255 w 152685"/>
                <a:gd name="connsiteY43" fmla="*/ 94892 h 350162"/>
                <a:gd name="connsiteX44" fmla="*/ 137160 w 152685"/>
                <a:gd name="connsiteY44" fmla="*/ 93368 h 350162"/>
                <a:gd name="connsiteX45" fmla="*/ 142304 w 152685"/>
                <a:gd name="connsiteY45" fmla="*/ 91368 h 350162"/>
                <a:gd name="connsiteX46" fmla="*/ 143542 w 152685"/>
                <a:gd name="connsiteY46" fmla="*/ 90796 h 350162"/>
                <a:gd name="connsiteX47" fmla="*/ 146018 w 152685"/>
                <a:gd name="connsiteY47" fmla="*/ 89653 h 350162"/>
                <a:gd name="connsiteX48" fmla="*/ 152686 w 152685"/>
                <a:gd name="connsiteY48" fmla="*/ 85081 h 350162"/>
                <a:gd name="connsiteX49" fmla="*/ 142208 w 152685"/>
                <a:gd name="connsiteY49" fmla="*/ 79843 h 350162"/>
                <a:gd name="connsiteX50" fmla="*/ 99727 w 152685"/>
                <a:gd name="connsiteY50" fmla="*/ 101179 h 350162"/>
                <a:gd name="connsiteX51" fmla="*/ 97441 w 152685"/>
                <a:gd name="connsiteY51" fmla="*/ 103560 h 350162"/>
                <a:gd name="connsiteX52" fmla="*/ 94107 w 152685"/>
                <a:gd name="connsiteY52" fmla="*/ 106989 h 350162"/>
                <a:gd name="connsiteX53" fmla="*/ 91630 w 152685"/>
                <a:gd name="connsiteY53" fmla="*/ 109561 h 350162"/>
                <a:gd name="connsiteX54" fmla="*/ 91630 w 152685"/>
                <a:gd name="connsiteY54" fmla="*/ 109561 h 350162"/>
                <a:gd name="connsiteX55" fmla="*/ 91630 w 152685"/>
                <a:gd name="connsiteY55" fmla="*/ 109561 h 350162"/>
                <a:gd name="connsiteX56" fmla="*/ 70199 w 152685"/>
                <a:gd name="connsiteY56" fmla="*/ 147946 h 350162"/>
                <a:gd name="connsiteX57" fmla="*/ 67723 w 152685"/>
                <a:gd name="connsiteY57" fmla="*/ 154995 h 350162"/>
                <a:gd name="connsiteX58" fmla="*/ 64389 w 152685"/>
                <a:gd name="connsiteY58" fmla="*/ 165377 h 350162"/>
                <a:gd name="connsiteX59" fmla="*/ 63341 w 152685"/>
                <a:gd name="connsiteY59" fmla="*/ 168711 h 350162"/>
                <a:gd name="connsiteX60" fmla="*/ 60293 w 152685"/>
                <a:gd name="connsiteY60" fmla="*/ 179474 h 350162"/>
                <a:gd name="connsiteX61" fmla="*/ 58388 w 152685"/>
                <a:gd name="connsiteY61" fmla="*/ 186999 h 350162"/>
                <a:gd name="connsiteX62" fmla="*/ 57912 w 152685"/>
                <a:gd name="connsiteY62" fmla="*/ 189094 h 350162"/>
                <a:gd name="connsiteX63" fmla="*/ 56579 w 152685"/>
                <a:gd name="connsiteY63" fmla="*/ 195381 h 350162"/>
                <a:gd name="connsiteX64" fmla="*/ 55721 w 152685"/>
                <a:gd name="connsiteY64" fmla="*/ 194619 h 350162"/>
                <a:gd name="connsiteX65" fmla="*/ 56293 w 152685"/>
                <a:gd name="connsiteY65" fmla="*/ 186237 h 350162"/>
                <a:gd name="connsiteX66" fmla="*/ 56483 w 152685"/>
                <a:gd name="connsiteY66" fmla="*/ 183760 h 350162"/>
                <a:gd name="connsiteX67" fmla="*/ 57817 w 152685"/>
                <a:gd name="connsiteY67" fmla="*/ 171378 h 350162"/>
                <a:gd name="connsiteX68" fmla="*/ 58293 w 152685"/>
                <a:gd name="connsiteY68" fmla="*/ 167854 h 350162"/>
                <a:gd name="connsiteX69" fmla="*/ 58579 w 152685"/>
                <a:gd name="connsiteY69" fmla="*/ 166044 h 350162"/>
                <a:gd name="connsiteX70" fmla="*/ 59150 w 152685"/>
                <a:gd name="connsiteY70" fmla="*/ 162234 h 350162"/>
                <a:gd name="connsiteX71" fmla="*/ 61627 w 152685"/>
                <a:gd name="connsiteY71" fmla="*/ 148232 h 350162"/>
                <a:gd name="connsiteX72" fmla="*/ 62484 w 152685"/>
                <a:gd name="connsiteY72" fmla="*/ 144041 h 350162"/>
                <a:gd name="connsiteX73" fmla="*/ 63913 w 152685"/>
                <a:gd name="connsiteY73" fmla="*/ 137755 h 350162"/>
                <a:gd name="connsiteX74" fmla="*/ 66770 w 152685"/>
                <a:gd name="connsiteY74" fmla="*/ 127372 h 350162"/>
                <a:gd name="connsiteX75" fmla="*/ 67437 w 152685"/>
                <a:gd name="connsiteY75" fmla="*/ 125372 h 350162"/>
                <a:gd name="connsiteX76" fmla="*/ 68771 w 152685"/>
                <a:gd name="connsiteY76" fmla="*/ 121372 h 350162"/>
                <a:gd name="connsiteX77" fmla="*/ 70199 w 152685"/>
                <a:gd name="connsiteY77" fmla="*/ 117371 h 350162"/>
                <a:gd name="connsiteX78" fmla="*/ 70961 w 152685"/>
                <a:gd name="connsiteY78" fmla="*/ 115466 h 350162"/>
                <a:gd name="connsiteX79" fmla="*/ 72580 w 152685"/>
                <a:gd name="connsiteY79" fmla="*/ 111656 h 350162"/>
                <a:gd name="connsiteX80" fmla="*/ 73438 w 152685"/>
                <a:gd name="connsiteY80" fmla="*/ 109846 h 350162"/>
                <a:gd name="connsiteX81" fmla="*/ 75152 w 152685"/>
                <a:gd name="connsiteY81" fmla="*/ 106322 h 350162"/>
                <a:gd name="connsiteX82" fmla="*/ 76105 w 152685"/>
                <a:gd name="connsiteY82" fmla="*/ 104608 h 350162"/>
                <a:gd name="connsiteX83" fmla="*/ 78010 w 152685"/>
                <a:gd name="connsiteY83" fmla="*/ 101274 h 350162"/>
                <a:gd name="connsiteX84" fmla="*/ 78962 w 152685"/>
                <a:gd name="connsiteY84" fmla="*/ 99655 h 350162"/>
                <a:gd name="connsiteX85" fmla="*/ 81058 w 152685"/>
                <a:gd name="connsiteY85" fmla="*/ 96702 h 350162"/>
                <a:gd name="connsiteX86" fmla="*/ 83249 w 152685"/>
                <a:gd name="connsiteY86" fmla="*/ 93940 h 350162"/>
                <a:gd name="connsiteX87" fmla="*/ 85534 w 152685"/>
                <a:gd name="connsiteY87" fmla="*/ 91463 h 350162"/>
                <a:gd name="connsiteX88" fmla="*/ 112681 w 152685"/>
                <a:gd name="connsiteY88" fmla="*/ 69556 h 350162"/>
                <a:gd name="connsiteX89" fmla="*/ 117634 w 152685"/>
                <a:gd name="connsiteY89" fmla="*/ 65650 h 350162"/>
                <a:gd name="connsiteX90" fmla="*/ 120015 w 152685"/>
                <a:gd name="connsiteY90" fmla="*/ 63650 h 350162"/>
                <a:gd name="connsiteX91" fmla="*/ 124778 w 152685"/>
                <a:gd name="connsiteY91" fmla="*/ 59364 h 350162"/>
                <a:gd name="connsiteX92" fmla="*/ 126492 w 152685"/>
                <a:gd name="connsiteY92" fmla="*/ 57554 h 350162"/>
                <a:gd name="connsiteX93" fmla="*/ 130778 w 152685"/>
                <a:gd name="connsiteY93" fmla="*/ 51553 h 350162"/>
                <a:gd name="connsiteX94" fmla="*/ 132683 w 152685"/>
                <a:gd name="connsiteY94" fmla="*/ 47077 h 350162"/>
                <a:gd name="connsiteX95" fmla="*/ 133636 w 152685"/>
                <a:gd name="connsiteY95" fmla="*/ 42219 h 350162"/>
                <a:gd name="connsiteX96" fmla="*/ 118967 w 152685"/>
                <a:gd name="connsiteY96" fmla="*/ 38028 h 350162"/>
                <a:gd name="connsiteX97" fmla="*/ 109156 w 152685"/>
                <a:gd name="connsiteY97" fmla="*/ 41457 h 350162"/>
                <a:gd name="connsiteX98" fmla="*/ 103251 w 152685"/>
                <a:gd name="connsiteY98" fmla="*/ 43933 h 350162"/>
                <a:gd name="connsiteX99" fmla="*/ 101155 w 152685"/>
                <a:gd name="connsiteY99" fmla="*/ 44791 h 350162"/>
                <a:gd name="connsiteX100" fmla="*/ 94869 w 152685"/>
                <a:gd name="connsiteY100" fmla="*/ 47458 h 350162"/>
                <a:gd name="connsiteX101" fmla="*/ 82867 w 152685"/>
                <a:gd name="connsiteY101" fmla="*/ 53744 h 350162"/>
                <a:gd name="connsiteX102" fmla="*/ 77819 w 152685"/>
                <a:gd name="connsiteY102" fmla="*/ 57649 h 350162"/>
                <a:gd name="connsiteX103" fmla="*/ 72390 w 152685"/>
                <a:gd name="connsiteY103" fmla="*/ 63269 h 350162"/>
                <a:gd name="connsiteX104" fmla="*/ 60960 w 152685"/>
                <a:gd name="connsiteY104" fmla="*/ 79081 h 350162"/>
                <a:gd name="connsiteX105" fmla="*/ 58960 w 152685"/>
                <a:gd name="connsiteY105" fmla="*/ 82414 h 350162"/>
                <a:gd name="connsiteX106" fmla="*/ 56674 w 152685"/>
                <a:gd name="connsiteY106" fmla="*/ 86701 h 350162"/>
                <a:gd name="connsiteX107" fmla="*/ 49435 w 152685"/>
                <a:gd name="connsiteY107" fmla="*/ 104322 h 350162"/>
                <a:gd name="connsiteX108" fmla="*/ 45815 w 152685"/>
                <a:gd name="connsiteY108" fmla="*/ 117943 h 350162"/>
                <a:gd name="connsiteX109" fmla="*/ 44958 w 152685"/>
                <a:gd name="connsiteY109" fmla="*/ 122610 h 350162"/>
                <a:gd name="connsiteX110" fmla="*/ 43625 w 152685"/>
                <a:gd name="connsiteY110" fmla="*/ 131944 h 350162"/>
                <a:gd name="connsiteX111" fmla="*/ 42100 w 152685"/>
                <a:gd name="connsiteY111" fmla="*/ 155757 h 350162"/>
                <a:gd name="connsiteX112" fmla="*/ 41529 w 152685"/>
                <a:gd name="connsiteY112" fmla="*/ 156614 h 350162"/>
                <a:gd name="connsiteX113" fmla="*/ 41148 w 152685"/>
                <a:gd name="connsiteY113" fmla="*/ 156709 h 350162"/>
                <a:gd name="connsiteX114" fmla="*/ 40767 w 152685"/>
                <a:gd name="connsiteY114" fmla="*/ 156614 h 350162"/>
                <a:gd name="connsiteX115" fmla="*/ 40196 w 152685"/>
                <a:gd name="connsiteY115" fmla="*/ 155757 h 350162"/>
                <a:gd name="connsiteX116" fmla="*/ 40196 w 152685"/>
                <a:gd name="connsiteY116" fmla="*/ 148423 h 350162"/>
                <a:gd name="connsiteX117" fmla="*/ 40196 w 152685"/>
                <a:gd name="connsiteY117" fmla="*/ 140993 h 350162"/>
                <a:gd name="connsiteX118" fmla="*/ 40672 w 152685"/>
                <a:gd name="connsiteY118" fmla="*/ 122134 h 350162"/>
                <a:gd name="connsiteX119" fmla="*/ 41243 w 152685"/>
                <a:gd name="connsiteY119" fmla="*/ 114609 h 350162"/>
                <a:gd name="connsiteX120" fmla="*/ 42481 w 152685"/>
                <a:gd name="connsiteY120" fmla="*/ 103369 h 350162"/>
                <a:gd name="connsiteX121" fmla="*/ 60770 w 152685"/>
                <a:gd name="connsiteY121" fmla="*/ 55554 h 350162"/>
                <a:gd name="connsiteX122" fmla="*/ 71152 w 152685"/>
                <a:gd name="connsiteY122" fmla="*/ 44314 h 350162"/>
                <a:gd name="connsiteX123" fmla="*/ 76486 w 152685"/>
                <a:gd name="connsiteY123" fmla="*/ 40028 h 350162"/>
                <a:gd name="connsiteX124" fmla="*/ 90964 w 152685"/>
                <a:gd name="connsiteY124" fmla="*/ 31265 h 350162"/>
                <a:gd name="connsiteX125" fmla="*/ 94012 w 152685"/>
                <a:gd name="connsiteY125" fmla="*/ 29646 h 350162"/>
                <a:gd name="connsiteX126" fmla="*/ 103727 w 152685"/>
                <a:gd name="connsiteY126" fmla="*/ 23931 h 350162"/>
                <a:gd name="connsiteX127" fmla="*/ 106966 w 152685"/>
                <a:gd name="connsiteY127" fmla="*/ 20788 h 350162"/>
                <a:gd name="connsiteX128" fmla="*/ 108585 w 152685"/>
                <a:gd name="connsiteY128" fmla="*/ 18311 h 350162"/>
                <a:gd name="connsiteX129" fmla="*/ 110395 w 152685"/>
                <a:gd name="connsiteY129" fmla="*/ 11929 h 350162"/>
                <a:gd name="connsiteX130" fmla="*/ 110395 w 152685"/>
                <a:gd name="connsiteY130" fmla="*/ 7072 h 350162"/>
                <a:gd name="connsiteX131" fmla="*/ 109538 w 152685"/>
                <a:gd name="connsiteY131" fmla="*/ 2309 h 350162"/>
                <a:gd name="connsiteX132" fmla="*/ 69247 w 152685"/>
                <a:gd name="connsiteY132" fmla="*/ 12215 h 350162"/>
                <a:gd name="connsiteX133" fmla="*/ 28765 w 152685"/>
                <a:gd name="connsiteY133" fmla="*/ 51458 h 350162"/>
                <a:gd name="connsiteX134" fmla="*/ 17240 w 152685"/>
                <a:gd name="connsiteY134" fmla="*/ 67746 h 350162"/>
                <a:gd name="connsiteX135" fmla="*/ 21431 w 152685"/>
                <a:gd name="connsiteY135" fmla="*/ 265294 h 35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2685" h="350162">
                  <a:moveTo>
                    <a:pt x="21431" y="265294"/>
                  </a:moveTo>
                  <a:cubicBezTo>
                    <a:pt x="20669" y="280153"/>
                    <a:pt x="17335" y="294536"/>
                    <a:pt x="11811" y="308347"/>
                  </a:cubicBezTo>
                  <a:cubicBezTo>
                    <a:pt x="8382" y="316920"/>
                    <a:pt x="4381" y="325111"/>
                    <a:pt x="0" y="333208"/>
                  </a:cubicBezTo>
                  <a:cubicBezTo>
                    <a:pt x="8954" y="338065"/>
                    <a:pt x="17335" y="343685"/>
                    <a:pt x="25051" y="350162"/>
                  </a:cubicBezTo>
                  <a:cubicBezTo>
                    <a:pt x="29146" y="343495"/>
                    <a:pt x="33338" y="336732"/>
                    <a:pt x="37624" y="330160"/>
                  </a:cubicBezTo>
                  <a:cubicBezTo>
                    <a:pt x="44482" y="319587"/>
                    <a:pt x="51816" y="313205"/>
                    <a:pt x="64199" y="309871"/>
                  </a:cubicBezTo>
                  <a:cubicBezTo>
                    <a:pt x="83820" y="304633"/>
                    <a:pt x="100584" y="296727"/>
                    <a:pt x="115062" y="282154"/>
                  </a:cubicBezTo>
                  <a:cubicBezTo>
                    <a:pt x="115062" y="282154"/>
                    <a:pt x="115157" y="282058"/>
                    <a:pt x="115157" y="282058"/>
                  </a:cubicBezTo>
                  <a:cubicBezTo>
                    <a:pt x="121158" y="275962"/>
                    <a:pt x="125730" y="268628"/>
                    <a:pt x="128302" y="260437"/>
                  </a:cubicBezTo>
                  <a:cubicBezTo>
                    <a:pt x="133921" y="242815"/>
                    <a:pt x="136684" y="224146"/>
                    <a:pt x="137827" y="205668"/>
                  </a:cubicBezTo>
                  <a:cubicBezTo>
                    <a:pt x="138684" y="190714"/>
                    <a:pt x="139446" y="175759"/>
                    <a:pt x="139922" y="160710"/>
                  </a:cubicBezTo>
                  <a:cubicBezTo>
                    <a:pt x="140208" y="150137"/>
                    <a:pt x="141351" y="138707"/>
                    <a:pt x="140113" y="127944"/>
                  </a:cubicBezTo>
                  <a:cubicBezTo>
                    <a:pt x="132397" y="138612"/>
                    <a:pt x="129540" y="153185"/>
                    <a:pt x="127254" y="165758"/>
                  </a:cubicBezTo>
                  <a:cubicBezTo>
                    <a:pt x="124396" y="181760"/>
                    <a:pt x="124587" y="198048"/>
                    <a:pt x="117634" y="213097"/>
                  </a:cubicBezTo>
                  <a:cubicBezTo>
                    <a:pt x="114109" y="220813"/>
                    <a:pt x="101822" y="236815"/>
                    <a:pt x="91726" y="232052"/>
                  </a:cubicBezTo>
                  <a:cubicBezTo>
                    <a:pt x="91440" y="232147"/>
                    <a:pt x="91154" y="232147"/>
                    <a:pt x="90868" y="232243"/>
                  </a:cubicBezTo>
                  <a:cubicBezTo>
                    <a:pt x="90773" y="232243"/>
                    <a:pt x="90773" y="232243"/>
                    <a:pt x="90678" y="232243"/>
                  </a:cubicBezTo>
                  <a:cubicBezTo>
                    <a:pt x="90488" y="232243"/>
                    <a:pt x="90202" y="232243"/>
                    <a:pt x="90011" y="232243"/>
                  </a:cubicBezTo>
                  <a:cubicBezTo>
                    <a:pt x="89916" y="232243"/>
                    <a:pt x="89916" y="232243"/>
                    <a:pt x="89821" y="232243"/>
                  </a:cubicBezTo>
                  <a:cubicBezTo>
                    <a:pt x="89535" y="232243"/>
                    <a:pt x="89249" y="232147"/>
                    <a:pt x="88963" y="232147"/>
                  </a:cubicBezTo>
                  <a:cubicBezTo>
                    <a:pt x="88963" y="232147"/>
                    <a:pt x="88868" y="232147"/>
                    <a:pt x="88868" y="232147"/>
                  </a:cubicBezTo>
                  <a:cubicBezTo>
                    <a:pt x="88678" y="232052"/>
                    <a:pt x="88392" y="232052"/>
                    <a:pt x="88201" y="231957"/>
                  </a:cubicBezTo>
                  <a:cubicBezTo>
                    <a:pt x="88106" y="231957"/>
                    <a:pt x="88106" y="231862"/>
                    <a:pt x="88011" y="231862"/>
                  </a:cubicBezTo>
                  <a:cubicBezTo>
                    <a:pt x="87821" y="231766"/>
                    <a:pt x="87630" y="231671"/>
                    <a:pt x="87439" y="231481"/>
                  </a:cubicBezTo>
                  <a:cubicBezTo>
                    <a:pt x="87439" y="231481"/>
                    <a:pt x="87344" y="231481"/>
                    <a:pt x="87344" y="231385"/>
                  </a:cubicBezTo>
                  <a:cubicBezTo>
                    <a:pt x="87154" y="231195"/>
                    <a:pt x="86963" y="231004"/>
                    <a:pt x="86773" y="230814"/>
                  </a:cubicBezTo>
                  <a:cubicBezTo>
                    <a:pt x="86773" y="230719"/>
                    <a:pt x="86678" y="230719"/>
                    <a:pt x="86678" y="230623"/>
                  </a:cubicBezTo>
                  <a:cubicBezTo>
                    <a:pt x="86582" y="230433"/>
                    <a:pt x="86392" y="230242"/>
                    <a:pt x="86296" y="230052"/>
                  </a:cubicBezTo>
                  <a:cubicBezTo>
                    <a:pt x="86296" y="229957"/>
                    <a:pt x="86201" y="229861"/>
                    <a:pt x="86201" y="229861"/>
                  </a:cubicBezTo>
                  <a:cubicBezTo>
                    <a:pt x="86106" y="229576"/>
                    <a:pt x="86011" y="229290"/>
                    <a:pt x="85916" y="229004"/>
                  </a:cubicBezTo>
                  <a:cubicBezTo>
                    <a:pt x="85916" y="229004"/>
                    <a:pt x="85916" y="229004"/>
                    <a:pt x="85916" y="229004"/>
                  </a:cubicBezTo>
                  <a:cubicBezTo>
                    <a:pt x="84772" y="223289"/>
                    <a:pt x="84296" y="217479"/>
                    <a:pt x="84106" y="211669"/>
                  </a:cubicBezTo>
                  <a:cubicBezTo>
                    <a:pt x="84010" y="205858"/>
                    <a:pt x="84296" y="200048"/>
                    <a:pt x="84963" y="194333"/>
                  </a:cubicBezTo>
                  <a:cubicBezTo>
                    <a:pt x="85249" y="192047"/>
                    <a:pt x="85534" y="189761"/>
                    <a:pt x="85820" y="187380"/>
                  </a:cubicBezTo>
                  <a:cubicBezTo>
                    <a:pt x="86011" y="186237"/>
                    <a:pt x="86201" y="185094"/>
                    <a:pt x="86392" y="183951"/>
                  </a:cubicBezTo>
                  <a:cubicBezTo>
                    <a:pt x="86773" y="181665"/>
                    <a:pt x="87154" y="179379"/>
                    <a:pt x="87630" y="177093"/>
                  </a:cubicBezTo>
                  <a:cubicBezTo>
                    <a:pt x="87821" y="175950"/>
                    <a:pt x="88106" y="174807"/>
                    <a:pt x="88297" y="173664"/>
                  </a:cubicBezTo>
                  <a:cubicBezTo>
                    <a:pt x="88678" y="171664"/>
                    <a:pt x="89154" y="169568"/>
                    <a:pt x="89630" y="167473"/>
                  </a:cubicBezTo>
                  <a:cubicBezTo>
                    <a:pt x="91916" y="157186"/>
                    <a:pt x="94583" y="146899"/>
                    <a:pt x="98108" y="136897"/>
                  </a:cubicBezTo>
                  <a:cubicBezTo>
                    <a:pt x="99536" y="132897"/>
                    <a:pt x="101060" y="128992"/>
                    <a:pt x="102775" y="125182"/>
                  </a:cubicBezTo>
                  <a:cubicBezTo>
                    <a:pt x="104775" y="120800"/>
                    <a:pt x="107061" y="116704"/>
                    <a:pt x="109728" y="113085"/>
                  </a:cubicBezTo>
                  <a:cubicBezTo>
                    <a:pt x="110776" y="111656"/>
                    <a:pt x="111919" y="110227"/>
                    <a:pt x="113157" y="108894"/>
                  </a:cubicBezTo>
                  <a:cubicBezTo>
                    <a:pt x="116776" y="104893"/>
                    <a:pt x="120872" y="101464"/>
                    <a:pt x="125635" y="98607"/>
                  </a:cubicBezTo>
                  <a:cubicBezTo>
                    <a:pt x="128016" y="97178"/>
                    <a:pt x="130588" y="95940"/>
                    <a:pt x="133255" y="94892"/>
                  </a:cubicBezTo>
                  <a:cubicBezTo>
                    <a:pt x="134493" y="94416"/>
                    <a:pt x="135826" y="93844"/>
                    <a:pt x="137160" y="93368"/>
                  </a:cubicBezTo>
                  <a:cubicBezTo>
                    <a:pt x="138875" y="92701"/>
                    <a:pt x="140589" y="92035"/>
                    <a:pt x="142304" y="91368"/>
                  </a:cubicBezTo>
                  <a:cubicBezTo>
                    <a:pt x="142684" y="91177"/>
                    <a:pt x="143161" y="90987"/>
                    <a:pt x="143542" y="90796"/>
                  </a:cubicBezTo>
                  <a:cubicBezTo>
                    <a:pt x="144399" y="90415"/>
                    <a:pt x="145161" y="90034"/>
                    <a:pt x="146018" y="89653"/>
                  </a:cubicBezTo>
                  <a:cubicBezTo>
                    <a:pt x="148400" y="88415"/>
                    <a:pt x="150685" y="86986"/>
                    <a:pt x="152686" y="85081"/>
                  </a:cubicBezTo>
                  <a:cubicBezTo>
                    <a:pt x="150685" y="81652"/>
                    <a:pt x="146304" y="79081"/>
                    <a:pt x="142208" y="79843"/>
                  </a:cubicBezTo>
                  <a:cubicBezTo>
                    <a:pt x="125444" y="82795"/>
                    <a:pt x="111347" y="90606"/>
                    <a:pt x="99727" y="101179"/>
                  </a:cubicBezTo>
                  <a:cubicBezTo>
                    <a:pt x="98965" y="102036"/>
                    <a:pt x="98108" y="102798"/>
                    <a:pt x="97441" y="103560"/>
                  </a:cubicBezTo>
                  <a:cubicBezTo>
                    <a:pt x="96203" y="104798"/>
                    <a:pt x="95059" y="106036"/>
                    <a:pt x="94107" y="106989"/>
                  </a:cubicBezTo>
                  <a:cubicBezTo>
                    <a:pt x="92583" y="108513"/>
                    <a:pt x="91630" y="109561"/>
                    <a:pt x="91630" y="109561"/>
                  </a:cubicBezTo>
                  <a:lnTo>
                    <a:pt x="91630" y="109561"/>
                  </a:lnTo>
                  <a:lnTo>
                    <a:pt x="91630" y="109561"/>
                  </a:lnTo>
                  <a:cubicBezTo>
                    <a:pt x="83534" y="116514"/>
                    <a:pt x="76105" y="131944"/>
                    <a:pt x="70199" y="147946"/>
                  </a:cubicBezTo>
                  <a:cubicBezTo>
                    <a:pt x="69342" y="150328"/>
                    <a:pt x="68485" y="152709"/>
                    <a:pt x="67723" y="154995"/>
                  </a:cubicBezTo>
                  <a:cubicBezTo>
                    <a:pt x="66484" y="158519"/>
                    <a:pt x="65437" y="162043"/>
                    <a:pt x="64389" y="165377"/>
                  </a:cubicBezTo>
                  <a:cubicBezTo>
                    <a:pt x="64008" y="166520"/>
                    <a:pt x="63722" y="167568"/>
                    <a:pt x="63341" y="168711"/>
                  </a:cubicBezTo>
                  <a:cubicBezTo>
                    <a:pt x="62198" y="172521"/>
                    <a:pt x="61150" y="176140"/>
                    <a:pt x="60293" y="179474"/>
                  </a:cubicBezTo>
                  <a:cubicBezTo>
                    <a:pt x="59531" y="182236"/>
                    <a:pt x="58864" y="184808"/>
                    <a:pt x="58388" y="186999"/>
                  </a:cubicBezTo>
                  <a:cubicBezTo>
                    <a:pt x="58198" y="187761"/>
                    <a:pt x="58007" y="188428"/>
                    <a:pt x="57912" y="189094"/>
                  </a:cubicBezTo>
                  <a:cubicBezTo>
                    <a:pt x="57150" y="192333"/>
                    <a:pt x="56674" y="194619"/>
                    <a:pt x="56579" y="195381"/>
                  </a:cubicBezTo>
                  <a:cubicBezTo>
                    <a:pt x="56102" y="195381"/>
                    <a:pt x="55721" y="195095"/>
                    <a:pt x="55721" y="194619"/>
                  </a:cubicBezTo>
                  <a:cubicBezTo>
                    <a:pt x="55721" y="193571"/>
                    <a:pt x="55912" y="190618"/>
                    <a:pt x="56293" y="186237"/>
                  </a:cubicBezTo>
                  <a:cubicBezTo>
                    <a:pt x="56388" y="185475"/>
                    <a:pt x="56388" y="184618"/>
                    <a:pt x="56483" y="183760"/>
                  </a:cubicBezTo>
                  <a:cubicBezTo>
                    <a:pt x="56769" y="180236"/>
                    <a:pt x="57245" y="176045"/>
                    <a:pt x="57817" y="171378"/>
                  </a:cubicBezTo>
                  <a:cubicBezTo>
                    <a:pt x="58007" y="170235"/>
                    <a:pt x="58103" y="168997"/>
                    <a:pt x="58293" y="167854"/>
                  </a:cubicBezTo>
                  <a:cubicBezTo>
                    <a:pt x="58388" y="167282"/>
                    <a:pt x="58483" y="166615"/>
                    <a:pt x="58579" y="166044"/>
                  </a:cubicBezTo>
                  <a:cubicBezTo>
                    <a:pt x="58769" y="164806"/>
                    <a:pt x="58960" y="163567"/>
                    <a:pt x="59150" y="162234"/>
                  </a:cubicBezTo>
                  <a:cubicBezTo>
                    <a:pt x="59817" y="157757"/>
                    <a:pt x="60674" y="152995"/>
                    <a:pt x="61627" y="148232"/>
                  </a:cubicBezTo>
                  <a:cubicBezTo>
                    <a:pt x="61913" y="146899"/>
                    <a:pt x="62198" y="145470"/>
                    <a:pt x="62484" y="144041"/>
                  </a:cubicBezTo>
                  <a:cubicBezTo>
                    <a:pt x="62960" y="141946"/>
                    <a:pt x="63437" y="139850"/>
                    <a:pt x="63913" y="137755"/>
                  </a:cubicBezTo>
                  <a:cubicBezTo>
                    <a:pt x="64770" y="134230"/>
                    <a:pt x="65722" y="130801"/>
                    <a:pt x="66770" y="127372"/>
                  </a:cubicBezTo>
                  <a:cubicBezTo>
                    <a:pt x="66961" y="126706"/>
                    <a:pt x="67151" y="126039"/>
                    <a:pt x="67437" y="125372"/>
                  </a:cubicBezTo>
                  <a:cubicBezTo>
                    <a:pt x="67913" y="124039"/>
                    <a:pt x="68294" y="122705"/>
                    <a:pt x="68771" y="121372"/>
                  </a:cubicBezTo>
                  <a:cubicBezTo>
                    <a:pt x="69247" y="120038"/>
                    <a:pt x="69723" y="118705"/>
                    <a:pt x="70199" y="117371"/>
                  </a:cubicBezTo>
                  <a:cubicBezTo>
                    <a:pt x="70485" y="116704"/>
                    <a:pt x="70675" y="116038"/>
                    <a:pt x="70961" y="115466"/>
                  </a:cubicBezTo>
                  <a:cubicBezTo>
                    <a:pt x="71438" y="114228"/>
                    <a:pt x="72009" y="112894"/>
                    <a:pt x="72580" y="111656"/>
                  </a:cubicBezTo>
                  <a:cubicBezTo>
                    <a:pt x="72866" y="111085"/>
                    <a:pt x="73152" y="110418"/>
                    <a:pt x="73438" y="109846"/>
                  </a:cubicBezTo>
                  <a:cubicBezTo>
                    <a:pt x="74009" y="108608"/>
                    <a:pt x="74581" y="107465"/>
                    <a:pt x="75152" y="106322"/>
                  </a:cubicBezTo>
                  <a:cubicBezTo>
                    <a:pt x="75438" y="105751"/>
                    <a:pt x="75724" y="105179"/>
                    <a:pt x="76105" y="104608"/>
                  </a:cubicBezTo>
                  <a:cubicBezTo>
                    <a:pt x="76676" y="103465"/>
                    <a:pt x="77343" y="102417"/>
                    <a:pt x="78010" y="101274"/>
                  </a:cubicBezTo>
                  <a:cubicBezTo>
                    <a:pt x="78296" y="100702"/>
                    <a:pt x="78676" y="100226"/>
                    <a:pt x="78962" y="99655"/>
                  </a:cubicBezTo>
                  <a:cubicBezTo>
                    <a:pt x="79629" y="98607"/>
                    <a:pt x="80296" y="97654"/>
                    <a:pt x="81058" y="96702"/>
                  </a:cubicBezTo>
                  <a:cubicBezTo>
                    <a:pt x="81725" y="95749"/>
                    <a:pt x="82487" y="94797"/>
                    <a:pt x="83249" y="93940"/>
                  </a:cubicBezTo>
                  <a:cubicBezTo>
                    <a:pt x="84010" y="93082"/>
                    <a:pt x="84772" y="92225"/>
                    <a:pt x="85534" y="91463"/>
                  </a:cubicBezTo>
                  <a:cubicBezTo>
                    <a:pt x="94012" y="82891"/>
                    <a:pt x="103537" y="76509"/>
                    <a:pt x="112681" y="69556"/>
                  </a:cubicBezTo>
                  <a:cubicBezTo>
                    <a:pt x="114300" y="68317"/>
                    <a:pt x="116014" y="66984"/>
                    <a:pt x="117634" y="65650"/>
                  </a:cubicBezTo>
                  <a:cubicBezTo>
                    <a:pt x="118491" y="64984"/>
                    <a:pt x="119253" y="64317"/>
                    <a:pt x="120015" y="63650"/>
                  </a:cubicBezTo>
                  <a:cubicBezTo>
                    <a:pt x="121634" y="62317"/>
                    <a:pt x="123158" y="60793"/>
                    <a:pt x="124778" y="59364"/>
                  </a:cubicBezTo>
                  <a:cubicBezTo>
                    <a:pt x="125349" y="58792"/>
                    <a:pt x="125921" y="58221"/>
                    <a:pt x="126492" y="57554"/>
                  </a:cubicBezTo>
                  <a:cubicBezTo>
                    <a:pt x="128206" y="55744"/>
                    <a:pt x="129635" y="53744"/>
                    <a:pt x="130778" y="51553"/>
                  </a:cubicBezTo>
                  <a:cubicBezTo>
                    <a:pt x="131540" y="50125"/>
                    <a:pt x="132207" y="48601"/>
                    <a:pt x="132683" y="47077"/>
                  </a:cubicBezTo>
                  <a:cubicBezTo>
                    <a:pt x="133159" y="45553"/>
                    <a:pt x="133541" y="43838"/>
                    <a:pt x="133636" y="42219"/>
                  </a:cubicBezTo>
                  <a:cubicBezTo>
                    <a:pt x="130016" y="38314"/>
                    <a:pt x="124396" y="36409"/>
                    <a:pt x="118967" y="38028"/>
                  </a:cubicBezTo>
                  <a:cubicBezTo>
                    <a:pt x="115633" y="38980"/>
                    <a:pt x="112300" y="40123"/>
                    <a:pt x="109156" y="41457"/>
                  </a:cubicBezTo>
                  <a:cubicBezTo>
                    <a:pt x="107251" y="42314"/>
                    <a:pt x="105346" y="43076"/>
                    <a:pt x="103251" y="43933"/>
                  </a:cubicBezTo>
                  <a:cubicBezTo>
                    <a:pt x="102584" y="44219"/>
                    <a:pt x="101917" y="44505"/>
                    <a:pt x="101155" y="44791"/>
                  </a:cubicBezTo>
                  <a:cubicBezTo>
                    <a:pt x="99060" y="45648"/>
                    <a:pt x="96964" y="46505"/>
                    <a:pt x="94869" y="47458"/>
                  </a:cubicBezTo>
                  <a:cubicBezTo>
                    <a:pt x="90678" y="49267"/>
                    <a:pt x="86582" y="51363"/>
                    <a:pt x="82867" y="53744"/>
                  </a:cubicBezTo>
                  <a:cubicBezTo>
                    <a:pt x="81058" y="54982"/>
                    <a:pt x="79343" y="56221"/>
                    <a:pt x="77819" y="57649"/>
                  </a:cubicBezTo>
                  <a:cubicBezTo>
                    <a:pt x="75914" y="59459"/>
                    <a:pt x="74104" y="61269"/>
                    <a:pt x="72390" y="63269"/>
                  </a:cubicBezTo>
                  <a:cubicBezTo>
                    <a:pt x="68104" y="68127"/>
                    <a:pt x="64294" y="73556"/>
                    <a:pt x="60960" y="79081"/>
                  </a:cubicBezTo>
                  <a:cubicBezTo>
                    <a:pt x="60293" y="80224"/>
                    <a:pt x="59626" y="81367"/>
                    <a:pt x="58960" y="82414"/>
                  </a:cubicBezTo>
                  <a:cubicBezTo>
                    <a:pt x="58198" y="83843"/>
                    <a:pt x="57436" y="85272"/>
                    <a:pt x="56674" y="86701"/>
                  </a:cubicBezTo>
                  <a:cubicBezTo>
                    <a:pt x="53721" y="92416"/>
                    <a:pt x="51340" y="98321"/>
                    <a:pt x="49435" y="104322"/>
                  </a:cubicBezTo>
                  <a:cubicBezTo>
                    <a:pt x="48006" y="108799"/>
                    <a:pt x="46863" y="113371"/>
                    <a:pt x="45815" y="117943"/>
                  </a:cubicBezTo>
                  <a:cubicBezTo>
                    <a:pt x="45529" y="119467"/>
                    <a:pt x="45244" y="120991"/>
                    <a:pt x="44958" y="122610"/>
                  </a:cubicBezTo>
                  <a:cubicBezTo>
                    <a:pt x="44386" y="125658"/>
                    <a:pt x="43910" y="128801"/>
                    <a:pt x="43625" y="131944"/>
                  </a:cubicBezTo>
                  <a:cubicBezTo>
                    <a:pt x="42672" y="139755"/>
                    <a:pt x="42196" y="147756"/>
                    <a:pt x="42100" y="155757"/>
                  </a:cubicBezTo>
                  <a:cubicBezTo>
                    <a:pt x="42100" y="156233"/>
                    <a:pt x="41815" y="156519"/>
                    <a:pt x="41529" y="156614"/>
                  </a:cubicBezTo>
                  <a:cubicBezTo>
                    <a:pt x="41434" y="156614"/>
                    <a:pt x="41338" y="156709"/>
                    <a:pt x="41148" y="156709"/>
                  </a:cubicBezTo>
                  <a:cubicBezTo>
                    <a:pt x="41053" y="156709"/>
                    <a:pt x="40957" y="156709"/>
                    <a:pt x="40767" y="156614"/>
                  </a:cubicBezTo>
                  <a:cubicBezTo>
                    <a:pt x="40481" y="156519"/>
                    <a:pt x="40196" y="156233"/>
                    <a:pt x="40196" y="155757"/>
                  </a:cubicBezTo>
                  <a:cubicBezTo>
                    <a:pt x="40196" y="153280"/>
                    <a:pt x="40196" y="150899"/>
                    <a:pt x="40196" y="148423"/>
                  </a:cubicBezTo>
                  <a:cubicBezTo>
                    <a:pt x="40196" y="145946"/>
                    <a:pt x="40196" y="143470"/>
                    <a:pt x="40196" y="140993"/>
                  </a:cubicBezTo>
                  <a:cubicBezTo>
                    <a:pt x="40196" y="134707"/>
                    <a:pt x="40386" y="128420"/>
                    <a:pt x="40672" y="122134"/>
                  </a:cubicBezTo>
                  <a:cubicBezTo>
                    <a:pt x="40767" y="119657"/>
                    <a:pt x="40957" y="117085"/>
                    <a:pt x="41243" y="114609"/>
                  </a:cubicBezTo>
                  <a:cubicBezTo>
                    <a:pt x="41529" y="110799"/>
                    <a:pt x="42005" y="107084"/>
                    <a:pt x="42481" y="103369"/>
                  </a:cubicBezTo>
                  <a:cubicBezTo>
                    <a:pt x="44958" y="86034"/>
                    <a:pt x="50197" y="69460"/>
                    <a:pt x="60770" y="55554"/>
                  </a:cubicBezTo>
                  <a:cubicBezTo>
                    <a:pt x="63817" y="51553"/>
                    <a:pt x="67246" y="47839"/>
                    <a:pt x="71152" y="44314"/>
                  </a:cubicBezTo>
                  <a:cubicBezTo>
                    <a:pt x="72866" y="42790"/>
                    <a:pt x="74676" y="41362"/>
                    <a:pt x="76486" y="40028"/>
                  </a:cubicBezTo>
                  <a:cubicBezTo>
                    <a:pt x="81058" y="36694"/>
                    <a:pt x="85916" y="33932"/>
                    <a:pt x="90964" y="31265"/>
                  </a:cubicBezTo>
                  <a:cubicBezTo>
                    <a:pt x="92012" y="30694"/>
                    <a:pt x="92964" y="30217"/>
                    <a:pt x="94012" y="29646"/>
                  </a:cubicBezTo>
                  <a:cubicBezTo>
                    <a:pt x="97441" y="27836"/>
                    <a:pt x="100870" y="26122"/>
                    <a:pt x="103727" y="23931"/>
                  </a:cubicBezTo>
                  <a:cubicBezTo>
                    <a:pt x="104966" y="22978"/>
                    <a:pt x="106013" y="21931"/>
                    <a:pt x="106966" y="20788"/>
                  </a:cubicBezTo>
                  <a:cubicBezTo>
                    <a:pt x="107633" y="20026"/>
                    <a:pt x="108109" y="19168"/>
                    <a:pt x="108585" y="18311"/>
                  </a:cubicBezTo>
                  <a:cubicBezTo>
                    <a:pt x="109538" y="16501"/>
                    <a:pt x="110204" y="14406"/>
                    <a:pt x="110395" y="11929"/>
                  </a:cubicBezTo>
                  <a:cubicBezTo>
                    <a:pt x="110490" y="10310"/>
                    <a:pt x="110490" y="8691"/>
                    <a:pt x="110395" y="7072"/>
                  </a:cubicBezTo>
                  <a:cubicBezTo>
                    <a:pt x="110204" y="5452"/>
                    <a:pt x="109918" y="3928"/>
                    <a:pt x="109538" y="2309"/>
                  </a:cubicBezTo>
                  <a:cubicBezTo>
                    <a:pt x="100203" y="-4739"/>
                    <a:pt x="79629" y="6024"/>
                    <a:pt x="69247" y="12215"/>
                  </a:cubicBezTo>
                  <a:cubicBezTo>
                    <a:pt x="55817" y="20216"/>
                    <a:pt x="38386" y="39266"/>
                    <a:pt x="28765" y="51458"/>
                  </a:cubicBezTo>
                  <a:cubicBezTo>
                    <a:pt x="24479" y="56887"/>
                    <a:pt x="20669" y="62317"/>
                    <a:pt x="17240" y="67746"/>
                  </a:cubicBezTo>
                  <a:cubicBezTo>
                    <a:pt x="-1048" y="117181"/>
                    <a:pt x="16669" y="244244"/>
                    <a:pt x="21431" y="265294"/>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5" name="Freeform: Shape 1324">
              <a:extLst>
                <a:ext uri="{FF2B5EF4-FFF2-40B4-BE49-F238E27FC236}">
                  <a16:creationId xmlns:a16="http://schemas.microsoft.com/office/drawing/2014/main" id="{8D8965DC-B4E3-411D-B98B-8804ECA39248}"/>
                </a:ext>
              </a:extLst>
            </p:cNvPr>
            <p:cNvSpPr/>
            <p:nvPr/>
          </p:nvSpPr>
          <p:spPr>
            <a:xfrm>
              <a:off x="6411277" y="2755337"/>
              <a:ext cx="48386" cy="106079"/>
            </a:xfrm>
            <a:custGeom>
              <a:avLst/>
              <a:gdLst>
                <a:gd name="connsiteX0" fmla="*/ 2191 w 48386"/>
                <a:gd name="connsiteY0" fmla="*/ 103781 h 106079"/>
                <a:gd name="connsiteX1" fmla="*/ 2000 w 48386"/>
                <a:gd name="connsiteY1" fmla="*/ 103972 h 106079"/>
                <a:gd name="connsiteX2" fmla="*/ 1619 w 48386"/>
                <a:gd name="connsiteY2" fmla="*/ 104353 h 106079"/>
                <a:gd name="connsiteX3" fmla="*/ 1429 w 48386"/>
                <a:gd name="connsiteY3" fmla="*/ 104543 h 106079"/>
                <a:gd name="connsiteX4" fmla="*/ 952 w 48386"/>
                <a:gd name="connsiteY4" fmla="*/ 104829 h 106079"/>
                <a:gd name="connsiteX5" fmla="*/ 762 w 48386"/>
                <a:gd name="connsiteY5" fmla="*/ 104924 h 106079"/>
                <a:gd name="connsiteX6" fmla="*/ 0 w 48386"/>
                <a:gd name="connsiteY6" fmla="*/ 105210 h 106079"/>
                <a:gd name="connsiteX7" fmla="*/ 25908 w 48386"/>
                <a:gd name="connsiteY7" fmla="*/ 86255 h 106079"/>
                <a:gd name="connsiteX8" fmla="*/ 35528 w 48386"/>
                <a:gd name="connsiteY8" fmla="*/ 38916 h 106079"/>
                <a:gd name="connsiteX9" fmla="*/ 48387 w 48386"/>
                <a:gd name="connsiteY9" fmla="*/ 1102 h 106079"/>
                <a:gd name="connsiteX10" fmla="*/ 48292 w 48386"/>
                <a:gd name="connsiteY10" fmla="*/ 54 h 106079"/>
                <a:gd name="connsiteX11" fmla="*/ 35052 w 48386"/>
                <a:gd name="connsiteY11" fmla="*/ 8722 h 106079"/>
                <a:gd name="connsiteX12" fmla="*/ 25051 w 48386"/>
                <a:gd name="connsiteY12" fmla="*/ 35487 h 106079"/>
                <a:gd name="connsiteX13" fmla="*/ 19717 w 48386"/>
                <a:gd name="connsiteY13" fmla="*/ 65395 h 106079"/>
                <a:gd name="connsiteX14" fmla="*/ 10287 w 48386"/>
                <a:gd name="connsiteY14" fmla="*/ 93685 h 106079"/>
                <a:gd name="connsiteX15" fmla="*/ 3715 w 48386"/>
                <a:gd name="connsiteY15" fmla="*/ 101495 h 106079"/>
                <a:gd name="connsiteX16" fmla="*/ 3524 w 48386"/>
                <a:gd name="connsiteY16" fmla="*/ 101876 h 106079"/>
                <a:gd name="connsiteX17" fmla="*/ 2762 w 48386"/>
                <a:gd name="connsiteY17" fmla="*/ 103114 h 106079"/>
                <a:gd name="connsiteX18" fmla="*/ 2191 w 48386"/>
                <a:gd name="connsiteY18" fmla="*/ 103781 h 1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86" h="106079">
                  <a:moveTo>
                    <a:pt x="2191" y="103781"/>
                  </a:moveTo>
                  <a:cubicBezTo>
                    <a:pt x="2096" y="103876"/>
                    <a:pt x="2096" y="103876"/>
                    <a:pt x="2000" y="103972"/>
                  </a:cubicBezTo>
                  <a:cubicBezTo>
                    <a:pt x="1905" y="104067"/>
                    <a:pt x="1714" y="104257"/>
                    <a:pt x="1619" y="104353"/>
                  </a:cubicBezTo>
                  <a:cubicBezTo>
                    <a:pt x="1524" y="104448"/>
                    <a:pt x="1524" y="104448"/>
                    <a:pt x="1429" y="104543"/>
                  </a:cubicBezTo>
                  <a:cubicBezTo>
                    <a:pt x="1238" y="104638"/>
                    <a:pt x="1048" y="104734"/>
                    <a:pt x="952" y="104829"/>
                  </a:cubicBezTo>
                  <a:cubicBezTo>
                    <a:pt x="857" y="104829"/>
                    <a:pt x="857" y="104924"/>
                    <a:pt x="762" y="104924"/>
                  </a:cubicBezTo>
                  <a:cubicBezTo>
                    <a:pt x="476" y="105019"/>
                    <a:pt x="286" y="105115"/>
                    <a:pt x="0" y="105210"/>
                  </a:cubicBezTo>
                  <a:cubicBezTo>
                    <a:pt x="10096" y="109972"/>
                    <a:pt x="22288" y="93970"/>
                    <a:pt x="25908" y="86255"/>
                  </a:cubicBezTo>
                  <a:cubicBezTo>
                    <a:pt x="32861" y="71206"/>
                    <a:pt x="32671" y="54918"/>
                    <a:pt x="35528" y="38916"/>
                  </a:cubicBezTo>
                  <a:cubicBezTo>
                    <a:pt x="37814" y="26343"/>
                    <a:pt x="40576" y="11770"/>
                    <a:pt x="48387" y="1102"/>
                  </a:cubicBezTo>
                  <a:cubicBezTo>
                    <a:pt x="48387" y="721"/>
                    <a:pt x="48292" y="435"/>
                    <a:pt x="48292" y="54"/>
                  </a:cubicBezTo>
                  <a:cubicBezTo>
                    <a:pt x="43053" y="-422"/>
                    <a:pt x="37433" y="2245"/>
                    <a:pt x="35052" y="8722"/>
                  </a:cubicBezTo>
                  <a:cubicBezTo>
                    <a:pt x="31813" y="17675"/>
                    <a:pt x="27432" y="26152"/>
                    <a:pt x="25051" y="35487"/>
                  </a:cubicBezTo>
                  <a:cubicBezTo>
                    <a:pt x="22479" y="45298"/>
                    <a:pt x="21431" y="55489"/>
                    <a:pt x="19717" y="65395"/>
                  </a:cubicBezTo>
                  <a:cubicBezTo>
                    <a:pt x="18002" y="75206"/>
                    <a:pt x="15811" y="85207"/>
                    <a:pt x="10287" y="93685"/>
                  </a:cubicBezTo>
                  <a:cubicBezTo>
                    <a:pt x="8477" y="96447"/>
                    <a:pt x="6191" y="99209"/>
                    <a:pt x="3715" y="101495"/>
                  </a:cubicBezTo>
                  <a:cubicBezTo>
                    <a:pt x="3619" y="101590"/>
                    <a:pt x="3524" y="101781"/>
                    <a:pt x="3524" y="101876"/>
                  </a:cubicBezTo>
                  <a:cubicBezTo>
                    <a:pt x="3334" y="102257"/>
                    <a:pt x="3048" y="102733"/>
                    <a:pt x="2762" y="103114"/>
                  </a:cubicBezTo>
                  <a:cubicBezTo>
                    <a:pt x="2572" y="103400"/>
                    <a:pt x="2381" y="103591"/>
                    <a:pt x="2191" y="103781"/>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6" name="Freeform: Shape 1325">
              <a:extLst>
                <a:ext uri="{FF2B5EF4-FFF2-40B4-BE49-F238E27FC236}">
                  <a16:creationId xmlns:a16="http://schemas.microsoft.com/office/drawing/2014/main" id="{00882181-D674-4620-8DB4-756C41151826}"/>
                </a:ext>
              </a:extLst>
            </p:cNvPr>
            <p:cNvSpPr/>
            <p:nvPr/>
          </p:nvSpPr>
          <p:spPr>
            <a:xfrm>
              <a:off x="5159596" y="4257756"/>
              <a:ext cx="493871" cy="228327"/>
            </a:xfrm>
            <a:custGeom>
              <a:avLst/>
              <a:gdLst>
                <a:gd name="connsiteX0" fmla="*/ 51435 w 493871"/>
                <a:gd name="connsiteY0" fmla="*/ 223470 h 228327"/>
                <a:gd name="connsiteX1" fmla="*/ 82677 w 493871"/>
                <a:gd name="connsiteY1" fmla="*/ 228328 h 228327"/>
                <a:gd name="connsiteX2" fmla="*/ 84868 w 493871"/>
                <a:gd name="connsiteY2" fmla="*/ 228328 h 228327"/>
                <a:gd name="connsiteX3" fmla="*/ 96012 w 493871"/>
                <a:gd name="connsiteY3" fmla="*/ 228042 h 228327"/>
                <a:gd name="connsiteX4" fmla="*/ 105061 w 493871"/>
                <a:gd name="connsiteY4" fmla="*/ 227566 h 228327"/>
                <a:gd name="connsiteX5" fmla="*/ 114300 w 493871"/>
                <a:gd name="connsiteY5" fmla="*/ 227185 h 228327"/>
                <a:gd name="connsiteX6" fmla="*/ 118967 w 493871"/>
                <a:gd name="connsiteY6" fmla="*/ 227090 h 228327"/>
                <a:gd name="connsiteX7" fmla="*/ 123730 w 493871"/>
                <a:gd name="connsiteY7" fmla="*/ 227090 h 228327"/>
                <a:gd name="connsiteX8" fmla="*/ 215741 w 493871"/>
                <a:gd name="connsiteY8" fmla="*/ 216517 h 228327"/>
                <a:gd name="connsiteX9" fmla="*/ 225838 w 493871"/>
                <a:gd name="connsiteY9" fmla="*/ 214326 h 228327"/>
                <a:gd name="connsiteX10" fmla="*/ 250984 w 493871"/>
                <a:gd name="connsiteY10" fmla="*/ 208325 h 228327"/>
                <a:gd name="connsiteX11" fmla="*/ 260985 w 493871"/>
                <a:gd name="connsiteY11" fmla="*/ 205754 h 228327"/>
                <a:gd name="connsiteX12" fmla="*/ 266033 w 493871"/>
                <a:gd name="connsiteY12" fmla="*/ 204515 h 228327"/>
                <a:gd name="connsiteX13" fmla="*/ 286036 w 493871"/>
                <a:gd name="connsiteY13" fmla="*/ 199372 h 228327"/>
                <a:gd name="connsiteX14" fmla="*/ 306991 w 493871"/>
                <a:gd name="connsiteY14" fmla="*/ 194133 h 228327"/>
                <a:gd name="connsiteX15" fmla="*/ 317468 w 493871"/>
                <a:gd name="connsiteY15" fmla="*/ 191561 h 228327"/>
                <a:gd name="connsiteX16" fmla="*/ 370142 w 493871"/>
                <a:gd name="connsiteY16" fmla="*/ 179846 h 228327"/>
                <a:gd name="connsiteX17" fmla="*/ 380714 w 493871"/>
                <a:gd name="connsiteY17" fmla="*/ 177750 h 228327"/>
                <a:gd name="connsiteX18" fmla="*/ 444532 w 493871"/>
                <a:gd name="connsiteY18" fmla="*/ 167273 h 228327"/>
                <a:gd name="connsiteX19" fmla="*/ 455200 w 493871"/>
                <a:gd name="connsiteY19" fmla="*/ 165939 h 228327"/>
                <a:gd name="connsiteX20" fmla="*/ 474535 w 493871"/>
                <a:gd name="connsiteY20" fmla="*/ 163844 h 228327"/>
                <a:gd name="connsiteX21" fmla="*/ 493871 w 493871"/>
                <a:gd name="connsiteY21" fmla="*/ 162320 h 228327"/>
                <a:gd name="connsiteX22" fmla="*/ 492347 w 493871"/>
                <a:gd name="connsiteY22" fmla="*/ 154604 h 228327"/>
                <a:gd name="connsiteX23" fmla="*/ 491014 w 493871"/>
                <a:gd name="connsiteY23" fmla="*/ 146794 h 228327"/>
                <a:gd name="connsiteX24" fmla="*/ 489109 w 493871"/>
                <a:gd name="connsiteY24" fmla="*/ 130982 h 228327"/>
                <a:gd name="connsiteX25" fmla="*/ 488823 w 493871"/>
                <a:gd name="connsiteY25" fmla="*/ 127363 h 228327"/>
                <a:gd name="connsiteX26" fmla="*/ 488728 w 493871"/>
                <a:gd name="connsiteY26" fmla="*/ 125553 h 228327"/>
                <a:gd name="connsiteX27" fmla="*/ 488728 w 493871"/>
                <a:gd name="connsiteY27" fmla="*/ 125553 h 228327"/>
                <a:gd name="connsiteX28" fmla="*/ 488347 w 493871"/>
                <a:gd name="connsiteY28" fmla="*/ 119267 h 228327"/>
                <a:gd name="connsiteX29" fmla="*/ 488252 w 493871"/>
                <a:gd name="connsiteY29" fmla="*/ 116409 h 228327"/>
                <a:gd name="connsiteX30" fmla="*/ 488156 w 493871"/>
                <a:gd name="connsiteY30" fmla="*/ 113933 h 228327"/>
                <a:gd name="connsiteX31" fmla="*/ 488061 w 493871"/>
                <a:gd name="connsiteY31" fmla="*/ 91358 h 228327"/>
                <a:gd name="connsiteX32" fmla="*/ 488061 w 493871"/>
                <a:gd name="connsiteY32" fmla="*/ 89739 h 228327"/>
                <a:gd name="connsiteX33" fmla="*/ 488252 w 493871"/>
                <a:gd name="connsiteY33" fmla="*/ 85643 h 228327"/>
                <a:gd name="connsiteX34" fmla="*/ 488442 w 493871"/>
                <a:gd name="connsiteY34" fmla="*/ 81929 h 228327"/>
                <a:gd name="connsiteX35" fmla="*/ 488633 w 493871"/>
                <a:gd name="connsiteY35" fmla="*/ 78023 h 228327"/>
                <a:gd name="connsiteX36" fmla="*/ 488918 w 493871"/>
                <a:gd name="connsiteY36" fmla="*/ 73261 h 228327"/>
                <a:gd name="connsiteX37" fmla="*/ 489109 w 493871"/>
                <a:gd name="connsiteY37" fmla="*/ 71070 h 228327"/>
                <a:gd name="connsiteX38" fmla="*/ 489680 w 493871"/>
                <a:gd name="connsiteY38" fmla="*/ 64498 h 228327"/>
                <a:gd name="connsiteX39" fmla="*/ 489680 w 493871"/>
                <a:gd name="connsiteY39" fmla="*/ 64498 h 228327"/>
                <a:gd name="connsiteX40" fmla="*/ 455485 w 493871"/>
                <a:gd name="connsiteY40" fmla="*/ 45543 h 228327"/>
                <a:gd name="connsiteX41" fmla="*/ 398621 w 493871"/>
                <a:gd name="connsiteY41" fmla="*/ 4205 h 228327"/>
                <a:gd name="connsiteX42" fmla="*/ 398526 w 493871"/>
                <a:gd name="connsiteY42" fmla="*/ 4109 h 228327"/>
                <a:gd name="connsiteX43" fmla="*/ 376238 w 493871"/>
                <a:gd name="connsiteY43" fmla="*/ 299 h 228327"/>
                <a:gd name="connsiteX44" fmla="*/ 364903 w 493871"/>
                <a:gd name="connsiteY44" fmla="*/ 2490 h 228327"/>
                <a:gd name="connsiteX45" fmla="*/ 364712 w 493871"/>
                <a:gd name="connsiteY45" fmla="*/ 2585 h 228327"/>
                <a:gd name="connsiteX46" fmla="*/ 322326 w 493871"/>
                <a:gd name="connsiteY46" fmla="*/ 88215 h 228327"/>
                <a:gd name="connsiteX47" fmla="*/ 294799 w 493871"/>
                <a:gd name="connsiteY47" fmla="*/ 137555 h 228327"/>
                <a:gd name="connsiteX48" fmla="*/ 253460 w 493871"/>
                <a:gd name="connsiteY48" fmla="*/ 169463 h 228327"/>
                <a:gd name="connsiteX49" fmla="*/ 144971 w 493871"/>
                <a:gd name="connsiteY49" fmla="*/ 205087 h 228327"/>
                <a:gd name="connsiteX50" fmla="*/ 89630 w 493871"/>
                <a:gd name="connsiteY50" fmla="*/ 206135 h 228327"/>
                <a:gd name="connsiteX51" fmla="*/ 73247 w 493871"/>
                <a:gd name="connsiteY51" fmla="*/ 203753 h 228327"/>
                <a:gd name="connsiteX52" fmla="*/ 69818 w 493871"/>
                <a:gd name="connsiteY52" fmla="*/ 206325 h 228327"/>
                <a:gd name="connsiteX53" fmla="*/ 35243 w 493871"/>
                <a:gd name="connsiteY53" fmla="*/ 203753 h 228327"/>
                <a:gd name="connsiteX54" fmla="*/ 18764 w 493871"/>
                <a:gd name="connsiteY54" fmla="*/ 194228 h 228327"/>
                <a:gd name="connsiteX55" fmla="*/ 12097 w 493871"/>
                <a:gd name="connsiteY55" fmla="*/ 186227 h 228327"/>
                <a:gd name="connsiteX56" fmla="*/ 10763 w 493871"/>
                <a:gd name="connsiteY56" fmla="*/ 186989 h 228327"/>
                <a:gd name="connsiteX57" fmla="*/ 0 w 493871"/>
                <a:gd name="connsiteY57" fmla="*/ 200705 h 228327"/>
                <a:gd name="connsiteX58" fmla="*/ 0 w 493871"/>
                <a:gd name="connsiteY58" fmla="*/ 200705 h 228327"/>
                <a:gd name="connsiteX59" fmla="*/ 51435 w 493871"/>
                <a:gd name="connsiteY59" fmla="*/ 223470 h 22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93871" h="228327">
                  <a:moveTo>
                    <a:pt x="51435" y="223470"/>
                  </a:moveTo>
                  <a:cubicBezTo>
                    <a:pt x="62103" y="227090"/>
                    <a:pt x="72390" y="228233"/>
                    <a:pt x="82677" y="228328"/>
                  </a:cubicBezTo>
                  <a:cubicBezTo>
                    <a:pt x="83439" y="228328"/>
                    <a:pt x="84106" y="228328"/>
                    <a:pt x="84868" y="228328"/>
                  </a:cubicBezTo>
                  <a:cubicBezTo>
                    <a:pt x="88583" y="228328"/>
                    <a:pt x="92202" y="228233"/>
                    <a:pt x="96012" y="228042"/>
                  </a:cubicBezTo>
                  <a:cubicBezTo>
                    <a:pt x="98965" y="227947"/>
                    <a:pt x="102013" y="227756"/>
                    <a:pt x="105061" y="227566"/>
                  </a:cubicBezTo>
                  <a:cubicBezTo>
                    <a:pt x="108109" y="227375"/>
                    <a:pt x="111157" y="227280"/>
                    <a:pt x="114300" y="227185"/>
                  </a:cubicBezTo>
                  <a:cubicBezTo>
                    <a:pt x="115824" y="227185"/>
                    <a:pt x="117443" y="227090"/>
                    <a:pt x="118967" y="227090"/>
                  </a:cubicBezTo>
                  <a:cubicBezTo>
                    <a:pt x="120587" y="227090"/>
                    <a:pt x="122111" y="227090"/>
                    <a:pt x="123730" y="227090"/>
                  </a:cubicBezTo>
                  <a:cubicBezTo>
                    <a:pt x="154781" y="227566"/>
                    <a:pt x="185452" y="222994"/>
                    <a:pt x="215741" y="216517"/>
                  </a:cubicBezTo>
                  <a:cubicBezTo>
                    <a:pt x="219075" y="215755"/>
                    <a:pt x="222504" y="215088"/>
                    <a:pt x="225838" y="214326"/>
                  </a:cubicBezTo>
                  <a:cubicBezTo>
                    <a:pt x="234220" y="212421"/>
                    <a:pt x="242602" y="210421"/>
                    <a:pt x="250984" y="208325"/>
                  </a:cubicBezTo>
                  <a:cubicBezTo>
                    <a:pt x="254318" y="207468"/>
                    <a:pt x="257651" y="206611"/>
                    <a:pt x="260985" y="205754"/>
                  </a:cubicBezTo>
                  <a:cubicBezTo>
                    <a:pt x="262700" y="205373"/>
                    <a:pt x="264319" y="204896"/>
                    <a:pt x="266033" y="204515"/>
                  </a:cubicBezTo>
                  <a:cubicBezTo>
                    <a:pt x="272701" y="202801"/>
                    <a:pt x="279368" y="201086"/>
                    <a:pt x="286036" y="199372"/>
                  </a:cubicBezTo>
                  <a:cubicBezTo>
                    <a:pt x="292989" y="197562"/>
                    <a:pt x="300038" y="195848"/>
                    <a:pt x="306991" y="194133"/>
                  </a:cubicBezTo>
                  <a:cubicBezTo>
                    <a:pt x="310515" y="193276"/>
                    <a:pt x="314039" y="192419"/>
                    <a:pt x="317468" y="191561"/>
                  </a:cubicBezTo>
                  <a:cubicBezTo>
                    <a:pt x="334994" y="187370"/>
                    <a:pt x="352520" y="183465"/>
                    <a:pt x="370142" y="179846"/>
                  </a:cubicBezTo>
                  <a:cubicBezTo>
                    <a:pt x="373666" y="179084"/>
                    <a:pt x="377190" y="178417"/>
                    <a:pt x="380714" y="177750"/>
                  </a:cubicBezTo>
                  <a:cubicBezTo>
                    <a:pt x="401860" y="173654"/>
                    <a:pt x="423196" y="170035"/>
                    <a:pt x="444532" y="167273"/>
                  </a:cubicBezTo>
                  <a:cubicBezTo>
                    <a:pt x="448056" y="166796"/>
                    <a:pt x="451676" y="166320"/>
                    <a:pt x="455200" y="165939"/>
                  </a:cubicBezTo>
                  <a:cubicBezTo>
                    <a:pt x="461677" y="165177"/>
                    <a:pt x="468059" y="164510"/>
                    <a:pt x="474535" y="163844"/>
                  </a:cubicBezTo>
                  <a:cubicBezTo>
                    <a:pt x="481013" y="163272"/>
                    <a:pt x="487490" y="162701"/>
                    <a:pt x="493871" y="162320"/>
                  </a:cubicBezTo>
                  <a:cubicBezTo>
                    <a:pt x="493300" y="159748"/>
                    <a:pt x="492824" y="157176"/>
                    <a:pt x="492347" y="154604"/>
                  </a:cubicBezTo>
                  <a:cubicBezTo>
                    <a:pt x="491871" y="152033"/>
                    <a:pt x="491395" y="149366"/>
                    <a:pt x="491014" y="146794"/>
                  </a:cubicBezTo>
                  <a:cubicBezTo>
                    <a:pt x="490252" y="141555"/>
                    <a:pt x="489585" y="136316"/>
                    <a:pt x="489109" y="130982"/>
                  </a:cubicBezTo>
                  <a:cubicBezTo>
                    <a:pt x="489014" y="129744"/>
                    <a:pt x="488918" y="128506"/>
                    <a:pt x="488823" y="127363"/>
                  </a:cubicBezTo>
                  <a:cubicBezTo>
                    <a:pt x="488823" y="126791"/>
                    <a:pt x="488728" y="126125"/>
                    <a:pt x="488728" y="125553"/>
                  </a:cubicBezTo>
                  <a:lnTo>
                    <a:pt x="488728" y="125553"/>
                  </a:lnTo>
                  <a:cubicBezTo>
                    <a:pt x="488537" y="123458"/>
                    <a:pt x="488442" y="121362"/>
                    <a:pt x="488347" y="119267"/>
                  </a:cubicBezTo>
                  <a:cubicBezTo>
                    <a:pt x="488252" y="118314"/>
                    <a:pt x="488252" y="117362"/>
                    <a:pt x="488252" y="116409"/>
                  </a:cubicBezTo>
                  <a:cubicBezTo>
                    <a:pt x="488252" y="115552"/>
                    <a:pt x="488156" y="114790"/>
                    <a:pt x="488156" y="113933"/>
                  </a:cubicBezTo>
                  <a:cubicBezTo>
                    <a:pt x="487871" y="106408"/>
                    <a:pt x="487871" y="98883"/>
                    <a:pt x="488061" y="91358"/>
                  </a:cubicBezTo>
                  <a:cubicBezTo>
                    <a:pt x="488061" y="90787"/>
                    <a:pt x="488061" y="90311"/>
                    <a:pt x="488061" y="89739"/>
                  </a:cubicBezTo>
                  <a:cubicBezTo>
                    <a:pt x="488061" y="88406"/>
                    <a:pt x="488156" y="87072"/>
                    <a:pt x="488252" y="85643"/>
                  </a:cubicBezTo>
                  <a:cubicBezTo>
                    <a:pt x="488347" y="84405"/>
                    <a:pt x="488347" y="83167"/>
                    <a:pt x="488442" y="81929"/>
                  </a:cubicBezTo>
                  <a:cubicBezTo>
                    <a:pt x="488537" y="80595"/>
                    <a:pt x="488537" y="79262"/>
                    <a:pt x="488633" y="78023"/>
                  </a:cubicBezTo>
                  <a:cubicBezTo>
                    <a:pt x="488728" y="76404"/>
                    <a:pt x="488823" y="74880"/>
                    <a:pt x="488918" y="73261"/>
                  </a:cubicBezTo>
                  <a:cubicBezTo>
                    <a:pt x="489014" y="72499"/>
                    <a:pt x="489014" y="71832"/>
                    <a:pt x="489109" y="71070"/>
                  </a:cubicBezTo>
                  <a:cubicBezTo>
                    <a:pt x="489299" y="68879"/>
                    <a:pt x="489490" y="66689"/>
                    <a:pt x="489680" y="64498"/>
                  </a:cubicBezTo>
                  <a:cubicBezTo>
                    <a:pt x="489680" y="64498"/>
                    <a:pt x="489680" y="64498"/>
                    <a:pt x="489680" y="64498"/>
                  </a:cubicBezTo>
                  <a:cubicBezTo>
                    <a:pt x="477774" y="59354"/>
                    <a:pt x="466344" y="52877"/>
                    <a:pt x="455485" y="45543"/>
                  </a:cubicBezTo>
                  <a:cubicBezTo>
                    <a:pt x="436055" y="32399"/>
                    <a:pt x="419672" y="14587"/>
                    <a:pt x="398621" y="4205"/>
                  </a:cubicBezTo>
                  <a:cubicBezTo>
                    <a:pt x="398621" y="4205"/>
                    <a:pt x="398526" y="4205"/>
                    <a:pt x="398526" y="4109"/>
                  </a:cubicBezTo>
                  <a:cubicBezTo>
                    <a:pt x="391573" y="680"/>
                    <a:pt x="383858" y="-653"/>
                    <a:pt x="376238" y="299"/>
                  </a:cubicBezTo>
                  <a:cubicBezTo>
                    <a:pt x="372428" y="776"/>
                    <a:pt x="368618" y="1538"/>
                    <a:pt x="364903" y="2490"/>
                  </a:cubicBezTo>
                  <a:cubicBezTo>
                    <a:pt x="364808" y="2490"/>
                    <a:pt x="364808" y="2585"/>
                    <a:pt x="364712" y="2585"/>
                  </a:cubicBezTo>
                  <a:cubicBezTo>
                    <a:pt x="334232" y="18587"/>
                    <a:pt x="331470" y="58973"/>
                    <a:pt x="322326" y="88215"/>
                  </a:cubicBezTo>
                  <a:cubicBezTo>
                    <a:pt x="316516" y="106598"/>
                    <a:pt x="307848" y="123267"/>
                    <a:pt x="294799" y="137555"/>
                  </a:cubicBezTo>
                  <a:cubicBezTo>
                    <a:pt x="283083" y="150413"/>
                    <a:pt x="268510" y="160796"/>
                    <a:pt x="253460" y="169463"/>
                  </a:cubicBezTo>
                  <a:cubicBezTo>
                    <a:pt x="220123" y="188704"/>
                    <a:pt x="183071" y="200324"/>
                    <a:pt x="144971" y="205087"/>
                  </a:cubicBezTo>
                  <a:cubicBezTo>
                    <a:pt x="126683" y="207373"/>
                    <a:pt x="108014" y="207944"/>
                    <a:pt x="89630" y="206135"/>
                  </a:cubicBezTo>
                  <a:cubicBezTo>
                    <a:pt x="84011" y="205563"/>
                    <a:pt x="78581" y="204992"/>
                    <a:pt x="73247" y="203753"/>
                  </a:cubicBezTo>
                  <a:cubicBezTo>
                    <a:pt x="72200" y="204706"/>
                    <a:pt x="71057" y="205658"/>
                    <a:pt x="69818" y="206325"/>
                  </a:cubicBezTo>
                  <a:cubicBezTo>
                    <a:pt x="59436" y="212421"/>
                    <a:pt x="45815" y="208897"/>
                    <a:pt x="35243" y="203753"/>
                  </a:cubicBezTo>
                  <a:cubicBezTo>
                    <a:pt x="29242" y="201467"/>
                    <a:pt x="23622" y="198229"/>
                    <a:pt x="18764" y="194228"/>
                  </a:cubicBezTo>
                  <a:cubicBezTo>
                    <a:pt x="16002" y="192038"/>
                    <a:pt x="13716" y="189275"/>
                    <a:pt x="12097" y="186227"/>
                  </a:cubicBezTo>
                  <a:cubicBezTo>
                    <a:pt x="11621" y="186513"/>
                    <a:pt x="11240" y="186704"/>
                    <a:pt x="10763" y="186989"/>
                  </a:cubicBezTo>
                  <a:cubicBezTo>
                    <a:pt x="5620" y="190323"/>
                    <a:pt x="2000" y="195276"/>
                    <a:pt x="0" y="200705"/>
                  </a:cubicBezTo>
                  <a:lnTo>
                    <a:pt x="0" y="200705"/>
                  </a:lnTo>
                  <a:cubicBezTo>
                    <a:pt x="16288" y="210421"/>
                    <a:pt x="34100" y="217565"/>
                    <a:pt x="51435" y="22347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7" name="Freeform: Shape 1326">
              <a:extLst>
                <a:ext uri="{FF2B5EF4-FFF2-40B4-BE49-F238E27FC236}">
                  <a16:creationId xmlns:a16="http://schemas.microsoft.com/office/drawing/2014/main" id="{1AFBDFB0-33E4-457D-8183-322D89188912}"/>
                </a:ext>
              </a:extLst>
            </p:cNvPr>
            <p:cNvSpPr/>
            <p:nvPr/>
          </p:nvSpPr>
          <p:spPr>
            <a:xfrm>
              <a:off x="5171884" y="4260150"/>
              <a:ext cx="352710" cy="207098"/>
            </a:xfrm>
            <a:custGeom>
              <a:avLst/>
              <a:gdLst>
                <a:gd name="connsiteX0" fmla="*/ 6572 w 352710"/>
                <a:gd name="connsiteY0" fmla="*/ 191738 h 207098"/>
                <a:gd name="connsiteX1" fmla="*/ 23051 w 352710"/>
                <a:gd name="connsiteY1" fmla="*/ 201263 h 207098"/>
                <a:gd name="connsiteX2" fmla="*/ 57626 w 352710"/>
                <a:gd name="connsiteY2" fmla="*/ 203835 h 207098"/>
                <a:gd name="connsiteX3" fmla="*/ 61055 w 352710"/>
                <a:gd name="connsiteY3" fmla="*/ 201263 h 207098"/>
                <a:gd name="connsiteX4" fmla="*/ 77438 w 352710"/>
                <a:gd name="connsiteY4" fmla="*/ 203645 h 207098"/>
                <a:gd name="connsiteX5" fmla="*/ 132779 w 352710"/>
                <a:gd name="connsiteY5" fmla="*/ 202597 h 207098"/>
                <a:gd name="connsiteX6" fmla="*/ 241268 w 352710"/>
                <a:gd name="connsiteY6" fmla="*/ 166973 h 207098"/>
                <a:gd name="connsiteX7" fmla="*/ 282607 w 352710"/>
                <a:gd name="connsiteY7" fmla="*/ 135065 h 207098"/>
                <a:gd name="connsiteX8" fmla="*/ 310134 w 352710"/>
                <a:gd name="connsiteY8" fmla="*/ 85725 h 207098"/>
                <a:gd name="connsiteX9" fmla="*/ 352520 w 352710"/>
                <a:gd name="connsiteY9" fmla="*/ 95 h 207098"/>
                <a:gd name="connsiteX10" fmla="*/ 352711 w 352710"/>
                <a:gd name="connsiteY10" fmla="*/ 0 h 207098"/>
                <a:gd name="connsiteX11" fmla="*/ 340424 w 352710"/>
                <a:gd name="connsiteY11" fmla="*/ 4286 h 207098"/>
                <a:gd name="connsiteX12" fmla="*/ 288608 w 352710"/>
                <a:gd name="connsiteY12" fmla="*/ 55817 h 207098"/>
                <a:gd name="connsiteX13" fmla="*/ 252317 w 352710"/>
                <a:gd name="connsiteY13" fmla="*/ 106490 h 207098"/>
                <a:gd name="connsiteX14" fmla="*/ 206407 w 352710"/>
                <a:gd name="connsiteY14" fmla="*/ 140589 h 207098"/>
                <a:gd name="connsiteX15" fmla="*/ 176213 w 352710"/>
                <a:gd name="connsiteY15" fmla="*/ 156400 h 207098"/>
                <a:gd name="connsiteX16" fmla="*/ 102203 w 352710"/>
                <a:gd name="connsiteY16" fmla="*/ 181070 h 207098"/>
                <a:gd name="connsiteX17" fmla="*/ 40386 w 352710"/>
                <a:gd name="connsiteY17" fmla="*/ 182594 h 207098"/>
                <a:gd name="connsiteX18" fmla="*/ 40291 w 352710"/>
                <a:gd name="connsiteY18" fmla="*/ 182499 h 207098"/>
                <a:gd name="connsiteX19" fmla="*/ 6858 w 352710"/>
                <a:gd name="connsiteY19" fmla="*/ 180404 h 207098"/>
                <a:gd name="connsiteX20" fmla="*/ 0 w 352710"/>
                <a:gd name="connsiteY20" fmla="*/ 183737 h 207098"/>
                <a:gd name="connsiteX21" fmla="*/ 6572 w 352710"/>
                <a:gd name="connsiteY21" fmla="*/ 191738 h 20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710" h="207098">
                  <a:moveTo>
                    <a:pt x="6572" y="191738"/>
                  </a:moveTo>
                  <a:cubicBezTo>
                    <a:pt x="11525" y="195739"/>
                    <a:pt x="17145" y="198977"/>
                    <a:pt x="23051" y="201263"/>
                  </a:cubicBezTo>
                  <a:cubicBezTo>
                    <a:pt x="33623" y="206407"/>
                    <a:pt x="47149" y="210026"/>
                    <a:pt x="57626" y="203835"/>
                  </a:cubicBezTo>
                  <a:cubicBezTo>
                    <a:pt x="58865" y="203073"/>
                    <a:pt x="60008" y="202216"/>
                    <a:pt x="61055" y="201263"/>
                  </a:cubicBezTo>
                  <a:cubicBezTo>
                    <a:pt x="66389" y="202502"/>
                    <a:pt x="71819" y="203073"/>
                    <a:pt x="77438" y="203645"/>
                  </a:cubicBezTo>
                  <a:cubicBezTo>
                    <a:pt x="95822" y="205454"/>
                    <a:pt x="114491" y="204883"/>
                    <a:pt x="132779" y="202597"/>
                  </a:cubicBezTo>
                  <a:cubicBezTo>
                    <a:pt x="170879" y="197834"/>
                    <a:pt x="207931" y="186214"/>
                    <a:pt x="241268" y="166973"/>
                  </a:cubicBezTo>
                  <a:cubicBezTo>
                    <a:pt x="256318" y="158306"/>
                    <a:pt x="270796" y="147828"/>
                    <a:pt x="282607" y="135065"/>
                  </a:cubicBezTo>
                  <a:cubicBezTo>
                    <a:pt x="295656" y="120777"/>
                    <a:pt x="304419" y="104108"/>
                    <a:pt x="310134" y="85725"/>
                  </a:cubicBezTo>
                  <a:cubicBezTo>
                    <a:pt x="319373" y="56483"/>
                    <a:pt x="322040" y="16097"/>
                    <a:pt x="352520" y="95"/>
                  </a:cubicBezTo>
                  <a:cubicBezTo>
                    <a:pt x="352616" y="95"/>
                    <a:pt x="352616" y="0"/>
                    <a:pt x="352711" y="0"/>
                  </a:cubicBezTo>
                  <a:cubicBezTo>
                    <a:pt x="348520" y="1048"/>
                    <a:pt x="344424" y="2477"/>
                    <a:pt x="340424" y="4286"/>
                  </a:cubicBezTo>
                  <a:cubicBezTo>
                    <a:pt x="316897" y="14478"/>
                    <a:pt x="301562" y="32671"/>
                    <a:pt x="288608" y="55817"/>
                  </a:cubicBezTo>
                  <a:cubicBezTo>
                    <a:pt x="278130" y="74581"/>
                    <a:pt x="267272" y="91440"/>
                    <a:pt x="252317" y="106490"/>
                  </a:cubicBezTo>
                  <a:cubicBezTo>
                    <a:pt x="238601" y="120206"/>
                    <a:pt x="222980" y="131350"/>
                    <a:pt x="206407" y="140589"/>
                  </a:cubicBezTo>
                  <a:cubicBezTo>
                    <a:pt x="197168" y="146875"/>
                    <a:pt x="186976" y="151733"/>
                    <a:pt x="176213" y="156400"/>
                  </a:cubicBezTo>
                  <a:cubicBezTo>
                    <a:pt x="162020" y="162592"/>
                    <a:pt x="131159" y="174879"/>
                    <a:pt x="102203" y="181070"/>
                  </a:cubicBezTo>
                  <a:cubicBezTo>
                    <a:pt x="74867" y="186976"/>
                    <a:pt x="49054" y="187071"/>
                    <a:pt x="40386" y="182594"/>
                  </a:cubicBezTo>
                  <a:cubicBezTo>
                    <a:pt x="40386" y="182594"/>
                    <a:pt x="40291" y="182594"/>
                    <a:pt x="40291" y="182499"/>
                  </a:cubicBezTo>
                  <a:cubicBezTo>
                    <a:pt x="29908" y="177165"/>
                    <a:pt x="17716" y="176213"/>
                    <a:pt x="6858" y="180404"/>
                  </a:cubicBezTo>
                  <a:cubicBezTo>
                    <a:pt x="4477" y="181356"/>
                    <a:pt x="2191" y="182404"/>
                    <a:pt x="0" y="183737"/>
                  </a:cubicBezTo>
                  <a:cubicBezTo>
                    <a:pt x="1524" y="186785"/>
                    <a:pt x="3810" y="189548"/>
                    <a:pt x="6572" y="19173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28" name="Graphic 3">
            <a:extLst>
              <a:ext uri="{FF2B5EF4-FFF2-40B4-BE49-F238E27FC236}">
                <a16:creationId xmlns:a16="http://schemas.microsoft.com/office/drawing/2014/main" id="{F2E9C2FF-BBFF-41CA-8459-1384B1377033}"/>
              </a:ext>
            </a:extLst>
          </p:cNvPr>
          <p:cNvGrpSpPr/>
          <p:nvPr/>
        </p:nvGrpSpPr>
        <p:grpSpPr>
          <a:xfrm>
            <a:off x="10218572" y="0"/>
            <a:ext cx="1959874" cy="6904838"/>
            <a:chOff x="5895975" y="2757487"/>
            <a:chExt cx="401192" cy="1346263"/>
          </a:xfrm>
        </p:grpSpPr>
        <p:grpSp>
          <p:nvGrpSpPr>
            <p:cNvPr id="1329" name="Graphic 3">
              <a:extLst>
                <a:ext uri="{FF2B5EF4-FFF2-40B4-BE49-F238E27FC236}">
                  <a16:creationId xmlns:a16="http://schemas.microsoft.com/office/drawing/2014/main" id="{13BA2E84-D951-4859-B4F8-5D80F0C7197A}"/>
                </a:ext>
              </a:extLst>
            </p:cNvPr>
            <p:cNvGrpSpPr/>
            <p:nvPr/>
          </p:nvGrpSpPr>
          <p:grpSpPr>
            <a:xfrm>
              <a:off x="5895975" y="2757487"/>
              <a:ext cx="401192" cy="1346263"/>
              <a:chOff x="5895975" y="2757487"/>
              <a:chExt cx="401192" cy="1346263"/>
            </a:xfrm>
          </p:grpSpPr>
          <p:grpSp>
            <p:nvGrpSpPr>
              <p:cNvPr id="1331" name="Graphic 3">
                <a:extLst>
                  <a:ext uri="{FF2B5EF4-FFF2-40B4-BE49-F238E27FC236}">
                    <a16:creationId xmlns:a16="http://schemas.microsoft.com/office/drawing/2014/main" id="{FFF27568-0E32-4408-8710-E8DEF633241D}"/>
                  </a:ext>
                </a:extLst>
              </p:cNvPr>
              <p:cNvGrpSpPr/>
              <p:nvPr/>
            </p:nvGrpSpPr>
            <p:grpSpPr>
              <a:xfrm>
                <a:off x="5982842" y="2806826"/>
                <a:ext cx="228980" cy="1223295"/>
                <a:chOff x="5982842" y="2806826"/>
                <a:chExt cx="228980" cy="1223295"/>
              </a:xfrm>
            </p:grpSpPr>
            <p:grpSp>
              <p:nvGrpSpPr>
                <p:cNvPr id="1338" name="Graphic 3">
                  <a:extLst>
                    <a:ext uri="{FF2B5EF4-FFF2-40B4-BE49-F238E27FC236}">
                      <a16:creationId xmlns:a16="http://schemas.microsoft.com/office/drawing/2014/main" id="{1BC84A29-6F08-4C81-A533-30173D2B99E5}"/>
                    </a:ext>
                  </a:extLst>
                </p:cNvPr>
                <p:cNvGrpSpPr/>
                <p:nvPr/>
              </p:nvGrpSpPr>
              <p:grpSpPr>
                <a:xfrm>
                  <a:off x="5982842" y="2806826"/>
                  <a:ext cx="228980" cy="1223295"/>
                  <a:chOff x="5982842" y="2806826"/>
                  <a:chExt cx="228980" cy="1223295"/>
                </a:xfrm>
              </p:grpSpPr>
              <p:sp>
                <p:nvSpPr>
                  <p:cNvPr id="1343" name="Freeform: Shape 1342">
                    <a:extLst>
                      <a:ext uri="{FF2B5EF4-FFF2-40B4-BE49-F238E27FC236}">
                        <a16:creationId xmlns:a16="http://schemas.microsoft.com/office/drawing/2014/main" id="{47003F71-1482-4379-B247-6E734A299BEC}"/>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4" name="Freeform: Shape 1343">
                    <a:extLst>
                      <a:ext uri="{FF2B5EF4-FFF2-40B4-BE49-F238E27FC236}">
                        <a16:creationId xmlns:a16="http://schemas.microsoft.com/office/drawing/2014/main" id="{C063139B-E682-4C29-A53C-E6DE9E23B7F4}"/>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5" name="Freeform: Shape 1344">
                    <a:extLst>
                      <a:ext uri="{FF2B5EF4-FFF2-40B4-BE49-F238E27FC236}">
                        <a16:creationId xmlns:a16="http://schemas.microsoft.com/office/drawing/2014/main" id="{57C83036-202D-4B16-8760-D3B783D88ABC}"/>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6" name="Freeform: Shape 1345">
                    <a:extLst>
                      <a:ext uri="{FF2B5EF4-FFF2-40B4-BE49-F238E27FC236}">
                        <a16:creationId xmlns:a16="http://schemas.microsoft.com/office/drawing/2014/main" id="{86C3501A-8C15-4CC3-8CBC-7F62A72C8D7D}"/>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7" name="Freeform: Shape 1346">
                    <a:extLst>
                      <a:ext uri="{FF2B5EF4-FFF2-40B4-BE49-F238E27FC236}">
                        <a16:creationId xmlns:a16="http://schemas.microsoft.com/office/drawing/2014/main" id="{6F102FA6-6C20-48D7-8C28-E4E35A729770}"/>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8" name="Freeform: Shape 1347">
                    <a:extLst>
                      <a:ext uri="{FF2B5EF4-FFF2-40B4-BE49-F238E27FC236}">
                        <a16:creationId xmlns:a16="http://schemas.microsoft.com/office/drawing/2014/main" id="{09A6E5BB-6D04-446B-8831-B95C114385F3}"/>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9" name="Freeform: Shape 1348">
                    <a:extLst>
                      <a:ext uri="{FF2B5EF4-FFF2-40B4-BE49-F238E27FC236}">
                        <a16:creationId xmlns:a16="http://schemas.microsoft.com/office/drawing/2014/main" id="{032239CE-4802-4BDA-BA83-78B075A3F54E}"/>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0" name="Freeform: Shape 1349">
                    <a:extLst>
                      <a:ext uri="{FF2B5EF4-FFF2-40B4-BE49-F238E27FC236}">
                        <a16:creationId xmlns:a16="http://schemas.microsoft.com/office/drawing/2014/main" id="{EC8302AF-7582-41DC-8391-F04544128EB1}"/>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1" name="Freeform: Shape 1350">
                    <a:extLst>
                      <a:ext uri="{FF2B5EF4-FFF2-40B4-BE49-F238E27FC236}">
                        <a16:creationId xmlns:a16="http://schemas.microsoft.com/office/drawing/2014/main" id="{D06B7385-7BE4-4A0A-BAAA-13462F6F7E2A}"/>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2" name="Freeform: Shape 1351">
                    <a:extLst>
                      <a:ext uri="{FF2B5EF4-FFF2-40B4-BE49-F238E27FC236}">
                        <a16:creationId xmlns:a16="http://schemas.microsoft.com/office/drawing/2014/main" id="{9138A82B-5900-4832-A4D2-AD190077B0D4}"/>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3" name="Freeform: Shape 1352">
                    <a:extLst>
                      <a:ext uri="{FF2B5EF4-FFF2-40B4-BE49-F238E27FC236}">
                        <a16:creationId xmlns:a16="http://schemas.microsoft.com/office/drawing/2014/main" id="{3AF48D95-0698-4772-A6FF-473107E04EB6}"/>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4" name="Freeform: Shape 1353">
                    <a:extLst>
                      <a:ext uri="{FF2B5EF4-FFF2-40B4-BE49-F238E27FC236}">
                        <a16:creationId xmlns:a16="http://schemas.microsoft.com/office/drawing/2014/main" id="{813A9559-7616-4146-9849-6ABAB5A4CAF2}"/>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5" name="Freeform: Shape 1354">
                    <a:extLst>
                      <a:ext uri="{FF2B5EF4-FFF2-40B4-BE49-F238E27FC236}">
                        <a16:creationId xmlns:a16="http://schemas.microsoft.com/office/drawing/2014/main" id="{DB639EB7-389A-4925-BEE4-A6FC23FBAEC3}"/>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6" name="Freeform: Shape 1355">
                    <a:extLst>
                      <a:ext uri="{FF2B5EF4-FFF2-40B4-BE49-F238E27FC236}">
                        <a16:creationId xmlns:a16="http://schemas.microsoft.com/office/drawing/2014/main" id="{CC423C99-ABBE-4B04-8824-6AC1B694BD28}"/>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7" name="Freeform: Shape 1356">
                    <a:extLst>
                      <a:ext uri="{FF2B5EF4-FFF2-40B4-BE49-F238E27FC236}">
                        <a16:creationId xmlns:a16="http://schemas.microsoft.com/office/drawing/2014/main" id="{DC5F4216-EE6E-4482-B2A9-E03149F101B8}"/>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8" name="Freeform: Shape 1357">
                    <a:extLst>
                      <a:ext uri="{FF2B5EF4-FFF2-40B4-BE49-F238E27FC236}">
                        <a16:creationId xmlns:a16="http://schemas.microsoft.com/office/drawing/2014/main" id="{44CF0F81-FD0C-48E9-8E39-B4A0D0E350DA}"/>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9" name="Freeform: Shape 1358">
                    <a:extLst>
                      <a:ext uri="{FF2B5EF4-FFF2-40B4-BE49-F238E27FC236}">
                        <a16:creationId xmlns:a16="http://schemas.microsoft.com/office/drawing/2014/main" id="{683E8F40-258B-4EC9-8ED3-0980BAD1A058}"/>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0" name="Freeform: Shape 1359">
                    <a:extLst>
                      <a:ext uri="{FF2B5EF4-FFF2-40B4-BE49-F238E27FC236}">
                        <a16:creationId xmlns:a16="http://schemas.microsoft.com/office/drawing/2014/main" id="{E127DC9E-2A8F-48B7-BF75-A141D1E234E3}"/>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1" name="Freeform: Shape 1360">
                    <a:extLst>
                      <a:ext uri="{FF2B5EF4-FFF2-40B4-BE49-F238E27FC236}">
                        <a16:creationId xmlns:a16="http://schemas.microsoft.com/office/drawing/2014/main" id="{51A18B0F-5705-49C8-85C4-3D69F124DEF3}"/>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2" name="Freeform: Shape 1361">
                    <a:extLst>
                      <a:ext uri="{FF2B5EF4-FFF2-40B4-BE49-F238E27FC236}">
                        <a16:creationId xmlns:a16="http://schemas.microsoft.com/office/drawing/2014/main" id="{9CA3DE8D-33F1-4539-87C2-133E287ED8A2}"/>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3" name="Freeform: Shape 1362">
                    <a:extLst>
                      <a:ext uri="{FF2B5EF4-FFF2-40B4-BE49-F238E27FC236}">
                        <a16:creationId xmlns:a16="http://schemas.microsoft.com/office/drawing/2014/main" id="{11E283AB-136F-4950-A5E9-D97B92AD1AA2}"/>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4" name="Freeform: Shape 1363">
                    <a:extLst>
                      <a:ext uri="{FF2B5EF4-FFF2-40B4-BE49-F238E27FC236}">
                        <a16:creationId xmlns:a16="http://schemas.microsoft.com/office/drawing/2014/main" id="{06F6DB5E-A050-460A-AEE0-F9AE0A2BED36}"/>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365" name="Graphic 3">
                    <a:extLst>
                      <a:ext uri="{FF2B5EF4-FFF2-40B4-BE49-F238E27FC236}">
                        <a16:creationId xmlns:a16="http://schemas.microsoft.com/office/drawing/2014/main" id="{7AAD87D6-9EBF-4F7B-8C4A-F439A75A31BC}"/>
                      </a:ext>
                    </a:extLst>
                  </p:cNvPr>
                  <p:cNvGrpSpPr/>
                  <p:nvPr/>
                </p:nvGrpSpPr>
                <p:grpSpPr>
                  <a:xfrm>
                    <a:off x="6015876" y="3199577"/>
                    <a:ext cx="167848" cy="804461"/>
                    <a:chOff x="6015876" y="3199577"/>
                    <a:chExt cx="167848" cy="804461"/>
                  </a:xfrm>
                  <a:solidFill>
                    <a:srgbClr val="84513A"/>
                  </a:solidFill>
                </p:grpSpPr>
                <p:grpSp>
                  <p:nvGrpSpPr>
                    <p:cNvPr id="1366" name="Graphic 3">
                      <a:extLst>
                        <a:ext uri="{FF2B5EF4-FFF2-40B4-BE49-F238E27FC236}">
                          <a16:creationId xmlns:a16="http://schemas.microsoft.com/office/drawing/2014/main" id="{81E0F737-2629-4E38-9539-B2257906A862}"/>
                        </a:ext>
                      </a:extLst>
                    </p:cNvPr>
                    <p:cNvGrpSpPr/>
                    <p:nvPr/>
                  </p:nvGrpSpPr>
                  <p:grpSpPr>
                    <a:xfrm>
                      <a:off x="6019400" y="3200743"/>
                      <a:ext cx="68217" cy="292243"/>
                      <a:chOff x="6019400" y="3200743"/>
                      <a:chExt cx="68217" cy="292243"/>
                    </a:xfrm>
                    <a:solidFill>
                      <a:srgbClr val="84513A"/>
                    </a:solidFill>
                  </p:grpSpPr>
                  <p:grpSp>
                    <p:nvGrpSpPr>
                      <p:cNvPr id="1475" name="Graphic 3">
                        <a:extLst>
                          <a:ext uri="{FF2B5EF4-FFF2-40B4-BE49-F238E27FC236}">
                            <a16:creationId xmlns:a16="http://schemas.microsoft.com/office/drawing/2014/main" id="{9F2D7424-A93F-4C67-8624-823EFEFF3C53}"/>
                          </a:ext>
                        </a:extLst>
                      </p:cNvPr>
                      <p:cNvGrpSpPr/>
                      <p:nvPr/>
                    </p:nvGrpSpPr>
                    <p:grpSpPr>
                      <a:xfrm>
                        <a:off x="6037040" y="3427094"/>
                        <a:ext cx="29796" cy="26029"/>
                        <a:chOff x="6037040" y="3427094"/>
                        <a:chExt cx="29796" cy="26029"/>
                      </a:xfrm>
                      <a:solidFill>
                        <a:srgbClr val="84513A"/>
                      </a:solidFill>
                    </p:grpSpPr>
                    <p:sp>
                      <p:nvSpPr>
                        <p:cNvPr id="1503" name="Freeform: Shape 1502">
                          <a:extLst>
                            <a:ext uri="{FF2B5EF4-FFF2-40B4-BE49-F238E27FC236}">
                              <a16:creationId xmlns:a16="http://schemas.microsoft.com/office/drawing/2014/main" id="{7F4E430B-C862-4AAD-80CA-5BA978A3FC7F}"/>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4" name="Freeform: Shape 1503">
                          <a:extLst>
                            <a:ext uri="{FF2B5EF4-FFF2-40B4-BE49-F238E27FC236}">
                              <a16:creationId xmlns:a16="http://schemas.microsoft.com/office/drawing/2014/main" id="{20661D95-B660-4AB1-BAC2-5F9B7825BD3E}"/>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5" name="Freeform: Shape 1504">
                          <a:extLst>
                            <a:ext uri="{FF2B5EF4-FFF2-40B4-BE49-F238E27FC236}">
                              <a16:creationId xmlns:a16="http://schemas.microsoft.com/office/drawing/2014/main" id="{90B34A50-F60C-4292-AECB-423D5FE9A3B5}"/>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6" name="Freeform: Shape 1505">
                          <a:extLst>
                            <a:ext uri="{FF2B5EF4-FFF2-40B4-BE49-F238E27FC236}">
                              <a16:creationId xmlns:a16="http://schemas.microsoft.com/office/drawing/2014/main" id="{C057736E-920C-4602-9049-4F0D7B17D343}"/>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6" name="Graphic 3">
                        <a:extLst>
                          <a:ext uri="{FF2B5EF4-FFF2-40B4-BE49-F238E27FC236}">
                            <a16:creationId xmlns:a16="http://schemas.microsoft.com/office/drawing/2014/main" id="{83854A33-0915-4819-BAF4-017C618D47F1}"/>
                          </a:ext>
                        </a:extLst>
                      </p:cNvPr>
                      <p:cNvGrpSpPr/>
                      <p:nvPr/>
                    </p:nvGrpSpPr>
                    <p:grpSpPr>
                      <a:xfrm>
                        <a:off x="6019400" y="3464432"/>
                        <a:ext cx="58265" cy="28555"/>
                        <a:chOff x="6019400" y="3464432"/>
                        <a:chExt cx="58265" cy="28555"/>
                      </a:xfrm>
                      <a:solidFill>
                        <a:srgbClr val="84513A"/>
                      </a:solidFill>
                    </p:grpSpPr>
                    <p:sp>
                      <p:nvSpPr>
                        <p:cNvPr id="1496" name="Freeform: Shape 1495">
                          <a:extLst>
                            <a:ext uri="{FF2B5EF4-FFF2-40B4-BE49-F238E27FC236}">
                              <a16:creationId xmlns:a16="http://schemas.microsoft.com/office/drawing/2014/main" id="{5F595B2C-B7FB-4EA7-A00D-235CF688DCDA}"/>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7" name="Freeform: Shape 1496">
                          <a:extLst>
                            <a:ext uri="{FF2B5EF4-FFF2-40B4-BE49-F238E27FC236}">
                              <a16:creationId xmlns:a16="http://schemas.microsoft.com/office/drawing/2014/main" id="{77904AB1-CA1C-49F6-9D27-95A0159BB466}"/>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8" name="Freeform: Shape 1497">
                          <a:extLst>
                            <a:ext uri="{FF2B5EF4-FFF2-40B4-BE49-F238E27FC236}">
                              <a16:creationId xmlns:a16="http://schemas.microsoft.com/office/drawing/2014/main" id="{DC572232-29BC-46AD-92E2-2471F84A707E}"/>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9" name="Freeform: Shape 1498">
                          <a:extLst>
                            <a:ext uri="{FF2B5EF4-FFF2-40B4-BE49-F238E27FC236}">
                              <a16:creationId xmlns:a16="http://schemas.microsoft.com/office/drawing/2014/main" id="{EF0FF41C-1D4E-42D8-AEED-BC664932C6C1}"/>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0" name="Freeform: Shape 1499">
                          <a:extLst>
                            <a:ext uri="{FF2B5EF4-FFF2-40B4-BE49-F238E27FC236}">
                              <a16:creationId xmlns:a16="http://schemas.microsoft.com/office/drawing/2014/main" id="{DF980393-F4CE-4B7C-8324-AC30E0BD7280}"/>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1" name="Freeform: Shape 1500">
                          <a:extLst>
                            <a:ext uri="{FF2B5EF4-FFF2-40B4-BE49-F238E27FC236}">
                              <a16:creationId xmlns:a16="http://schemas.microsoft.com/office/drawing/2014/main" id="{FEBBA8A5-D970-4C09-8EBE-16C4B31B8322}"/>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2" name="Freeform: Shape 1501">
                          <a:extLst>
                            <a:ext uri="{FF2B5EF4-FFF2-40B4-BE49-F238E27FC236}">
                              <a16:creationId xmlns:a16="http://schemas.microsoft.com/office/drawing/2014/main" id="{1EADD669-1417-4BE8-BE58-76F2E65DA5CE}"/>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7" name="Graphic 3">
                        <a:extLst>
                          <a:ext uri="{FF2B5EF4-FFF2-40B4-BE49-F238E27FC236}">
                            <a16:creationId xmlns:a16="http://schemas.microsoft.com/office/drawing/2014/main" id="{EA9B781E-BD85-449A-9149-05CBDC6BD900}"/>
                          </a:ext>
                        </a:extLst>
                      </p:cNvPr>
                      <p:cNvGrpSpPr/>
                      <p:nvPr/>
                    </p:nvGrpSpPr>
                    <p:grpSpPr>
                      <a:xfrm>
                        <a:off x="6020276" y="3272646"/>
                        <a:ext cx="62579" cy="14483"/>
                        <a:chOff x="6020276" y="3272646"/>
                        <a:chExt cx="62579" cy="14483"/>
                      </a:xfrm>
                      <a:solidFill>
                        <a:srgbClr val="84513A"/>
                      </a:solidFill>
                    </p:grpSpPr>
                    <p:sp>
                      <p:nvSpPr>
                        <p:cNvPr id="1492" name="Freeform: Shape 1491">
                          <a:extLst>
                            <a:ext uri="{FF2B5EF4-FFF2-40B4-BE49-F238E27FC236}">
                              <a16:creationId xmlns:a16="http://schemas.microsoft.com/office/drawing/2014/main" id="{DB893977-8AF1-4A37-B902-2AB20352F26A}"/>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3" name="Freeform: Shape 1492">
                          <a:extLst>
                            <a:ext uri="{FF2B5EF4-FFF2-40B4-BE49-F238E27FC236}">
                              <a16:creationId xmlns:a16="http://schemas.microsoft.com/office/drawing/2014/main" id="{B16C4A72-5DB7-45CD-9224-7A7432D132A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4" name="Freeform: Shape 1493">
                          <a:extLst>
                            <a:ext uri="{FF2B5EF4-FFF2-40B4-BE49-F238E27FC236}">
                              <a16:creationId xmlns:a16="http://schemas.microsoft.com/office/drawing/2014/main" id="{EB8A9741-4FDF-462D-9B50-A8118F4FCD2E}"/>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5" name="Freeform: Shape 1494">
                          <a:extLst>
                            <a:ext uri="{FF2B5EF4-FFF2-40B4-BE49-F238E27FC236}">
                              <a16:creationId xmlns:a16="http://schemas.microsoft.com/office/drawing/2014/main" id="{C048FFE0-17C6-4578-AA2B-14180902907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8" name="Graphic 3">
                        <a:extLst>
                          <a:ext uri="{FF2B5EF4-FFF2-40B4-BE49-F238E27FC236}">
                            <a16:creationId xmlns:a16="http://schemas.microsoft.com/office/drawing/2014/main" id="{C7DE89DC-867D-4C49-AB9E-6F57D2EC6682}"/>
                          </a:ext>
                        </a:extLst>
                      </p:cNvPr>
                      <p:cNvGrpSpPr/>
                      <p:nvPr/>
                    </p:nvGrpSpPr>
                    <p:grpSpPr>
                      <a:xfrm>
                        <a:off x="6030288" y="3359613"/>
                        <a:ext cx="57329" cy="52158"/>
                        <a:chOff x="6030288" y="3359613"/>
                        <a:chExt cx="57329" cy="52158"/>
                      </a:xfrm>
                      <a:solidFill>
                        <a:srgbClr val="84513A"/>
                      </a:solidFill>
                    </p:grpSpPr>
                    <p:sp>
                      <p:nvSpPr>
                        <p:cNvPr id="1488" name="Freeform: Shape 1487">
                          <a:extLst>
                            <a:ext uri="{FF2B5EF4-FFF2-40B4-BE49-F238E27FC236}">
                              <a16:creationId xmlns:a16="http://schemas.microsoft.com/office/drawing/2014/main" id="{07D51716-81A7-4668-B8FB-5EB9B02D0E80}"/>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9" name="Freeform: Shape 1488">
                          <a:extLst>
                            <a:ext uri="{FF2B5EF4-FFF2-40B4-BE49-F238E27FC236}">
                              <a16:creationId xmlns:a16="http://schemas.microsoft.com/office/drawing/2014/main" id="{DF96BD5B-CF20-415B-8A26-F2820D899AEA}"/>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0" name="Freeform: Shape 1489">
                          <a:extLst>
                            <a:ext uri="{FF2B5EF4-FFF2-40B4-BE49-F238E27FC236}">
                              <a16:creationId xmlns:a16="http://schemas.microsoft.com/office/drawing/2014/main" id="{93290470-BCB4-47EC-8094-C0F6E4D6982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1" name="Freeform: Shape 1490">
                          <a:extLst>
                            <a:ext uri="{FF2B5EF4-FFF2-40B4-BE49-F238E27FC236}">
                              <a16:creationId xmlns:a16="http://schemas.microsoft.com/office/drawing/2014/main" id="{7B2BC1EA-CE36-4342-B192-A04FDE363A2E}"/>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9" name="Graphic 3">
                        <a:extLst>
                          <a:ext uri="{FF2B5EF4-FFF2-40B4-BE49-F238E27FC236}">
                            <a16:creationId xmlns:a16="http://schemas.microsoft.com/office/drawing/2014/main" id="{D6BF2E42-C342-4612-885E-7740A940595F}"/>
                          </a:ext>
                        </a:extLst>
                      </p:cNvPr>
                      <p:cNvGrpSpPr/>
                      <p:nvPr/>
                    </p:nvGrpSpPr>
                    <p:grpSpPr>
                      <a:xfrm>
                        <a:off x="6033325" y="3200743"/>
                        <a:ext cx="46958" cy="52157"/>
                        <a:chOff x="6033325" y="3200743"/>
                        <a:chExt cx="46958" cy="52157"/>
                      </a:xfrm>
                      <a:solidFill>
                        <a:srgbClr val="84513A"/>
                      </a:solidFill>
                    </p:grpSpPr>
                    <p:sp>
                      <p:nvSpPr>
                        <p:cNvPr id="1484" name="Freeform: Shape 1483">
                          <a:extLst>
                            <a:ext uri="{FF2B5EF4-FFF2-40B4-BE49-F238E27FC236}">
                              <a16:creationId xmlns:a16="http://schemas.microsoft.com/office/drawing/2014/main" id="{EEB6EDF6-6A51-46CD-B076-2E92186DC62D}"/>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5" name="Freeform: Shape 1484">
                          <a:extLst>
                            <a:ext uri="{FF2B5EF4-FFF2-40B4-BE49-F238E27FC236}">
                              <a16:creationId xmlns:a16="http://schemas.microsoft.com/office/drawing/2014/main" id="{A902568E-0D7F-4A0F-87D9-303D0EA86199}"/>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6" name="Freeform: Shape 1485">
                          <a:extLst>
                            <a:ext uri="{FF2B5EF4-FFF2-40B4-BE49-F238E27FC236}">
                              <a16:creationId xmlns:a16="http://schemas.microsoft.com/office/drawing/2014/main" id="{E6A99979-1905-43B4-A93A-6A1C7A4596E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7" name="Freeform: Shape 1486">
                          <a:extLst>
                            <a:ext uri="{FF2B5EF4-FFF2-40B4-BE49-F238E27FC236}">
                              <a16:creationId xmlns:a16="http://schemas.microsoft.com/office/drawing/2014/main" id="{75AC7564-D232-4580-8AAC-EBC8265C78F4}"/>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80" name="Graphic 3">
                        <a:extLst>
                          <a:ext uri="{FF2B5EF4-FFF2-40B4-BE49-F238E27FC236}">
                            <a16:creationId xmlns:a16="http://schemas.microsoft.com/office/drawing/2014/main" id="{10968B7C-E034-413A-BF81-FFFDE96955D8}"/>
                          </a:ext>
                        </a:extLst>
                      </p:cNvPr>
                      <p:cNvGrpSpPr/>
                      <p:nvPr/>
                    </p:nvGrpSpPr>
                    <p:grpSpPr>
                      <a:xfrm>
                        <a:off x="6026959" y="3304351"/>
                        <a:ext cx="57991" cy="45458"/>
                        <a:chOff x="6026959" y="3304351"/>
                        <a:chExt cx="57991" cy="45458"/>
                      </a:xfrm>
                      <a:solidFill>
                        <a:srgbClr val="84513A"/>
                      </a:solidFill>
                    </p:grpSpPr>
                    <p:sp>
                      <p:nvSpPr>
                        <p:cNvPr id="1481" name="Freeform: Shape 1480">
                          <a:extLst>
                            <a:ext uri="{FF2B5EF4-FFF2-40B4-BE49-F238E27FC236}">
                              <a16:creationId xmlns:a16="http://schemas.microsoft.com/office/drawing/2014/main" id="{4C5DD44D-F901-4BE6-A4EA-CD795B828E83}"/>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2" name="Freeform: Shape 1481">
                          <a:extLst>
                            <a:ext uri="{FF2B5EF4-FFF2-40B4-BE49-F238E27FC236}">
                              <a16:creationId xmlns:a16="http://schemas.microsoft.com/office/drawing/2014/main" id="{45852538-A5D9-4077-AFFB-1CC87D11E776}"/>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3" name="Freeform: Shape 1482">
                          <a:extLst>
                            <a:ext uri="{FF2B5EF4-FFF2-40B4-BE49-F238E27FC236}">
                              <a16:creationId xmlns:a16="http://schemas.microsoft.com/office/drawing/2014/main" id="{EA6869F3-1380-47BA-B436-FB0216B0DBBA}"/>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7" name="Graphic 3">
                      <a:extLst>
                        <a:ext uri="{FF2B5EF4-FFF2-40B4-BE49-F238E27FC236}">
                          <a16:creationId xmlns:a16="http://schemas.microsoft.com/office/drawing/2014/main" id="{3E1C2589-F4D9-462B-9788-9B6812EF3148}"/>
                        </a:ext>
                      </a:extLst>
                    </p:cNvPr>
                    <p:cNvGrpSpPr/>
                    <p:nvPr/>
                  </p:nvGrpSpPr>
                  <p:grpSpPr>
                    <a:xfrm>
                      <a:off x="6015876" y="3515795"/>
                      <a:ext cx="78313" cy="488242"/>
                      <a:chOff x="6015876" y="3515795"/>
                      <a:chExt cx="78313" cy="488242"/>
                    </a:xfrm>
                    <a:solidFill>
                      <a:srgbClr val="84513A"/>
                    </a:solidFill>
                  </p:grpSpPr>
                  <p:sp>
                    <p:nvSpPr>
                      <p:cNvPr id="1434" name="Freeform: Shape 1433">
                        <a:extLst>
                          <a:ext uri="{FF2B5EF4-FFF2-40B4-BE49-F238E27FC236}">
                            <a16:creationId xmlns:a16="http://schemas.microsoft.com/office/drawing/2014/main" id="{B00D9FF4-2095-43F8-857B-660BA099FDDF}"/>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35" name="Graphic 3">
                        <a:extLst>
                          <a:ext uri="{FF2B5EF4-FFF2-40B4-BE49-F238E27FC236}">
                            <a16:creationId xmlns:a16="http://schemas.microsoft.com/office/drawing/2014/main" id="{72A7E45B-0E10-45B5-88A4-10A79F3778AE}"/>
                          </a:ext>
                        </a:extLst>
                      </p:cNvPr>
                      <p:cNvGrpSpPr/>
                      <p:nvPr/>
                    </p:nvGrpSpPr>
                    <p:grpSpPr>
                      <a:xfrm>
                        <a:off x="6017895" y="3626946"/>
                        <a:ext cx="63663" cy="38477"/>
                        <a:chOff x="6017895" y="3626946"/>
                        <a:chExt cx="63663" cy="38477"/>
                      </a:xfrm>
                      <a:solidFill>
                        <a:srgbClr val="84513A"/>
                      </a:solidFill>
                    </p:grpSpPr>
                    <p:sp>
                      <p:nvSpPr>
                        <p:cNvPr id="1471" name="Freeform: Shape 1470">
                          <a:extLst>
                            <a:ext uri="{FF2B5EF4-FFF2-40B4-BE49-F238E27FC236}">
                              <a16:creationId xmlns:a16="http://schemas.microsoft.com/office/drawing/2014/main" id="{0965FB86-B030-43B1-81E1-7239BB2E5002}"/>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2" name="Freeform: Shape 1471">
                          <a:extLst>
                            <a:ext uri="{FF2B5EF4-FFF2-40B4-BE49-F238E27FC236}">
                              <a16:creationId xmlns:a16="http://schemas.microsoft.com/office/drawing/2014/main" id="{B9E4BA43-8521-48E5-B3AF-3D65A89592B7}"/>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3" name="Freeform: Shape 1472">
                          <a:extLst>
                            <a:ext uri="{FF2B5EF4-FFF2-40B4-BE49-F238E27FC236}">
                              <a16:creationId xmlns:a16="http://schemas.microsoft.com/office/drawing/2014/main" id="{D4E87836-BBEE-4117-9A2F-AC985A456C9B}"/>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4" name="Freeform: Shape 1473">
                          <a:extLst>
                            <a:ext uri="{FF2B5EF4-FFF2-40B4-BE49-F238E27FC236}">
                              <a16:creationId xmlns:a16="http://schemas.microsoft.com/office/drawing/2014/main" id="{05019017-B58B-4B78-90DD-6A33C13467B5}"/>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6" name="Graphic 3">
                        <a:extLst>
                          <a:ext uri="{FF2B5EF4-FFF2-40B4-BE49-F238E27FC236}">
                            <a16:creationId xmlns:a16="http://schemas.microsoft.com/office/drawing/2014/main" id="{D7CADD0A-4ED5-4305-AAC8-2B1DB8C4FDE2}"/>
                          </a:ext>
                        </a:extLst>
                      </p:cNvPr>
                      <p:cNvGrpSpPr/>
                      <p:nvPr/>
                    </p:nvGrpSpPr>
                    <p:grpSpPr>
                      <a:xfrm>
                        <a:off x="6017895" y="3965560"/>
                        <a:ext cx="63663" cy="38477"/>
                        <a:chOff x="6017895" y="3965560"/>
                        <a:chExt cx="63663" cy="38477"/>
                      </a:xfrm>
                      <a:solidFill>
                        <a:srgbClr val="84513A"/>
                      </a:solidFill>
                    </p:grpSpPr>
                    <p:sp>
                      <p:nvSpPr>
                        <p:cNvPr id="1467" name="Freeform: Shape 1466">
                          <a:extLst>
                            <a:ext uri="{FF2B5EF4-FFF2-40B4-BE49-F238E27FC236}">
                              <a16:creationId xmlns:a16="http://schemas.microsoft.com/office/drawing/2014/main" id="{369BCE95-1385-4555-91AF-20AE7E114C87}"/>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8" name="Freeform: Shape 1467">
                          <a:extLst>
                            <a:ext uri="{FF2B5EF4-FFF2-40B4-BE49-F238E27FC236}">
                              <a16:creationId xmlns:a16="http://schemas.microsoft.com/office/drawing/2014/main" id="{ABE22CA9-869C-4B69-AD72-2A3D5C4277C0}"/>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9" name="Freeform: Shape 1468">
                          <a:extLst>
                            <a:ext uri="{FF2B5EF4-FFF2-40B4-BE49-F238E27FC236}">
                              <a16:creationId xmlns:a16="http://schemas.microsoft.com/office/drawing/2014/main" id="{E4A8647C-E78B-4D0C-936E-1F2D62626786}"/>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0" name="Freeform: Shape 1469">
                          <a:extLst>
                            <a:ext uri="{FF2B5EF4-FFF2-40B4-BE49-F238E27FC236}">
                              <a16:creationId xmlns:a16="http://schemas.microsoft.com/office/drawing/2014/main" id="{32056F8C-29F9-4430-B745-6D4D2C6F3DA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7" name="Graphic 3">
                        <a:extLst>
                          <a:ext uri="{FF2B5EF4-FFF2-40B4-BE49-F238E27FC236}">
                            <a16:creationId xmlns:a16="http://schemas.microsoft.com/office/drawing/2014/main" id="{B9C6D68B-07D7-4793-9CA9-204A0CEF4856}"/>
                          </a:ext>
                        </a:extLst>
                      </p:cNvPr>
                      <p:cNvGrpSpPr/>
                      <p:nvPr/>
                    </p:nvGrpSpPr>
                    <p:grpSpPr>
                      <a:xfrm>
                        <a:off x="6015876" y="3728274"/>
                        <a:ext cx="71409" cy="34865"/>
                        <a:chOff x="6015876" y="3728274"/>
                        <a:chExt cx="71409" cy="34865"/>
                      </a:xfrm>
                      <a:solidFill>
                        <a:srgbClr val="84513A"/>
                      </a:solidFill>
                    </p:grpSpPr>
                    <p:sp>
                      <p:nvSpPr>
                        <p:cNvPr id="1460" name="Freeform: Shape 1459">
                          <a:extLst>
                            <a:ext uri="{FF2B5EF4-FFF2-40B4-BE49-F238E27FC236}">
                              <a16:creationId xmlns:a16="http://schemas.microsoft.com/office/drawing/2014/main" id="{9A544F40-D22A-470B-8A5D-D16F77C64BB9}"/>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1" name="Freeform: Shape 1460">
                          <a:extLst>
                            <a:ext uri="{FF2B5EF4-FFF2-40B4-BE49-F238E27FC236}">
                              <a16:creationId xmlns:a16="http://schemas.microsoft.com/office/drawing/2014/main" id="{A1157595-332E-402D-A152-2BC3EEDCE671}"/>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2" name="Freeform: Shape 1461">
                          <a:extLst>
                            <a:ext uri="{FF2B5EF4-FFF2-40B4-BE49-F238E27FC236}">
                              <a16:creationId xmlns:a16="http://schemas.microsoft.com/office/drawing/2014/main" id="{21E62F84-36DA-4105-92F1-7197D55F4027}"/>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3" name="Freeform: Shape 1462">
                          <a:extLst>
                            <a:ext uri="{FF2B5EF4-FFF2-40B4-BE49-F238E27FC236}">
                              <a16:creationId xmlns:a16="http://schemas.microsoft.com/office/drawing/2014/main" id="{FDA4F54B-F030-44C3-9760-C03134FBE101}"/>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4" name="Freeform: Shape 1463">
                          <a:extLst>
                            <a:ext uri="{FF2B5EF4-FFF2-40B4-BE49-F238E27FC236}">
                              <a16:creationId xmlns:a16="http://schemas.microsoft.com/office/drawing/2014/main" id="{D7696ABF-57D3-4A1F-BF83-5773755BD23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5" name="Freeform: Shape 1464">
                          <a:extLst>
                            <a:ext uri="{FF2B5EF4-FFF2-40B4-BE49-F238E27FC236}">
                              <a16:creationId xmlns:a16="http://schemas.microsoft.com/office/drawing/2014/main" id="{68A107F8-D10A-4EA5-B521-558DDAEE8BC2}"/>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6" name="Freeform: Shape 1465">
                          <a:extLst>
                            <a:ext uri="{FF2B5EF4-FFF2-40B4-BE49-F238E27FC236}">
                              <a16:creationId xmlns:a16="http://schemas.microsoft.com/office/drawing/2014/main" id="{D310C1B7-BB7E-450B-B5F4-177838ABD0A5}"/>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8" name="Graphic 3">
                        <a:extLst>
                          <a:ext uri="{FF2B5EF4-FFF2-40B4-BE49-F238E27FC236}">
                            <a16:creationId xmlns:a16="http://schemas.microsoft.com/office/drawing/2014/main" id="{7816452A-9156-4B2F-8C53-8BE50D7AD889}"/>
                          </a:ext>
                        </a:extLst>
                      </p:cNvPr>
                      <p:cNvGrpSpPr/>
                      <p:nvPr/>
                    </p:nvGrpSpPr>
                    <p:grpSpPr>
                      <a:xfrm>
                        <a:off x="6023288" y="3549882"/>
                        <a:ext cx="70902" cy="63628"/>
                        <a:chOff x="6023288" y="3549882"/>
                        <a:chExt cx="70902" cy="63628"/>
                      </a:xfrm>
                      <a:solidFill>
                        <a:srgbClr val="84513A"/>
                      </a:solidFill>
                    </p:grpSpPr>
                    <p:sp>
                      <p:nvSpPr>
                        <p:cNvPr id="1456" name="Freeform: Shape 1455">
                          <a:extLst>
                            <a:ext uri="{FF2B5EF4-FFF2-40B4-BE49-F238E27FC236}">
                              <a16:creationId xmlns:a16="http://schemas.microsoft.com/office/drawing/2014/main" id="{60CC6A54-7032-46AB-B515-7F6450FFC915}"/>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7" name="Freeform: Shape 1456">
                          <a:extLst>
                            <a:ext uri="{FF2B5EF4-FFF2-40B4-BE49-F238E27FC236}">
                              <a16:creationId xmlns:a16="http://schemas.microsoft.com/office/drawing/2014/main" id="{24D1FECB-2519-4A01-B0A2-1D12FA1734EF}"/>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8" name="Freeform: Shape 1457">
                          <a:extLst>
                            <a:ext uri="{FF2B5EF4-FFF2-40B4-BE49-F238E27FC236}">
                              <a16:creationId xmlns:a16="http://schemas.microsoft.com/office/drawing/2014/main" id="{6529F7C3-9963-4812-8440-CF156552C82D}"/>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9" name="Freeform: Shape 1458">
                          <a:extLst>
                            <a:ext uri="{FF2B5EF4-FFF2-40B4-BE49-F238E27FC236}">
                              <a16:creationId xmlns:a16="http://schemas.microsoft.com/office/drawing/2014/main" id="{E85C65F6-C435-4DCD-97E2-EE72349AACA5}"/>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9" name="Graphic 3">
                        <a:extLst>
                          <a:ext uri="{FF2B5EF4-FFF2-40B4-BE49-F238E27FC236}">
                            <a16:creationId xmlns:a16="http://schemas.microsoft.com/office/drawing/2014/main" id="{4AC6ADD1-FA61-4F19-B2FB-732371CF720B}"/>
                          </a:ext>
                        </a:extLst>
                      </p:cNvPr>
                      <p:cNvGrpSpPr/>
                      <p:nvPr/>
                    </p:nvGrpSpPr>
                    <p:grpSpPr>
                      <a:xfrm>
                        <a:off x="6023288" y="3878494"/>
                        <a:ext cx="70902" cy="63438"/>
                        <a:chOff x="6023288" y="3878494"/>
                        <a:chExt cx="70902" cy="63438"/>
                      </a:xfrm>
                      <a:solidFill>
                        <a:srgbClr val="84513A"/>
                      </a:solidFill>
                    </p:grpSpPr>
                    <p:sp>
                      <p:nvSpPr>
                        <p:cNvPr id="1452" name="Freeform: Shape 1451">
                          <a:extLst>
                            <a:ext uri="{FF2B5EF4-FFF2-40B4-BE49-F238E27FC236}">
                              <a16:creationId xmlns:a16="http://schemas.microsoft.com/office/drawing/2014/main" id="{4CC2A382-54C9-41C6-BC60-85A18AFE5FF6}"/>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3" name="Freeform: Shape 1452">
                          <a:extLst>
                            <a:ext uri="{FF2B5EF4-FFF2-40B4-BE49-F238E27FC236}">
                              <a16:creationId xmlns:a16="http://schemas.microsoft.com/office/drawing/2014/main" id="{CBC446F4-4C6A-46D2-98C7-CB2E1975C8EA}"/>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4" name="Freeform: Shape 1453">
                          <a:extLst>
                            <a:ext uri="{FF2B5EF4-FFF2-40B4-BE49-F238E27FC236}">
                              <a16:creationId xmlns:a16="http://schemas.microsoft.com/office/drawing/2014/main" id="{6AD62E3E-BF04-49C9-BE59-043AC2896528}"/>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5" name="Freeform: Shape 1454">
                          <a:extLst>
                            <a:ext uri="{FF2B5EF4-FFF2-40B4-BE49-F238E27FC236}">
                              <a16:creationId xmlns:a16="http://schemas.microsoft.com/office/drawing/2014/main" id="{EA4325D9-38E4-4AC2-BBF7-773D16B01992}"/>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0" name="Graphic 3">
                        <a:extLst>
                          <a:ext uri="{FF2B5EF4-FFF2-40B4-BE49-F238E27FC236}">
                            <a16:creationId xmlns:a16="http://schemas.microsoft.com/office/drawing/2014/main" id="{A109944E-8F47-4874-A4BD-DB3D423ED995}"/>
                          </a:ext>
                        </a:extLst>
                      </p:cNvPr>
                      <p:cNvGrpSpPr/>
                      <p:nvPr/>
                    </p:nvGrpSpPr>
                    <p:grpSpPr>
                      <a:xfrm>
                        <a:off x="6029039" y="3689127"/>
                        <a:ext cx="45720" cy="27644"/>
                        <a:chOff x="6029039" y="3689127"/>
                        <a:chExt cx="45720" cy="27644"/>
                      </a:xfrm>
                      <a:solidFill>
                        <a:srgbClr val="84513A"/>
                      </a:solidFill>
                    </p:grpSpPr>
                    <p:sp>
                      <p:nvSpPr>
                        <p:cNvPr id="1448" name="Freeform: Shape 1447">
                          <a:extLst>
                            <a:ext uri="{FF2B5EF4-FFF2-40B4-BE49-F238E27FC236}">
                              <a16:creationId xmlns:a16="http://schemas.microsoft.com/office/drawing/2014/main" id="{BF8B112E-E12F-4051-9708-AE55A2D2A6E4}"/>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9" name="Freeform: Shape 1448">
                          <a:extLst>
                            <a:ext uri="{FF2B5EF4-FFF2-40B4-BE49-F238E27FC236}">
                              <a16:creationId xmlns:a16="http://schemas.microsoft.com/office/drawing/2014/main" id="{34190E28-F200-4019-B16B-DEEA851295D4}"/>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0" name="Freeform: Shape 1449">
                          <a:extLst>
                            <a:ext uri="{FF2B5EF4-FFF2-40B4-BE49-F238E27FC236}">
                              <a16:creationId xmlns:a16="http://schemas.microsoft.com/office/drawing/2014/main" id="{20A932EE-A1F9-4BC2-B99C-2C72BEC9CA91}"/>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1" name="Freeform: Shape 1450">
                          <a:extLst>
                            <a:ext uri="{FF2B5EF4-FFF2-40B4-BE49-F238E27FC236}">
                              <a16:creationId xmlns:a16="http://schemas.microsoft.com/office/drawing/2014/main" id="{ED60DC8C-A89E-49D5-9232-EC344124CA7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1" name="Graphic 3">
                        <a:extLst>
                          <a:ext uri="{FF2B5EF4-FFF2-40B4-BE49-F238E27FC236}">
                            <a16:creationId xmlns:a16="http://schemas.microsoft.com/office/drawing/2014/main" id="{1FFA7132-913D-40DD-B12A-446D76F73AB0}"/>
                          </a:ext>
                        </a:extLst>
                      </p:cNvPr>
                      <p:cNvGrpSpPr/>
                      <p:nvPr/>
                    </p:nvGrpSpPr>
                    <p:grpSpPr>
                      <a:xfrm>
                        <a:off x="6019038" y="3515795"/>
                        <a:ext cx="57355" cy="15788"/>
                        <a:chOff x="6019038" y="3515795"/>
                        <a:chExt cx="57355" cy="15788"/>
                      </a:xfrm>
                      <a:solidFill>
                        <a:srgbClr val="84513A"/>
                      </a:solidFill>
                    </p:grpSpPr>
                    <p:sp>
                      <p:nvSpPr>
                        <p:cNvPr id="1446" name="Freeform: Shape 1445">
                          <a:extLst>
                            <a:ext uri="{FF2B5EF4-FFF2-40B4-BE49-F238E27FC236}">
                              <a16:creationId xmlns:a16="http://schemas.microsoft.com/office/drawing/2014/main" id="{5673903A-55D0-40A9-9778-825FF764DDF1}"/>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7" name="Freeform: Shape 1446">
                          <a:extLst>
                            <a:ext uri="{FF2B5EF4-FFF2-40B4-BE49-F238E27FC236}">
                              <a16:creationId xmlns:a16="http://schemas.microsoft.com/office/drawing/2014/main" id="{8C0434F8-DB3B-4759-8592-7CADFD9DC838}"/>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2" name="Graphic 3">
                        <a:extLst>
                          <a:ext uri="{FF2B5EF4-FFF2-40B4-BE49-F238E27FC236}">
                            <a16:creationId xmlns:a16="http://schemas.microsoft.com/office/drawing/2014/main" id="{FC6EE3CD-06B8-4315-8528-38CF0474BA50}"/>
                          </a:ext>
                        </a:extLst>
                      </p:cNvPr>
                      <p:cNvGrpSpPr/>
                      <p:nvPr/>
                    </p:nvGrpSpPr>
                    <p:grpSpPr>
                      <a:xfrm>
                        <a:off x="6024270" y="3784072"/>
                        <a:ext cx="44297" cy="29165"/>
                        <a:chOff x="6024270" y="3784072"/>
                        <a:chExt cx="44297" cy="29165"/>
                      </a:xfrm>
                      <a:solidFill>
                        <a:srgbClr val="84513A"/>
                      </a:solidFill>
                    </p:grpSpPr>
                    <p:sp>
                      <p:nvSpPr>
                        <p:cNvPr id="1443" name="Freeform: Shape 1442">
                          <a:extLst>
                            <a:ext uri="{FF2B5EF4-FFF2-40B4-BE49-F238E27FC236}">
                              <a16:creationId xmlns:a16="http://schemas.microsoft.com/office/drawing/2014/main" id="{CA22B86F-D936-4196-852B-26149BB49A94}"/>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4" name="Freeform: Shape 1443">
                          <a:extLst>
                            <a:ext uri="{FF2B5EF4-FFF2-40B4-BE49-F238E27FC236}">
                              <a16:creationId xmlns:a16="http://schemas.microsoft.com/office/drawing/2014/main" id="{47BBB7C7-A7A1-4D64-AEB0-1D10B382A53F}"/>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5" name="Freeform: Shape 1444">
                          <a:extLst>
                            <a:ext uri="{FF2B5EF4-FFF2-40B4-BE49-F238E27FC236}">
                              <a16:creationId xmlns:a16="http://schemas.microsoft.com/office/drawing/2014/main" id="{984E952D-D5AC-4696-BAC5-38462D0B62C4}"/>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8" name="Graphic 3">
                      <a:extLst>
                        <a:ext uri="{FF2B5EF4-FFF2-40B4-BE49-F238E27FC236}">
                          <a16:creationId xmlns:a16="http://schemas.microsoft.com/office/drawing/2014/main" id="{6C3F2A57-7206-48B4-A5B5-2A919C0EBD1D}"/>
                        </a:ext>
                      </a:extLst>
                    </p:cNvPr>
                    <p:cNvGrpSpPr/>
                    <p:nvPr/>
                  </p:nvGrpSpPr>
                  <p:grpSpPr>
                    <a:xfrm>
                      <a:off x="6104096" y="3199577"/>
                      <a:ext cx="72153" cy="341592"/>
                      <a:chOff x="6104096" y="3199577"/>
                      <a:chExt cx="72153" cy="341592"/>
                    </a:xfrm>
                    <a:solidFill>
                      <a:srgbClr val="84513A"/>
                    </a:solidFill>
                  </p:grpSpPr>
                  <p:grpSp>
                    <p:nvGrpSpPr>
                      <p:cNvPr id="1406" name="Graphic 3">
                        <a:extLst>
                          <a:ext uri="{FF2B5EF4-FFF2-40B4-BE49-F238E27FC236}">
                            <a16:creationId xmlns:a16="http://schemas.microsoft.com/office/drawing/2014/main" id="{902CCF91-CB70-4576-B2EB-526FCF0E9D5B}"/>
                          </a:ext>
                        </a:extLst>
                      </p:cNvPr>
                      <p:cNvGrpSpPr/>
                      <p:nvPr/>
                    </p:nvGrpSpPr>
                    <p:grpSpPr>
                      <a:xfrm>
                        <a:off x="6112573" y="3199577"/>
                        <a:ext cx="41894" cy="80356"/>
                        <a:chOff x="6112573" y="3199577"/>
                        <a:chExt cx="41894" cy="80356"/>
                      </a:xfrm>
                      <a:solidFill>
                        <a:srgbClr val="84513A"/>
                      </a:solidFill>
                    </p:grpSpPr>
                    <p:sp>
                      <p:nvSpPr>
                        <p:cNvPr id="1431" name="Freeform: Shape 1430">
                          <a:extLst>
                            <a:ext uri="{FF2B5EF4-FFF2-40B4-BE49-F238E27FC236}">
                              <a16:creationId xmlns:a16="http://schemas.microsoft.com/office/drawing/2014/main" id="{91A19EBF-84D1-40AF-8C11-9422C7946AA3}"/>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2" name="Freeform: Shape 1431">
                          <a:extLst>
                            <a:ext uri="{FF2B5EF4-FFF2-40B4-BE49-F238E27FC236}">
                              <a16:creationId xmlns:a16="http://schemas.microsoft.com/office/drawing/2014/main" id="{03B0B0D7-50C9-4126-89B2-B2E96EE6E60C}"/>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3" name="Freeform: Shape 1432">
                          <a:extLst>
                            <a:ext uri="{FF2B5EF4-FFF2-40B4-BE49-F238E27FC236}">
                              <a16:creationId xmlns:a16="http://schemas.microsoft.com/office/drawing/2014/main" id="{EA16EBA6-6169-4C5B-BBF0-D2002D2688B1}"/>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407" name="Freeform: Shape 1406">
                        <a:extLst>
                          <a:ext uri="{FF2B5EF4-FFF2-40B4-BE49-F238E27FC236}">
                            <a16:creationId xmlns:a16="http://schemas.microsoft.com/office/drawing/2014/main" id="{19428A23-99A2-4CC8-A438-0D13BB35FCA4}"/>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08" name="Graphic 3">
                        <a:extLst>
                          <a:ext uri="{FF2B5EF4-FFF2-40B4-BE49-F238E27FC236}">
                            <a16:creationId xmlns:a16="http://schemas.microsoft.com/office/drawing/2014/main" id="{09878259-E147-4F01-B97D-4C5188362C67}"/>
                          </a:ext>
                        </a:extLst>
                      </p:cNvPr>
                      <p:cNvGrpSpPr/>
                      <p:nvPr/>
                    </p:nvGrpSpPr>
                    <p:grpSpPr>
                      <a:xfrm>
                        <a:off x="6105525" y="3331385"/>
                        <a:ext cx="62234" cy="37620"/>
                        <a:chOff x="6105525" y="3331385"/>
                        <a:chExt cx="62234" cy="37620"/>
                      </a:xfrm>
                      <a:solidFill>
                        <a:srgbClr val="84513A"/>
                      </a:solidFill>
                    </p:grpSpPr>
                    <p:sp>
                      <p:nvSpPr>
                        <p:cNvPr id="1427" name="Freeform: Shape 1426">
                          <a:extLst>
                            <a:ext uri="{FF2B5EF4-FFF2-40B4-BE49-F238E27FC236}">
                              <a16:creationId xmlns:a16="http://schemas.microsoft.com/office/drawing/2014/main" id="{E12E9840-EE64-459A-BCF3-EE199D17B279}"/>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8" name="Freeform: Shape 1427">
                          <a:extLst>
                            <a:ext uri="{FF2B5EF4-FFF2-40B4-BE49-F238E27FC236}">
                              <a16:creationId xmlns:a16="http://schemas.microsoft.com/office/drawing/2014/main" id="{4CC79019-493C-48B2-8947-E54B3D823C41}"/>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9" name="Freeform: Shape 1428">
                          <a:extLst>
                            <a:ext uri="{FF2B5EF4-FFF2-40B4-BE49-F238E27FC236}">
                              <a16:creationId xmlns:a16="http://schemas.microsoft.com/office/drawing/2014/main" id="{1F46F170-56CA-4D4E-BF47-B57F8B4B12CC}"/>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0" name="Freeform: Shape 1429">
                          <a:extLst>
                            <a:ext uri="{FF2B5EF4-FFF2-40B4-BE49-F238E27FC236}">
                              <a16:creationId xmlns:a16="http://schemas.microsoft.com/office/drawing/2014/main" id="{08254FD4-19BB-4FF4-9E77-C2970D271094}"/>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09" name="Graphic 3">
                        <a:extLst>
                          <a:ext uri="{FF2B5EF4-FFF2-40B4-BE49-F238E27FC236}">
                            <a16:creationId xmlns:a16="http://schemas.microsoft.com/office/drawing/2014/main" id="{FE9BF0FD-3298-4D4F-8C3C-390A700C701F}"/>
                          </a:ext>
                        </a:extLst>
                      </p:cNvPr>
                      <p:cNvGrpSpPr/>
                      <p:nvPr/>
                    </p:nvGrpSpPr>
                    <p:grpSpPr>
                      <a:xfrm>
                        <a:off x="6116383" y="3378040"/>
                        <a:ext cx="35843" cy="31170"/>
                        <a:chOff x="6116383" y="3378040"/>
                        <a:chExt cx="35843" cy="31170"/>
                      </a:xfrm>
                      <a:solidFill>
                        <a:srgbClr val="84513A"/>
                      </a:solidFill>
                    </p:grpSpPr>
                    <p:sp>
                      <p:nvSpPr>
                        <p:cNvPr id="1423" name="Freeform: Shape 1422">
                          <a:extLst>
                            <a:ext uri="{FF2B5EF4-FFF2-40B4-BE49-F238E27FC236}">
                              <a16:creationId xmlns:a16="http://schemas.microsoft.com/office/drawing/2014/main" id="{EA019B50-D2F0-4E56-A7FE-FB061FCC5BB7}"/>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4" name="Freeform: Shape 1423">
                          <a:extLst>
                            <a:ext uri="{FF2B5EF4-FFF2-40B4-BE49-F238E27FC236}">
                              <a16:creationId xmlns:a16="http://schemas.microsoft.com/office/drawing/2014/main" id="{00B81813-000C-46D1-99CE-BAF7B226F54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5" name="Freeform: Shape 1424">
                          <a:extLst>
                            <a:ext uri="{FF2B5EF4-FFF2-40B4-BE49-F238E27FC236}">
                              <a16:creationId xmlns:a16="http://schemas.microsoft.com/office/drawing/2014/main" id="{2FA8E52F-3462-4E98-94D1-9834709CC8EF}"/>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6" name="Freeform: Shape 1425">
                          <a:extLst>
                            <a:ext uri="{FF2B5EF4-FFF2-40B4-BE49-F238E27FC236}">
                              <a16:creationId xmlns:a16="http://schemas.microsoft.com/office/drawing/2014/main" id="{F07F16CE-BE61-4C08-859B-11B74D01409B}"/>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0" name="Graphic 3">
                        <a:extLst>
                          <a:ext uri="{FF2B5EF4-FFF2-40B4-BE49-F238E27FC236}">
                            <a16:creationId xmlns:a16="http://schemas.microsoft.com/office/drawing/2014/main" id="{B674D812-2DFD-4359-A772-8C45484B2CF5}"/>
                          </a:ext>
                        </a:extLst>
                      </p:cNvPr>
                      <p:cNvGrpSpPr/>
                      <p:nvPr/>
                    </p:nvGrpSpPr>
                    <p:grpSpPr>
                      <a:xfrm>
                        <a:off x="6106459" y="3427761"/>
                        <a:ext cx="69790" cy="33912"/>
                        <a:chOff x="6106459" y="3427761"/>
                        <a:chExt cx="69790" cy="33912"/>
                      </a:xfrm>
                      <a:solidFill>
                        <a:srgbClr val="84513A"/>
                      </a:solidFill>
                    </p:grpSpPr>
                    <p:sp>
                      <p:nvSpPr>
                        <p:cNvPr id="1416" name="Freeform: Shape 1415">
                          <a:extLst>
                            <a:ext uri="{FF2B5EF4-FFF2-40B4-BE49-F238E27FC236}">
                              <a16:creationId xmlns:a16="http://schemas.microsoft.com/office/drawing/2014/main" id="{337E54CD-5592-4E8C-9A36-3512449C41E0}"/>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7" name="Freeform: Shape 1416">
                          <a:extLst>
                            <a:ext uri="{FF2B5EF4-FFF2-40B4-BE49-F238E27FC236}">
                              <a16:creationId xmlns:a16="http://schemas.microsoft.com/office/drawing/2014/main" id="{E933449B-0E06-4329-876C-61C77F556DBF}"/>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8" name="Freeform: Shape 1417">
                          <a:extLst>
                            <a:ext uri="{FF2B5EF4-FFF2-40B4-BE49-F238E27FC236}">
                              <a16:creationId xmlns:a16="http://schemas.microsoft.com/office/drawing/2014/main" id="{6815DE86-F77A-4946-B698-3499BD08208E}"/>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9" name="Freeform: Shape 1418">
                          <a:extLst>
                            <a:ext uri="{FF2B5EF4-FFF2-40B4-BE49-F238E27FC236}">
                              <a16:creationId xmlns:a16="http://schemas.microsoft.com/office/drawing/2014/main" id="{4C7D7C63-7C96-4A39-AF47-ACBB8670C094}"/>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0" name="Freeform: Shape 1419">
                          <a:extLst>
                            <a:ext uri="{FF2B5EF4-FFF2-40B4-BE49-F238E27FC236}">
                              <a16:creationId xmlns:a16="http://schemas.microsoft.com/office/drawing/2014/main" id="{74E37C17-B7C4-44B1-A0BF-44CB292F547A}"/>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1" name="Freeform: Shape 1420">
                          <a:extLst>
                            <a:ext uri="{FF2B5EF4-FFF2-40B4-BE49-F238E27FC236}">
                              <a16:creationId xmlns:a16="http://schemas.microsoft.com/office/drawing/2014/main" id="{409EDA31-5A8B-4E8D-881F-CCC41180812D}"/>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2" name="Freeform: Shape 1421">
                          <a:extLst>
                            <a:ext uri="{FF2B5EF4-FFF2-40B4-BE49-F238E27FC236}">
                              <a16:creationId xmlns:a16="http://schemas.microsoft.com/office/drawing/2014/main" id="{942AA51B-CC5F-4735-A26A-FB97572FBA48}"/>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1" name="Graphic 3">
                        <a:extLst>
                          <a:ext uri="{FF2B5EF4-FFF2-40B4-BE49-F238E27FC236}">
                            <a16:creationId xmlns:a16="http://schemas.microsoft.com/office/drawing/2014/main" id="{15E2BE80-FB30-482C-B176-68BE978E505C}"/>
                          </a:ext>
                        </a:extLst>
                      </p:cNvPr>
                      <p:cNvGrpSpPr/>
                      <p:nvPr/>
                    </p:nvGrpSpPr>
                    <p:grpSpPr>
                      <a:xfrm>
                        <a:off x="6104096" y="3478612"/>
                        <a:ext cx="56578" cy="62557"/>
                        <a:chOff x="6104096" y="3478612"/>
                        <a:chExt cx="56578" cy="62557"/>
                      </a:xfrm>
                      <a:solidFill>
                        <a:srgbClr val="84513A"/>
                      </a:solidFill>
                    </p:grpSpPr>
                    <p:sp>
                      <p:nvSpPr>
                        <p:cNvPr id="1412" name="Freeform: Shape 1411">
                          <a:extLst>
                            <a:ext uri="{FF2B5EF4-FFF2-40B4-BE49-F238E27FC236}">
                              <a16:creationId xmlns:a16="http://schemas.microsoft.com/office/drawing/2014/main" id="{4078676E-C6A4-4800-B2FD-318E29A2A9D7}"/>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3" name="Freeform: Shape 1412">
                          <a:extLst>
                            <a:ext uri="{FF2B5EF4-FFF2-40B4-BE49-F238E27FC236}">
                              <a16:creationId xmlns:a16="http://schemas.microsoft.com/office/drawing/2014/main" id="{E331A68C-E92E-4F08-A841-FF762DA9C366}"/>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4" name="Freeform: Shape 1413">
                          <a:extLst>
                            <a:ext uri="{FF2B5EF4-FFF2-40B4-BE49-F238E27FC236}">
                              <a16:creationId xmlns:a16="http://schemas.microsoft.com/office/drawing/2014/main" id="{378E8F9C-DC7C-449E-B451-44C5F25634BF}"/>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5" name="Freeform: Shape 1414">
                          <a:extLst>
                            <a:ext uri="{FF2B5EF4-FFF2-40B4-BE49-F238E27FC236}">
                              <a16:creationId xmlns:a16="http://schemas.microsoft.com/office/drawing/2014/main" id="{76115E23-354E-46B8-9A2D-5A3B655F5B4E}"/>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9" name="Graphic 3">
                      <a:extLst>
                        <a:ext uri="{FF2B5EF4-FFF2-40B4-BE49-F238E27FC236}">
                          <a16:creationId xmlns:a16="http://schemas.microsoft.com/office/drawing/2014/main" id="{864C904C-57BC-464C-8112-19198736AF11}"/>
                        </a:ext>
                      </a:extLst>
                    </p:cNvPr>
                    <p:cNvGrpSpPr/>
                    <p:nvPr/>
                  </p:nvGrpSpPr>
                  <p:grpSpPr>
                    <a:xfrm>
                      <a:off x="6110382" y="3561670"/>
                      <a:ext cx="73342" cy="435460"/>
                      <a:chOff x="6110382" y="3561670"/>
                      <a:chExt cx="73342" cy="435460"/>
                    </a:xfrm>
                    <a:solidFill>
                      <a:srgbClr val="84513A"/>
                    </a:solidFill>
                  </p:grpSpPr>
                  <p:grpSp>
                    <p:nvGrpSpPr>
                      <p:cNvPr id="1370" name="Graphic 3">
                        <a:extLst>
                          <a:ext uri="{FF2B5EF4-FFF2-40B4-BE49-F238E27FC236}">
                            <a16:creationId xmlns:a16="http://schemas.microsoft.com/office/drawing/2014/main" id="{9B1302E6-BE1F-4E88-A612-D0C2FB17CA78}"/>
                          </a:ext>
                        </a:extLst>
                      </p:cNvPr>
                      <p:cNvGrpSpPr/>
                      <p:nvPr/>
                    </p:nvGrpSpPr>
                    <p:grpSpPr>
                      <a:xfrm>
                        <a:off x="6110382" y="3561670"/>
                        <a:ext cx="59721" cy="14067"/>
                        <a:chOff x="6110382" y="3561670"/>
                        <a:chExt cx="59721" cy="14067"/>
                      </a:xfrm>
                      <a:solidFill>
                        <a:srgbClr val="84513A"/>
                      </a:solidFill>
                    </p:grpSpPr>
                    <p:sp>
                      <p:nvSpPr>
                        <p:cNvPr id="1402" name="Freeform: Shape 1401">
                          <a:extLst>
                            <a:ext uri="{FF2B5EF4-FFF2-40B4-BE49-F238E27FC236}">
                              <a16:creationId xmlns:a16="http://schemas.microsoft.com/office/drawing/2014/main" id="{E5B75704-3B99-4862-8D73-35D3DD1FE40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3" name="Freeform: Shape 1402">
                          <a:extLst>
                            <a:ext uri="{FF2B5EF4-FFF2-40B4-BE49-F238E27FC236}">
                              <a16:creationId xmlns:a16="http://schemas.microsoft.com/office/drawing/2014/main" id="{6E7B7836-609F-4D65-8EA3-DE27F8C93976}"/>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4" name="Freeform: Shape 1403">
                          <a:extLst>
                            <a:ext uri="{FF2B5EF4-FFF2-40B4-BE49-F238E27FC236}">
                              <a16:creationId xmlns:a16="http://schemas.microsoft.com/office/drawing/2014/main" id="{05E4FC86-E423-4D85-8C3B-B2C473C15D08}"/>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5" name="Freeform: Shape 1404">
                          <a:extLst>
                            <a:ext uri="{FF2B5EF4-FFF2-40B4-BE49-F238E27FC236}">
                              <a16:creationId xmlns:a16="http://schemas.microsoft.com/office/drawing/2014/main" id="{EF0ECB9E-69BE-44C6-9AF3-397194EEEDFF}"/>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1" name="Graphic 3">
                        <a:extLst>
                          <a:ext uri="{FF2B5EF4-FFF2-40B4-BE49-F238E27FC236}">
                            <a16:creationId xmlns:a16="http://schemas.microsoft.com/office/drawing/2014/main" id="{DBDCBA2A-8098-482C-8094-9D3C80CB92B1}"/>
                          </a:ext>
                        </a:extLst>
                      </p:cNvPr>
                      <p:cNvGrpSpPr/>
                      <p:nvPr/>
                    </p:nvGrpSpPr>
                    <p:grpSpPr>
                      <a:xfrm>
                        <a:off x="6114537" y="3600936"/>
                        <a:ext cx="69187" cy="62009"/>
                        <a:chOff x="6114537" y="3600936"/>
                        <a:chExt cx="69187" cy="62009"/>
                      </a:xfrm>
                      <a:solidFill>
                        <a:srgbClr val="84513A"/>
                      </a:solidFill>
                    </p:grpSpPr>
                    <p:sp>
                      <p:nvSpPr>
                        <p:cNvPr id="1398" name="Freeform: Shape 1397">
                          <a:extLst>
                            <a:ext uri="{FF2B5EF4-FFF2-40B4-BE49-F238E27FC236}">
                              <a16:creationId xmlns:a16="http://schemas.microsoft.com/office/drawing/2014/main" id="{E9DBF36B-EF7D-447D-81D0-915FADBB70B3}"/>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9" name="Freeform: Shape 1398">
                          <a:extLst>
                            <a:ext uri="{FF2B5EF4-FFF2-40B4-BE49-F238E27FC236}">
                              <a16:creationId xmlns:a16="http://schemas.microsoft.com/office/drawing/2014/main" id="{8382571C-6484-4A28-9E38-9783D3E264DE}"/>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0" name="Freeform: Shape 1399">
                          <a:extLst>
                            <a:ext uri="{FF2B5EF4-FFF2-40B4-BE49-F238E27FC236}">
                              <a16:creationId xmlns:a16="http://schemas.microsoft.com/office/drawing/2014/main" id="{C2638005-CE01-4A54-BF11-20A9AE7CD778}"/>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1" name="Freeform: Shape 1400">
                          <a:extLst>
                            <a:ext uri="{FF2B5EF4-FFF2-40B4-BE49-F238E27FC236}">
                              <a16:creationId xmlns:a16="http://schemas.microsoft.com/office/drawing/2014/main" id="{1C8F7163-3833-42FE-885E-C2F6633EC092}"/>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2" name="Graphic 3">
                        <a:extLst>
                          <a:ext uri="{FF2B5EF4-FFF2-40B4-BE49-F238E27FC236}">
                            <a16:creationId xmlns:a16="http://schemas.microsoft.com/office/drawing/2014/main" id="{1D7A102C-C41B-41E1-B40A-1A4BB94A89B6}"/>
                          </a:ext>
                        </a:extLst>
                      </p:cNvPr>
                      <p:cNvGrpSpPr/>
                      <p:nvPr/>
                    </p:nvGrpSpPr>
                    <p:grpSpPr>
                      <a:xfrm>
                        <a:off x="6115240" y="3669874"/>
                        <a:ext cx="56388" cy="62271"/>
                        <a:chOff x="6115240" y="3669874"/>
                        <a:chExt cx="56388" cy="62271"/>
                      </a:xfrm>
                      <a:solidFill>
                        <a:srgbClr val="84513A"/>
                      </a:solidFill>
                    </p:grpSpPr>
                    <p:sp>
                      <p:nvSpPr>
                        <p:cNvPr id="1394" name="Freeform: Shape 1393">
                          <a:extLst>
                            <a:ext uri="{FF2B5EF4-FFF2-40B4-BE49-F238E27FC236}">
                              <a16:creationId xmlns:a16="http://schemas.microsoft.com/office/drawing/2014/main" id="{FAABD9D9-BC11-442B-9DA0-D58487687338}"/>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5" name="Freeform: Shape 1394">
                          <a:extLst>
                            <a:ext uri="{FF2B5EF4-FFF2-40B4-BE49-F238E27FC236}">
                              <a16:creationId xmlns:a16="http://schemas.microsoft.com/office/drawing/2014/main" id="{FE824D73-D2E0-4D3E-8C92-8691ED5E4A8E}"/>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6" name="Freeform: Shape 1395">
                          <a:extLst>
                            <a:ext uri="{FF2B5EF4-FFF2-40B4-BE49-F238E27FC236}">
                              <a16:creationId xmlns:a16="http://schemas.microsoft.com/office/drawing/2014/main" id="{68586A70-45F2-4ABE-B2C2-F0C4A7547A90}"/>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7" name="Freeform: Shape 1396">
                          <a:extLst>
                            <a:ext uri="{FF2B5EF4-FFF2-40B4-BE49-F238E27FC236}">
                              <a16:creationId xmlns:a16="http://schemas.microsoft.com/office/drawing/2014/main" id="{B121E77F-C32A-4F67-84A0-EB9DCDB3C1C6}"/>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3" name="Graphic 3">
                        <a:extLst>
                          <a:ext uri="{FF2B5EF4-FFF2-40B4-BE49-F238E27FC236}">
                            <a16:creationId xmlns:a16="http://schemas.microsoft.com/office/drawing/2014/main" id="{2C49294D-EDA1-4679-A417-420C1EBB191E}"/>
                          </a:ext>
                        </a:extLst>
                      </p:cNvPr>
                      <p:cNvGrpSpPr/>
                      <p:nvPr/>
                    </p:nvGrpSpPr>
                    <p:grpSpPr>
                      <a:xfrm>
                        <a:off x="6115240" y="3934859"/>
                        <a:ext cx="56388" cy="62271"/>
                        <a:chOff x="6115240" y="3934859"/>
                        <a:chExt cx="56388" cy="62271"/>
                      </a:xfrm>
                      <a:solidFill>
                        <a:srgbClr val="84513A"/>
                      </a:solidFill>
                    </p:grpSpPr>
                    <p:sp>
                      <p:nvSpPr>
                        <p:cNvPr id="1390" name="Freeform: Shape 1389">
                          <a:extLst>
                            <a:ext uri="{FF2B5EF4-FFF2-40B4-BE49-F238E27FC236}">
                              <a16:creationId xmlns:a16="http://schemas.microsoft.com/office/drawing/2014/main" id="{6D451BAB-C3FB-4A25-AABF-0A479E17898A}"/>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1" name="Freeform: Shape 1390">
                          <a:extLst>
                            <a:ext uri="{FF2B5EF4-FFF2-40B4-BE49-F238E27FC236}">
                              <a16:creationId xmlns:a16="http://schemas.microsoft.com/office/drawing/2014/main" id="{8E37B534-CA47-485E-A8E2-FCF5C982A21E}"/>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2" name="Freeform: Shape 1391">
                          <a:extLst>
                            <a:ext uri="{FF2B5EF4-FFF2-40B4-BE49-F238E27FC236}">
                              <a16:creationId xmlns:a16="http://schemas.microsoft.com/office/drawing/2014/main" id="{B3A30724-7F9B-40EA-80DD-8050681935AE}"/>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3" name="Freeform: Shape 1392">
                          <a:extLst>
                            <a:ext uri="{FF2B5EF4-FFF2-40B4-BE49-F238E27FC236}">
                              <a16:creationId xmlns:a16="http://schemas.microsoft.com/office/drawing/2014/main" id="{9B8767A3-1CFA-46A3-BD5A-7900A61FCC9B}"/>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4" name="Graphic 3">
                        <a:extLst>
                          <a:ext uri="{FF2B5EF4-FFF2-40B4-BE49-F238E27FC236}">
                            <a16:creationId xmlns:a16="http://schemas.microsoft.com/office/drawing/2014/main" id="{3FD4EA67-20A6-4A20-BFAB-4FEC77E0D826}"/>
                          </a:ext>
                        </a:extLst>
                      </p:cNvPr>
                      <p:cNvGrpSpPr/>
                      <p:nvPr/>
                    </p:nvGrpSpPr>
                    <p:grpSpPr>
                      <a:xfrm>
                        <a:off x="6120288" y="3736657"/>
                        <a:ext cx="44577" cy="26977"/>
                        <a:chOff x="6120288" y="3736657"/>
                        <a:chExt cx="44577" cy="26977"/>
                      </a:xfrm>
                      <a:solidFill>
                        <a:srgbClr val="84513A"/>
                      </a:solidFill>
                    </p:grpSpPr>
                    <p:sp>
                      <p:nvSpPr>
                        <p:cNvPr id="1386" name="Freeform: Shape 1385">
                          <a:extLst>
                            <a:ext uri="{FF2B5EF4-FFF2-40B4-BE49-F238E27FC236}">
                              <a16:creationId xmlns:a16="http://schemas.microsoft.com/office/drawing/2014/main" id="{81310FEE-C558-428C-A693-4A6F620AB2C8}"/>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7" name="Freeform: Shape 1386">
                          <a:extLst>
                            <a:ext uri="{FF2B5EF4-FFF2-40B4-BE49-F238E27FC236}">
                              <a16:creationId xmlns:a16="http://schemas.microsoft.com/office/drawing/2014/main" id="{0C768ABF-9C43-4E9D-9307-9CC31CB0F752}"/>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8" name="Freeform: Shape 1387">
                          <a:extLst>
                            <a:ext uri="{FF2B5EF4-FFF2-40B4-BE49-F238E27FC236}">
                              <a16:creationId xmlns:a16="http://schemas.microsoft.com/office/drawing/2014/main" id="{64DBD5F7-86D0-4860-ABDE-2A78E81ED298}"/>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9" name="Freeform: Shape 1388">
                          <a:extLst>
                            <a:ext uri="{FF2B5EF4-FFF2-40B4-BE49-F238E27FC236}">
                              <a16:creationId xmlns:a16="http://schemas.microsoft.com/office/drawing/2014/main" id="{0617B851-ECAC-44FD-9F1A-3E026C82372D}"/>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5" name="Graphic 3">
                        <a:extLst>
                          <a:ext uri="{FF2B5EF4-FFF2-40B4-BE49-F238E27FC236}">
                            <a16:creationId xmlns:a16="http://schemas.microsoft.com/office/drawing/2014/main" id="{5283C2C3-442B-4D52-A100-0DE59BB8918A}"/>
                          </a:ext>
                        </a:extLst>
                      </p:cNvPr>
                      <p:cNvGrpSpPr/>
                      <p:nvPr/>
                    </p:nvGrpSpPr>
                    <p:grpSpPr>
                      <a:xfrm>
                        <a:off x="6114097" y="3793255"/>
                        <a:ext cx="55928" cy="15410"/>
                        <a:chOff x="6114097" y="3793255"/>
                        <a:chExt cx="55928" cy="15410"/>
                      </a:xfrm>
                      <a:solidFill>
                        <a:srgbClr val="84513A"/>
                      </a:solidFill>
                    </p:grpSpPr>
                    <p:sp>
                      <p:nvSpPr>
                        <p:cNvPr id="1384" name="Freeform: Shape 1383">
                          <a:extLst>
                            <a:ext uri="{FF2B5EF4-FFF2-40B4-BE49-F238E27FC236}">
                              <a16:creationId xmlns:a16="http://schemas.microsoft.com/office/drawing/2014/main" id="{73AFEEAB-CC2A-4613-9796-A78EA178A18E}"/>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5" name="Freeform: Shape 1384">
                          <a:extLst>
                            <a:ext uri="{FF2B5EF4-FFF2-40B4-BE49-F238E27FC236}">
                              <a16:creationId xmlns:a16="http://schemas.microsoft.com/office/drawing/2014/main" id="{7E9C11AD-D05A-4514-8B21-EB5047F612C5}"/>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6" name="Graphic 3">
                        <a:extLst>
                          <a:ext uri="{FF2B5EF4-FFF2-40B4-BE49-F238E27FC236}">
                            <a16:creationId xmlns:a16="http://schemas.microsoft.com/office/drawing/2014/main" id="{AB430695-EEDE-4A2B-84E8-BD61174065E8}"/>
                          </a:ext>
                        </a:extLst>
                      </p:cNvPr>
                      <p:cNvGrpSpPr/>
                      <p:nvPr/>
                    </p:nvGrpSpPr>
                    <p:grpSpPr>
                      <a:xfrm>
                        <a:off x="6114045" y="3874899"/>
                        <a:ext cx="54248" cy="42410"/>
                        <a:chOff x="6114045" y="3874899"/>
                        <a:chExt cx="54248" cy="42410"/>
                      </a:xfrm>
                      <a:solidFill>
                        <a:srgbClr val="84513A"/>
                      </a:solidFill>
                    </p:grpSpPr>
                    <p:sp>
                      <p:nvSpPr>
                        <p:cNvPr id="1381" name="Freeform: Shape 1380">
                          <a:extLst>
                            <a:ext uri="{FF2B5EF4-FFF2-40B4-BE49-F238E27FC236}">
                              <a16:creationId xmlns:a16="http://schemas.microsoft.com/office/drawing/2014/main" id="{24373AB3-896A-4307-8DE5-40CABE1DF895}"/>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2" name="Freeform: Shape 1381">
                          <a:extLst>
                            <a:ext uri="{FF2B5EF4-FFF2-40B4-BE49-F238E27FC236}">
                              <a16:creationId xmlns:a16="http://schemas.microsoft.com/office/drawing/2014/main" id="{793CFBF9-E9F9-4D46-B3E2-83107EF63C8C}"/>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3" name="Freeform: Shape 1382">
                          <a:extLst>
                            <a:ext uri="{FF2B5EF4-FFF2-40B4-BE49-F238E27FC236}">
                              <a16:creationId xmlns:a16="http://schemas.microsoft.com/office/drawing/2014/main" id="{E29A7E20-60FF-4F4F-B960-E7476546D011}"/>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7" name="Graphic 3">
                        <a:extLst>
                          <a:ext uri="{FF2B5EF4-FFF2-40B4-BE49-F238E27FC236}">
                            <a16:creationId xmlns:a16="http://schemas.microsoft.com/office/drawing/2014/main" id="{867EA31B-4AAC-4BCF-ACC6-1EF381DB31CC}"/>
                          </a:ext>
                        </a:extLst>
                      </p:cNvPr>
                      <p:cNvGrpSpPr/>
                      <p:nvPr/>
                    </p:nvGrpSpPr>
                    <p:grpSpPr>
                      <a:xfrm>
                        <a:off x="6115481" y="3829260"/>
                        <a:ext cx="43098" cy="28364"/>
                        <a:chOff x="6115481" y="3829260"/>
                        <a:chExt cx="43098" cy="28364"/>
                      </a:xfrm>
                      <a:solidFill>
                        <a:srgbClr val="84513A"/>
                      </a:solidFill>
                    </p:grpSpPr>
                    <p:sp>
                      <p:nvSpPr>
                        <p:cNvPr id="1378" name="Freeform: Shape 1377">
                          <a:extLst>
                            <a:ext uri="{FF2B5EF4-FFF2-40B4-BE49-F238E27FC236}">
                              <a16:creationId xmlns:a16="http://schemas.microsoft.com/office/drawing/2014/main" id="{F27152E4-482E-41B2-806D-18AC5463005F}"/>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9" name="Freeform: Shape 1378">
                          <a:extLst>
                            <a:ext uri="{FF2B5EF4-FFF2-40B4-BE49-F238E27FC236}">
                              <a16:creationId xmlns:a16="http://schemas.microsoft.com/office/drawing/2014/main" id="{BC743334-7556-41E5-B84A-92BB95DD45F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0" name="Freeform: Shape 1379">
                          <a:extLst>
                            <a:ext uri="{FF2B5EF4-FFF2-40B4-BE49-F238E27FC236}">
                              <a16:creationId xmlns:a16="http://schemas.microsoft.com/office/drawing/2014/main" id="{E946369D-3F34-42CE-9EC1-9FC6B1E8F470}"/>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339" name="Freeform: Shape 1338">
                  <a:extLst>
                    <a:ext uri="{FF2B5EF4-FFF2-40B4-BE49-F238E27FC236}">
                      <a16:creationId xmlns:a16="http://schemas.microsoft.com/office/drawing/2014/main" id="{B1D032B8-8264-4F95-919B-339831312122}"/>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0" name="Freeform: Shape 1339">
                  <a:extLst>
                    <a:ext uri="{FF2B5EF4-FFF2-40B4-BE49-F238E27FC236}">
                      <a16:creationId xmlns:a16="http://schemas.microsoft.com/office/drawing/2014/main" id="{8717FB51-3D14-4D02-A242-35233B7E1CA2}"/>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1" name="Freeform: Shape 1340">
                  <a:extLst>
                    <a:ext uri="{FF2B5EF4-FFF2-40B4-BE49-F238E27FC236}">
                      <a16:creationId xmlns:a16="http://schemas.microsoft.com/office/drawing/2014/main" id="{D866796D-BCA2-4DD3-9109-526835B141D7}"/>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2" name="Freeform: Shape 1341">
                  <a:extLst>
                    <a:ext uri="{FF2B5EF4-FFF2-40B4-BE49-F238E27FC236}">
                      <a16:creationId xmlns:a16="http://schemas.microsoft.com/office/drawing/2014/main" id="{10BBDB3B-15BD-4C08-BA08-37A6A18F0FE1}"/>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2" name="Freeform: Shape 1331">
                <a:extLst>
                  <a:ext uri="{FF2B5EF4-FFF2-40B4-BE49-F238E27FC236}">
                    <a16:creationId xmlns:a16="http://schemas.microsoft.com/office/drawing/2014/main" id="{4AE4131B-E8FB-48BD-8401-D3F1168DDFD7}"/>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3" name="Freeform: Shape 1332">
                <a:extLst>
                  <a:ext uri="{FF2B5EF4-FFF2-40B4-BE49-F238E27FC236}">
                    <a16:creationId xmlns:a16="http://schemas.microsoft.com/office/drawing/2014/main" id="{F299B91D-FCDF-404E-B386-2A1866A201F9}"/>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4" name="Freeform: Shape 1333">
                <a:extLst>
                  <a:ext uri="{FF2B5EF4-FFF2-40B4-BE49-F238E27FC236}">
                    <a16:creationId xmlns:a16="http://schemas.microsoft.com/office/drawing/2014/main" id="{D779FA33-1C5D-409F-913B-E8685A173BCD}"/>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5" name="Freeform: Shape 1334">
                <a:extLst>
                  <a:ext uri="{FF2B5EF4-FFF2-40B4-BE49-F238E27FC236}">
                    <a16:creationId xmlns:a16="http://schemas.microsoft.com/office/drawing/2014/main" id="{B5FC4CDB-FF96-41DC-A360-DEEF33A2F61C}"/>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6" name="Freeform: Shape 1335">
                <a:extLst>
                  <a:ext uri="{FF2B5EF4-FFF2-40B4-BE49-F238E27FC236}">
                    <a16:creationId xmlns:a16="http://schemas.microsoft.com/office/drawing/2014/main" id="{2CB1A69E-4207-4B14-B3B6-1A027F247E5E}"/>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7" name="Freeform: Shape 1336">
                <a:extLst>
                  <a:ext uri="{FF2B5EF4-FFF2-40B4-BE49-F238E27FC236}">
                    <a16:creationId xmlns:a16="http://schemas.microsoft.com/office/drawing/2014/main" id="{0412FA0F-B546-4BE7-9C75-068D79683EC0}"/>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0" name="Freeform: Shape 1329">
              <a:extLst>
                <a:ext uri="{FF2B5EF4-FFF2-40B4-BE49-F238E27FC236}">
                  <a16:creationId xmlns:a16="http://schemas.microsoft.com/office/drawing/2014/main" id="{B77489A2-E6B5-4E0A-B9ED-27AB56EB9929}"/>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41" name="Graphic 1539">
            <a:extLst>
              <a:ext uri="{FF2B5EF4-FFF2-40B4-BE49-F238E27FC236}">
                <a16:creationId xmlns:a16="http://schemas.microsoft.com/office/drawing/2014/main" id="{69A035DA-3702-461C-BAF0-5A716D6A50EC}"/>
              </a:ext>
            </a:extLst>
          </p:cNvPr>
          <p:cNvGrpSpPr/>
          <p:nvPr/>
        </p:nvGrpSpPr>
        <p:grpSpPr>
          <a:xfrm flipH="1">
            <a:off x="9322638" y="4344555"/>
            <a:ext cx="1670160" cy="2702497"/>
            <a:chOff x="5462600" y="2409845"/>
            <a:chExt cx="1263895" cy="2042270"/>
          </a:xfrm>
        </p:grpSpPr>
        <p:sp>
          <p:nvSpPr>
            <p:cNvPr id="1542" name="Freeform: Shape 1541">
              <a:extLst>
                <a:ext uri="{FF2B5EF4-FFF2-40B4-BE49-F238E27FC236}">
                  <a16:creationId xmlns:a16="http://schemas.microsoft.com/office/drawing/2014/main" id="{91085CE3-CF70-4D6C-93E8-A90F18041D55}"/>
                </a:ext>
              </a:extLst>
            </p:cNvPr>
            <p:cNvSpPr/>
            <p:nvPr/>
          </p:nvSpPr>
          <p:spPr>
            <a:xfrm>
              <a:off x="6160493" y="2461361"/>
              <a:ext cx="566002" cy="478156"/>
            </a:xfrm>
            <a:custGeom>
              <a:avLst/>
              <a:gdLst>
                <a:gd name="connsiteX0" fmla="*/ 563594 w 566001"/>
                <a:gd name="connsiteY0" fmla="*/ 360045 h 478155"/>
                <a:gd name="connsiteX1" fmla="*/ 530543 w 566001"/>
                <a:gd name="connsiteY1" fmla="*/ 326422 h 478155"/>
                <a:gd name="connsiteX2" fmla="*/ 511874 w 566001"/>
                <a:gd name="connsiteY2" fmla="*/ 303657 h 478155"/>
                <a:gd name="connsiteX3" fmla="*/ 504920 w 566001"/>
                <a:gd name="connsiteY3" fmla="*/ 282797 h 478155"/>
                <a:gd name="connsiteX4" fmla="*/ 504254 w 566001"/>
                <a:gd name="connsiteY4" fmla="*/ 280607 h 478155"/>
                <a:gd name="connsiteX5" fmla="*/ 504254 w 566001"/>
                <a:gd name="connsiteY5" fmla="*/ 280607 h 478155"/>
                <a:gd name="connsiteX6" fmla="*/ 486728 w 566001"/>
                <a:gd name="connsiteY6" fmla="*/ 231553 h 478155"/>
                <a:gd name="connsiteX7" fmla="*/ 447580 w 566001"/>
                <a:gd name="connsiteY7" fmla="*/ 177927 h 478155"/>
                <a:gd name="connsiteX8" fmla="*/ 393287 w 566001"/>
                <a:gd name="connsiteY8" fmla="*/ 142685 h 478155"/>
                <a:gd name="connsiteX9" fmla="*/ 332804 w 566001"/>
                <a:gd name="connsiteY9" fmla="*/ 125349 h 478155"/>
                <a:gd name="connsiteX10" fmla="*/ 325660 w 566001"/>
                <a:gd name="connsiteY10" fmla="*/ 123444 h 478155"/>
                <a:gd name="connsiteX11" fmla="*/ 288036 w 566001"/>
                <a:gd name="connsiteY11" fmla="*/ 158020 h 478155"/>
                <a:gd name="connsiteX12" fmla="*/ 287941 w 566001"/>
                <a:gd name="connsiteY12" fmla="*/ 158115 h 478155"/>
                <a:gd name="connsiteX13" fmla="*/ 287465 w 566001"/>
                <a:gd name="connsiteY13" fmla="*/ 158496 h 478155"/>
                <a:gd name="connsiteX14" fmla="*/ 287179 w 566001"/>
                <a:gd name="connsiteY14" fmla="*/ 158687 h 478155"/>
                <a:gd name="connsiteX15" fmla="*/ 286798 w 566001"/>
                <a:gd name="connsiteY15" fmla="*/ 158972 h 478155"/>
                <a:gd name="connsiteX16" fmla="*/ 286607 w 566001"/>
                <a:gd name="connsiteY16" fmla="*/ 159163 h 478155"/>
                <a:gd name="connsiteX17" fmla="*/ 286512 w 566001"/>
                <a:gd name="connsiteY17" fmla="*/ 159258 h 478155"/>
                <a:gd name="connsiteX18" fmla="*/ 286417 w 566001"/>
                <a:gd name="connsiteY18" fmla="*/ 159353 h 478155"/>
                <a:gd name="connsiteX19" fmla="*/ 246412 w 566001"/>
                <a:gd name="connsiteY19" fmla="*/ 0 h 478155"/>
                <a:gd name="connsiteX20" fmla="*/ 229172 w 566001"/>
                <a:gd name="connsiteY20" fmla="*/ 19812 h 478155"/>
                <a:gd name="connsiteX21" fmla="*/ 204502 w 566001"/>
                <a:gd name="connsiteY21" fmla="*/ 56579 h 478155"/>
                <a:gd name="connsiteX22" fmla="*/ 219361 w 566001"/>
                <a:gd name="connsiteY22" fmla="*/ 159353 h 478155"/>
                <a:gd name="connsiteX23" fmla="*/ 95060 w 566001"/>
                <a:gd name="connsiteY23" fmla="*/ 196691 h 478155"/>
                <a:gd name="connsiteX24" fmla="*/ 62294 w 566001"/>
                <a:gd name="connsiteY24" fmla="*/ 281559 h 478155"/>
                <a:gd name="connsiteX25" fmla="*/ 58293 w 566001"/>
                <a:gd name="connsiteY25" fmla="*/ 301943 h 478155"/>
                <a:gd name="connsiteX26" fmla="*/ 57626 w 566001"/>
                <a:gd name="connsiteY26" fmla="*/ 304229 h 478155"/>
                <a:gd name="connsiteX27" fmla="*/ 50387 w 566001"/>
                <a:gd name="connsiteY27" fmla="*/ 320897 h 478155"/>
                <a:gd name="connsiteX28" fmla="*/ 34957 w 566001"/>
                <a:gd name="connsiteY28" fmla="*/ 354330 h 478155"/>
                <a:gd name="connsiteX29" fmla="*/ 34957 w 566001"/>
                <a:gd name="connsiteY29" fmla="*/ 354330 h 478155"/>
                <a:gd name="connsiteX30" fmla="*/ 33242 w 566001"/>
                <a:gd name="connsiteY30" fmla="*/ 358521 h 478155"/>
                <a:gd name="connsiteX31" fmla="*/ 18002 w 566001"/>
                <a:gd name="connsiteY31" fmla="*/ 393764 h 478155"/>
                <a:gd name="connsiteX32" fmla="*/ 17050 w 566001"/>
                <a:gd name="connsiteY32" fmla="*/ 395573 h 478155"/>
                <a:gd name="connsiteX33" fmla="*/ 15050 w 566001"/>
                <a:gd name="connsiteY33" fmla="*/ 400145 h 478155"/>
                <a:gd name="connsiteX34" fmla="*/ 14859 w 566001"/>
                <a:gd name="connsiteY34" fmla="*/ 400622 h 478155"/>
                <a:gd name="connsiteX35" fmla="*/ 10763 w 566001"/>
                <a:gd name="connsiteY35" fmla="*/ 410051 h 478155"/>
                <a:gd name="connsiteX36" fmla="*/ 10573 w 566001"/>
                <a:gd name="connsiteY36" fmla="*/ 410528 h 478155"/>
                <a:gd name="connsiteX37" fmla="*/ 8858 w 566001"/>
                <a:gd name="connsiteY37" fmla="*/ 414528 h 478155"/>
                <a:gd name="connsiteX38" fmla="*/ 8382 w 566001"/>
                <a:gd name="connsiteY38" fmla="*/ 415576 h 478155"/>
                <a:gd name="connsiteX39" fmla="*/ 6858 w 566001"/>
                <a:gd name="connsiteY39" fmla="*/ 419291 h 478155"/>
                <a:gd name="connsiteX40" fmla="*/ 6477 w 566001"/>
                <a:gd name="connsiteY40" fmla="*/ 420148 h 478155"/>
                <a:gd name="connsiteX41" fmla="*/ 4572 w 566001"/>
                <a:gd name="connsiteY41" fmla="*/ 424815 h 478155"/>
                <a:gd name="connsiteX42" fmla="*/ 4477 w 566001"/>
                <a:gd name="connsiteY42" fmla="*/ 425006 h 478155"/>
                <a:gd name="connsiteX43" fmla="*/ 2762 w 566001"/>
                <a:gd name="connsiteY43" fmla="*/ 429292 h 478155"/>
                <a:gd name="connsiteX44" fmla="*/ 2286 w 566001"/>
                <a:gd name="connsiteY44" fmla="*/ 430530 h 478155"/>
                <a:gd name="connsiteX45" fmla="*/ 1048 w 566001"/>
                <a:gd name="connsiteY45" fmla="*/ 433959 h 478155"/>
                <a:gd name="connsiteX46" fmla="*/ 572 w 566001"/>
                <a:gd name="connsiteY46" fmla="*/ 435197 h 478155"/>
                <a:gd name="connsiteX47" fmla="*/ 0 w 566001"/>
                <a:gd name="connsiteY47" fmla="*/ 436817 h 478155"/>
                <a:gd name="connsiteX48" fmla="*/ 10097 w 566001"/>
                <a:gd name="connsiteY48" fmla="*/ 447294 h 478155"/>
                <a:gd name="connsiteX49" fmla="*/ 49244 w 566001"/>
                <a:gd name="connsiteY49" fmla="*/ 478155 h 478155"/>
                <a:gd name="connsiteX50" fmla="*/ 50292 w 566001"/>
                <a:gd name="connsiteY50" fmla="*/ 466154 h 478155"/>
                <a:gd name="connsiteX51" fmla="*/ 77057 w 566001"/>
                <a:gd name="connsiteY51" fmla="*/ 374237 h 478155"/>
                <a:gd name="connsiteX52" fmla="*/ 95917 w 566001"/>
                <a:gd name="connsiteY52" fmla="*/ 330518 h 478155"/>
                <a:gd name="connsiteX53" fmla="*/ 121349 w 566001"/>
                <a:gd name="connsiteY53" fmla="*/ 299276 h 478155"/>
                <a:gd name="connsiteX54" fmla="*/ 124778 w 566001"/>
                <a:gd name="connsiteY54" fmla="*/ 301847 h 478155"/>
                <a:gd name="connsiteX55" fmla="*/ 182785 w 566001"/>
                <a:gd name="connsiteY55" fmla="*/ 380905 h 478155"/>
                <a:gd name="connsiteX56" fmla="*/ 263843 w 566001"/>
                <a:gd name="connsiteY56" fmla="*/ 411004 h 478155"/>
                <a:gd name="connsiteX57" fmla="*/ 321088 w 566001"/>
                <a:gd name="connsiteY57" fmla="*/ 411671 h 478155"/>
                <a:gd name="connsiteX58" fmla="*/ 372713 w 566001"/>
                <a:gd name="connsiteY58" fmla="*/ 422148 h 478155"/>
                <a:gd name="connsiteX59" fmla="*/ 471107 w 566001"/>
                <a:gd name="connsiteY59" fmla="*/ 443103 h 478155"/>
                <a:gd name="connsiteX60" fmla="*/ 473774 w 566001"/>
                <a:gd name="connsiteY60" fmla="*/ 442817 h 478155"/>
                <a:gd name="connsiteX61" fmla="*/ 474631 w 566001"/>
                <a:gd name="connsiteY61" fmla="*/ 442722 h 478155"/>
                <a:gd name="connsiteX62" fmla="*/ 476345 w 566001"/>
                <a:gd name="connsiteY62" fmla="*/ 442532 h 478155"/>
                <a:gd name="connsiteX63" fmla="*/ 477393 w 566001"/>
                <a:gd name="connsiteY63" fmla="*/ 442341 h 478155"/>
                <a:gd name="connsiteX64" fmla="*/ 478917 w 566001"/>
                <a:gd name="connsiteY64" fmla="*/ 442055 h 478155"/>
                <a:gd name="connsiteX65" fmla="*/ 480060 w 566001"/>
                <a:gd name="connsiteY65" fmla="*/ 441865 h 478155"/>
                <a:gd name="connsiteX66" fmla="*/ 481489 w 566001"/>
                <a:gd name="connsiteY66" fmla="*/ 441579 h 478155"/>
                <a:gd name="connsiteX67" fmla="*/ 482727 w 566001"/>
                <a:gd name="connsiteY67" fmla="*/ 441293 h 478155"/>
                <a:gd name="connsiteX68" fmla="*/ 484061 w 566001"/>
                <a:gd name="connsiteY68" fmla="*/ 441008 h 478155"/>
                <a:gd name="connsiteX69" fmla="*/ 485299 w 566001"/>
                <a:gd name="connsiteY69" fmla="*/ 440626 h 478155"/>
                <a:gd name="connsiteX70" fmla="*/ 486537 w 566001"/>
                <a:gd name="connsiteY70" fmla="*/ 440246 h 478155"/>
                <a:gd name="connsiteX71" fmla="*/ 487775 w 566001"/>
                <a:gd name="connsiteY71" fmla="*/ 439865 h 478155"/>
                <a:gd name="connsiteX72" fmla="*/ 489014 w 566001"/>
                <a:gd name="connsiteY72" fmla="*/ 439484 h 478155"/>
                <a:gd name="connsiteX73" fmla="*/ 490347 w 566001"/>
                <a:gd name="connsiteY73" fmla="*/ 439007 h 478155"/>
                <a:gd name="connsiteX74" fmla="*/ 491490 w 566001"/>
                <a:gd name="connsiteY74" fmla="*/ 438626 h 478155"/>
                <a:gd name="connsiteX75" fmla="*/ 492824 w 566001"/>
                <a:gd name="connsiteY75" fmla="*/ 438150 h 478155"/>
                <a:gd name="connsiteX76" fmla="*/ 493967 w 566001"/>
                <a:gd name="connsiteY76" fmla="*/ 437674 h 478155"/>
                <a:gd name="connsiteX77" fmla="*/ 495300 w 566001"/>
                <a:gd name="connsiteY77" fmla="*/ 437102 h 478155"/>
                <a:gd name="connsiteX78" fmla="*/ 496348 w 566001"/>
                <a:gd name="connsiteY78" fmla="*/ 436626 h 478155"/>
                <a:gd name="connsiteX79" fmla="*/ 497681 w 566001"/>
                <a:gd name="connsiteY79" fmla="*/ 436055 h 478155"/>
                <a:gd name="connsiteX80" fmla="*/ 498729 w 566001"/>
                <a:gd name="connsiteY80" fmla="*/ 435578 h 478155"/>
                <a:gd name="connsiteX81" fmla="*/ 500063 w 566001"/>
                <a:gd name="connsiteY81" fmla="*/ 434912 h 478155"/>
                <a:gd name="connsiteX82" fmla="*/ 501015 w 566001"/>
                <a:gd name="connsiteY82" fmla="*/ 434435 h 478155"/>
                <a:gd name="connsiteX83" fmla="*/ 502349 w 566001"/>
                <a:gd name="connsiteY83" fmla="*/ 433673 h 478155"/>
                <a:gd name="connsiteX84" fmla="*/ 503301 w 566001"/>
                <a:gd name="connsiteY84" fmla="*/ 433197 h 478155"/>
                <a:gd name="connsiteX85" fmla="*/ 504635 w 566001"/>
                <a:gd name="connsiteY85" fmla="*/ 432435 h 478155"/>
                <a:gd name="connsiteX86" fmla="*/ 505492 w 566001"/>
                <a:gd name="connsiteY86" fmla="*/ 431959 h 478155"/>
                <a:gd name="connsiteX87" fmla="*/ 506825 w 566001"/>
                <a:gd name="connsiteY87" fmla="*/ 431101 h 478155"/>
                <a:gd name="connsiteX88" fmla="*/ 507683 w 566001"/>
                <a:gd name="connsiteY88" fmla="*/ 430625 h 478155"/>
                <a:gd name="connsiteX89" fmla="*/ 509111 w 566001"/>
                <a:gd name="connsiteY89" fmla="*/ 429673 h 478155"/>
                <a:gd name="connsiteX90" fmla="*/ 509873 w 566001"/>
                <a:gd name="connsiteY90" fmla="*/ 429101 h 478155"/>
                <a:gd name="connsiteX91" fmla="*/ 511302 w 566001"/>
                <a:gd name="connsiteY91" fmla="*/ 428149 h 478155"/>
                <a:gd name="connsiteX92" fmla="*/ 512064 w 566001"/>
                <a:gd name="connsiteY92" fmla="*/ 427577 h 478155"/>
                <a:gd name="connsiteX93" fmla="*/ 513493 w 566001"/>
                <a:gd name="connsiteY93" fmla="*/ 426530 h 478155"/>
                <a:gd name="connsiteX94" fmla="*/ 514160 w 566001"/>
                <a:gd name="connsiteY94" fmla="*/ 426053 h 478155"/>
                <a:gd name="connsiteX95" fmla="*/ 515588 w 566001"/>
                <a:gd name="connsiteY95" fmla="*/ 424910 h 478155"/>
                <a:gd name="connsiteX96" fmla="*/ 516255 w 566001"/>
                <a:gd name="connsiteY96" fmla="*/ 424434 h 478155"/>
                <a:gd name="connsiteX97" fmla="*/ 517684 w 566001"/>
                <a:gd name="connsiteY97" fmla="*/ 423291 h 478155"/>
                <a:gd name="connsiteX98" fmla="*/ 518255 w 566001"/>
                <a:gd name="connsiteY98" fmla="*/ 422815 h 478155"/>
                <a:gd name="connsiteX99" fmla="*/ 519684 w 566001"/>
                <a:gd name="connsiteY99" fmla="*/ 421576 h 478155"/>
                <a:gd name="connsiteX100" fmla="*/ 520256 w 566001"/>
                <a:gd name="connsiteY100" fmla="*/ 421100 h 478155"/>
                <a:gd name="connsiteX101" fmla="*/ 521684 w 566001"/>
                <a:gd name="connsiteY101" fmla="*/ 419767 h 478155"/>
                <a:gd name="connsiteX102" fmla="*/ 522161 w 566001"/>
                <a:gd name="connsiteY102" fmla="*/ 419291 h 478155"/>
                <a:gd name="connsiteX103" fmla="*/ 523589 w 566001"/>
                <a:gd name="connsiteY103" fmla="*/ 417862 h 478155"/>
                <a:gd name="connsiteX104" fmla="*/ 523970 w 566001"/>
                <a:gd name="connsiteY104" fmla="*/ 417386 h 478155"/>
                <a:gd name="connsiteX105" fmla="*/ 525399 w 566001"/>
                <a:gd name="connsiteY105" fmla="*/ 415957 h 478155"/>
                <a:gd name="connsiteX106" fmla="*/ 525780 w 566001"/>
                <a:gd name="connsiteY106" fmla="*/ 415576 h 478155"/>
                <a:gd name="connsiteX107" fmla="*/ 527114 w 566001"/>
                <a:gd name="connsiteY107" fmla="*/ 414052 h 478155"/>
                <a:gd name="connsiteX108" fmla="*/ 527399 w 566001"/>
                <a:gd name="connsiteY108" fmla="*/ 413671 h 478155"/>
                <a:gd name="connsiteX109" fmla="*/ 528733 w 566001"/>
                <a:gd name="connsiteY109" fmla="*/ 412051 h 478155"/>
                <a:gd name="connsiteX110" fmla="*/ 529019 w 566001"/>
                <a:gd name="connsiteY110" fmla="*/ 411671 h 478155"/>
                <a:gd name="connsiteX111" fmla="*/ 530352 w 566001"/>
                <a:gd name="connsiteY111" fmla="*/ 409956 h 478155"/>
                <a:gd name="connsiteX112" fmla="*/ 530543 w 566001"/>
                <a:gd name="connsiteY112" fmla="*/ 409670 h 478155"/>
                <a:gd name="connsiteX113" fmla="*/ 531876 w 566001"/>
                <a:gd name="connsiteY113" fmla="*/ 407861 h 478155"/>
                <a:gd name="connsiteX114" fmla="*/ 532067 w 566001"/>
                <a:gd name="connsiteY114" fmla="*/ 407575 h 478155"/>
                <a:gd name="connsiteX115" fmla="*/ 533400 w 566001"/>
                <a:gd name="connsiteY115" fmla="*/ 405670 h 478155"/>
                <a:gd name="connsiteX116" fmla="*/ 533495 w 566001"/>
                <a:gd name="connsiteY116" fmla="*/ 405479 h 478155"/>
                <a:gd name="connsiteX117" fmla="*/ 534829 w 566001"/>
                <a:gd name="connsiteY117" fmla="*/ 403479 h 478155"/>
                <a:gd name="connsiteX118" fmla="*/ 534924 w 566001"/>
                <a:gd name="connsiteY118" fmla="*/ 403384 h 478155"/>
                <a:gd name="connsiteX119" fmla="*/ 536258 w 566001"/>
                <a:gd name="connsiteY119" fmla="*/ 401288 h 478155"/>
                <a:gd name="connsiteX120" fmla="*/ 536258 w 566001"/>
                <a:gd name="connsiteY120" fmla="*/ 401288 h 478155"/>
                <a:gd name="connsiteX121" fmla="*/ 537496 w 566001"/>
                <a:gd name="connsiteY121" fmla="*/ 399098 h 478155"/>
                <a:gd name="connsiteX122" fmla="*/ 527876 w 566001"/>
                <a:gd name="connsiteY122" fmla="*/ 390335 h 478155"/>
                <a:gd name="connsiteX123" fmla="*/ 512255 w 566001"/>
                <a:gd name="connsiteY123" fmla="*/ 384048 h 478155"/>
                <a:gd name="connsiteX124" fmla="*/ 513398 w 566001"/>
                <a:gd name="connsiteY124" fmla="*/ 367760 h 478155"/>
                <a:gd name="connsiteX125" fmla="*/ 532257 w 566001"/>
                <a:gd name="connsiteY125" fmla="*/ 369189 h 478155"/>
                <a:gd name="connsiteX126" fmla="*/ 548450 w 566001"/>
                <a:gd name="connsiteY126" fmla="*/ 382619 h 478155"/>
                <a:gd name="connsiteX127" fmla="*/ 563690 w 566001"/>
                <a:gd name="connsiteY127" fmla="*/ 387572 h 478155"/>
                <a:gd name="connsiteX128" fmla="*/ 563594 w 566001"/>
                <a:gd name="connsiteY128" fmla="*/ 360045 h 478155"/>
                <a:gd name="connsiteX129" fmla="*/ 381476 w 566001"/>
                <a:gd name="connsiteY129" fmla="*/ 322993 h 478155"/>
                <a:gd name="connsiteX130" fmla="*/ 327755 w 566001"/>
                <a:gd name="connsiteY130" fmla="*/ 298609 h 478155"/>
                <a:gd name="connsiteX131" fmla="*/ 323183 w 566001"/>
                <a:gd name="connsiteY131" fmla="*/ 297275 h 478155"/>
                <a:gd name="connsiteX132" fmla="*/ 317659 w 566001"/>
                <a:gd name="connsiteY132" fmla="*/ 296037 h 478155"/>
                <a:gd name="connsiteX133" fmla="*/ 293180 w 566001"/>
                <a:gd name="connsiteY133" fmla="*/ 289179 h 478155"/>
                <a:gd name="connsiteX134" fmla="*/ 292037 w 566001"/>
                <a:gd name="connsiteY134" fmla="*/ 284417 h 478155"/>
                <a:gd name="connsiteX135" fmla="*/ 256223 w 566001"/>
                <a:gd name="connsiteY135" fmla="*/ 280988 h 478155"/>
                <a:gd name="connsiteX136" fmla="*/ 251555 w 566001"/>
                <a:gd name="connsiteY136" fmla="*/ 234982 h 478155"/>
                <a:gd name="connsiteX137" fmla="*/ 276225 w 566001"/>
                <a:gd name="connsiteY137" fmla="*/ 241364 h 478155"/>
                <a:gd name="connsiteX138" fmla="*/ 274034 w 566001"/>
                <a:gd name="connsiteY138" fmla="*/ 259842 h 478155"/>
                <a:gd name="connsiteX139" fmla="*/ 256032 w 566001"/>
                <a:gd name="connsiteY139" fmla="*/ 259556 h 478155"/>
                <a:gd name="connsiteX140" fmla="*/ 261842 w 566001"/>
                <a:gd name="connsiteY140" fmla="*/ 249079 h 478155"/>
                <a:gd name="connsiteX141" fmla="*/ 263938 w 566001"/>
                <a:gd name="connsiteY141" fmla="*/ 257842 h 478155"/>
                <a:gd name="connsiteX142" fmla="*/ 272415 w 566001"/>
                <a:gd name="connsiteY142" fmla="*/ 246698 h 478155"/>
                <a:gd name="connsiteX143" fmla="*/ 261366 w 566001"/>
                <a:gd name="connsiteY143" fmla="*/ 238506 h 478155"/>
                <a:gd name="connsiteX144" fmla="*/ 245269 w 566001"/>
                <a:gd name="connsiteY144" fmla="*/ 253175 h 478155"/>
                <a:gd name="connsiteX145" fmla="*/ 271463 w 566001"/>
                <a:gd name="connsiteY145" fmla="*/ 280226 h 478155"/>
                <a:gd name="connsiteX146" fmla="*/ 291846 w 566001"/>
                <a:gd name="connsiteY146" fmla="*/ 280416 h 478155"/>
                <a:gd name="connsiteX147" fmla="*/ 293180 w 566001"/>
                <a:gd name="connsiteY147" fmla="*/ 268605 h 478155"/>
                <a:gd name="connsiteX148" fmla="*/ 275844 w 566001"/>
                <a:gd name="connsiteY148" fmla="*/ 263081 h 478155"/>
                <a:gd name="connsiteX149" fmla="*/ 294227 w 566001"/>
                <a:gd name="connsiteY149" fmla="*/ 264795 h 478155"/>
                <a:gd name="connsiteX150" fmla="*/ 300133 w 566001"/>
                <a:gd name="connsiteY150" fmla="*/ 257651 h 478155"/>
                <a:gd name="connsiteX151" fmla="*/ 320993 w 566001"/>
                <a:gd name="connsiteY151" fmla="*/ 260223 h 478155"/>
                <a:gd name="connsiteX152" fmla="*/ 329660 w 566001"/>
                <a:gd name="connsiteY152" fmla="*/ 254699 h 478155"/>
                <a:gd name="connsiteX153" fmla="*/ 316802 w 566001"/>
                <a:gd name="connsiteY153" fmla="*/ 255461 h 478155"/>
                <a:gd name="connsiteX154" fmla="*/ 305086 w 566001"/>
                <a:gd name="connsiteY154" fmla="*/ 251746 h 478155"/>
                <a:gd name="connsiteX155" fmla="*/ 337661 w 566001"/>
                <a:gd name="connsiteY155" fmla="*/ 247745 h 478155"/>
                <a:gd name="connsiteX156" fmla="*/ 340138 w 566001"/>
                <a:gd name="connsiteY156" fmla="*/ 246221 h 478155"/>
                <a:gd name="connsiteX157" fmla="*/ 340614 w 566001"/>
                <a:gd name="connsiteY157" fmla="*/ 245936 h 478155"/>
                <a:gd name="connsiteX158" fmla="*/ 341376 w 566001"/>
                <a:gd name="connsiteY158" fmla="*/ 245459 h 478155"/>
                <a:gd name="connsiteX159" fmla="*/ 359569 w 566001"/>
                <a:gd name="connsiteY159" fmla="*/ 232410 h 478155"/>
                <a:gd name="connsiteX160" fmla="*/ 402812 w 566001"/>
                <a:gd name="connsiteY160" fmla="*/ 222790 h 478155"/>
                <a:gd name="connsiteX161" fmla="*/ 454628 w 566001"/>
                <a:gd name="connsiteY161" fmla="*/ 264224 h 478155"/>
                <a:gd name="connsiteX162" fmla="*/ 460820 w 566001"/>
                <a:gd name="connsiteY162" fmla="*/ 285750 h 478155"/>
                <a:gd name="connsiteX163" fmla="*/ 390430 w 566001"/>
                <a:gd name="connsiteY163" fmla="*/ 227457 h 478155"/>
                <a:gd name="connsiteX164" fmla="*/ 370523 w 566001"/>
                <a:gd name="connsiteY164" fmla="*/ 232886 h 478155"/>
                <a:gd name="connsiteX165" fmla="*/ 408051 w 566001"/>
                <a:gd name="connsiteY165" fmla="*/ 232982 h 478155"/>
                <a:gd name="connsiteX166" fmla="*/ 441008 w 566001"/>
                <a:gd name="connsiteY166" fmla="*/ 257937 h 478155"/>
                <a:gd name="connsiteX167" fmla="*/ 452342 w 566001"/>
                <a:gd name="connsiteY167" fmla="*/ 278035 h 478155"/>
                <a:gd name="connsiteX168" fmla="*/ 456248 w 566001"/>
                <a:gd name="connsiteY168" fmla="*/ 286798 h 478155"/>
                <a:gd name="connsiteX169" fmla="*/ 463201 w 566001"/>
                <a:gd name="connsiteY169" fmla="*/ 289941 h 478155"/>
                <a:gd name="connsiteX170" fmla="*/ 468916 w 566001"/>
                <a:gd name="connsiteY170" fmla="*/ 304800 h 478155"/>
                <a:gd name="connsiteX171" fmla="*/ 381476 w 566001"/>
                <a:gd name="connsiteY171" fmla="*/ 322993 h 478155"/>
                <a:gd name="connsiteX172" fmla="*/ 509302 w 566001"/>
                <a:gd name="connsiteY172" fmla="*/ 388906 h 478155"/>
                <a:gd name="connsiteX173" fmla="*/ 511112 w 566001"/>
                <a:gd name="connsiteY173" fmla="*/ 391954 h 478155"/>
                <a:gd name="connsiteX174" fmla="*/ 511588 w 566001"/>
                <a:gd name="connsiteY174" fmla="*/ 394716 h 478155"/>
                <a:gd name="connsiteX175" fmla="*/ 512255 w 566001"/>
                <a:gd name="connsiteY175" fmla="*/ 401479 h 478155"/>
                <a:gd name="connsiteX176" fmla="*/ 454343 w 566001"/>
                <a:gd name="connsiteY176" fmla="*/ 430530 h 478155"/>
                <a:gd name="connsiteX177" fmla="*/ 415100 w 566001"/>
                <a:gd name="connsiteY177" fmla="*/ 384429 h 478155"/>
                <a:gd name="connsiteX178" fmla="*/ 462915 w 566001"/>
                <a:gd name="connsiteY178" fmla="*/ 353949 h 478155"/>
                <a:gd name="connsiteX179" fmla="*/ 489680 w 566001"/>
                <a:gd name="connsiteY179" fmla="*/ 368999 h 478155"/>
                <a:gd name="connsiteX180" fmla="*/ 505778 w 566001"/>
                <a:gd name="connsiteY180" fmla="*/ 384239 h 478155"/>
                <a:gd name="connsiteX181" fmla="*/ 509302 w 566001"/>
                <a:gd name="connsiteY181" fmla="*/ 388906 h 47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66001" h="478155">
                  <a:moveTo>
                    <a:pt x="563594" y="360045"/>
                  </a:moveTo>
                  <a:cubicBezTo>
                    <a:pt x="558070" y="344519"/>
                    <a:pt x="543306" y="335566"/>
                    <a:pt x="530543" y="326422"/>
                  </a:cubicBezTo>
                  <a:cubicBezTo>
                    <a:pt x="521875" y="320231"/>
                    <a:pt x="516065" y="312420"/>
                    <a:pt x="511874" y="303657"/>
                  </a:cubicBezTo>
                  <a:cubicBezTo>
                    <a:pt x="509683" y="298514"/>
                    <a:pt x="506349" y="287465"/>
                    <a:pt x="504920" y="282797"/>
                  </a:cubicBezTo>
                  <a:cubicBezTo>
                    <a:pt x="504539" y="281464"/>
                    <a:pt x="504254" y="280607"/>
                    <a:pt x="504254" y="280607"/>
                  </a:cubicBezTo>
                  <a:lnTo>
                    <a:pt x="504254" y="280607"/>
                  </a:lnTo>
                  <a:cubicBezTo>
                    <a:pt x="500729" y="263652"/>
                    <a:pt x="494348" y="247079"/>
                    <a:pt x="486728" y="231553"/>
                  </a:cubicBezTo>
                  <a:cubicBezTo>
                    <a:pt x="477012" y="211741"/>
                    <a:pt x="463963" y="192786"/>
                    <a:pt x="447580" y="177927"/>
                  </a:cubicBezTo>
                  <a:cubicBezTo>
                    <a:pt x="431578" y="163544"/>
                    <a:pt x="412528" y="152114"/>
                    <a:pt x="393287" y="142685"/>
                  </a:cubicBezTo>
                  <a:cubicBezTo>
                    <a:pt x="374523" y="133445"/>
                    <a:pt x="353568" y="127445"/>
                    <a:pt x="332804" y="125349"/>
                  </a:cubicBezTo>
                  <a:cubicBezTo>
                    <a:pt x="330232" y="125063"/>
                    <a:pt x="327851" y="124396"/>
                    <a:pt x="325660" y="123444"/>
                  </a:cubicBezTo>
                  <a:cubicBezTo>
                    <a:pt x="312611" y="139351"/>
                    <a:pt x="293656" y="153829"/>
                    <a:pt x="288036" y="158020"/>
                  </a:cubicBezTo>
                  <a:cubicBezTo>
                    <a:pt x="288036" y="158020"/>
                    <a:pt x="287941" y="158115"/>
                    <a:pt x="287941" y="158115"/>
                  </a:cubicBezTo>
                  <a:cubicBezTo>
                    <a:pt x="287750" y="158210"/>
                    <a:pt x="287560" y="158401"/>
                    <a:pt x="287465" y="158496"/>
                  </a:cubicBezTo>
                  <a:cubicBezTo>
                    <a:pt x="287369" y="158591"/>
                    <a:pt x="287274" y="158591"/>
                    <a:pt x="287179" y="158687"/>
                  </a:cubicBezTo>
                  <a:cubicBezTo>
                    <a:pt x="286988" y="158782"/>
                    <a:pt x="286893" y="158877"/>
                    <a:pt x="286798" y="158972"/>
                  </a:cubicBezTo>
                  <a:cubicBezTo>
                    <a:pt x="286703" y="159068"/>
                    <a:pt x="286607" y="159068"/>
                    <a:pt x="286607" y="159163"/>
                  </a:cubicBezTo>
                  <a:cubicBezTo>
                    <a:pt x="286512" y="159163"/>
                    <a:pt x="286512" y="159258"/>
                    <a:pt x="286512" y="159258"/>
                  </a:cubicBezTo>
                  <a:cubicBezTo>
                    <a:pt x="286417" y="159258"/>
                    <a:pt x="286417" y="159353"/>
                    <a:pt x="286417" y="159353"/>
                  </a:cubicBezTo>
                  <a:cubicBezTo>
                    <a:pt x="286417" y="159353"/>
                    <a:pt x="217932" y="114014"/>
                    <a:pt x="246412" y="0"/>
                  </a:cubicBezTo>
                  <a:cubicBezTo>
                    <a:pt x="240030" y="6572"/>
                    <a:pt x="234029" y="13335"/>
                    <a:pt x="229172" y="19812"/>
                  </a:cubicBezTo>
                  <a:cubicBezTo>
                    <a:pt x="223266" y="27718"/>
                    <a:pt x="213932" y="41434"/>
                    <a:pt x="204502" y="56579"/>
                  </a:cubicBezTo>
                  <a:cubicBezTo>
                    <a:pt x="199454" y="91631"/>
                    <a:pt x="202025" y="127540"/>
                    <a:pt x="219361" y="159353"/>
                  </a:cubicBezTo>
                  <a:cubicBezTo>
                    <a:pt x="219361" y="159353"/>
                    <a:pt x="136779" y="132112"/>
                    <a:pt x="95060" y="196691"/>
                  </a:cubicBezTo>
                  <a:cubicBezTo>
                    <a:pt x="80010" y="223076"/>
                    <a:pt x="69152" y="252222"/>
                    <a:pt x="62294" y="281559"/>
                  </a:cubicBezTo>
                  <a:cubicBezTo>
                    <a:pt x="60770" y="288322"/>
                    <a:pt x="59436" y="295085"/>
                    <a:pt x="58293" y="301943"/>
                  </a:cubicBezTo>
                  <a:cubicBezTo>
                    <a:pt x="58103" y="302705"/>
                    <a:pt x="57817" y="303467"/>
                    <a:pt x="57626" y="304229"/>
                  </a:cubicBezTo>
                  <a:cubicBezTo>
                    <a:pt x="55245" y="309753"/>
                    <a:pt x="52864" y="315373"/>
                    <a:pt x="50387" y="320897"/>
                  </a:cubicBezTo>
                  <a:cubicBezTo>
                    <a:pt x="45434" y="332137"/>
                    <a:pt x="40291" y="343281"/>
                    <a:pt x="34957" y="354330"/>
                  </a:cubicBezTo>
                  <a:cubicBezTo>
                    <a:pt x="34957" y="354330"/>
                    <a:pt x="34957" y="354330"/>
                    <a:pt x="34957" y="354330"/>
                  </a:cubicBezTo>
                  <a:cubicBezTo>
                    <a:pt x="34385" y="355664"/>
                    <a:pt x="33814" y="357092"/>
                    <a:pt x="33242" y="358521"/>
                  </a:cubicBezTo>
                  <a:cubicBezTo>
                    <a:pt x="30956" y="370904"/>
                    <a:pt x="23622" y="383286"/>
                    <a:pt x="18002" y="393764"/>
                  </a:cubicBezTo>
                  <a:cubicBezTo>
                    <a:pt x="17717" y="394335"/>
                    <a:pt x="17335" y="394907"/>
                    <a:pt x="17050" y="395573"/>
                  </a:cubicBezTo>
                  <a:cubicBezTo>
                    <a:pt x="16383" y="397097"/>
                    <a:pt x="15716" y="398621"/>
                    <a:pt x="15050" y="400145"/>
                  </a:cubicBezTo>
                  <a:cubicBezTo>
                    <a:pt x="14954" y="400336"/>
                    <a:pt x="14954" y="400431"/>
                    <a:pt x="14859" y="400622"/>
                  </a:cubicBezTo>
                  <a:cubicBezTo>
                    <a:pt x="13526" y="403765"/>
                    <a:pt x="12097" y="406908"/>
                    <a:pt x="10763" y="410051"/>
                  </a:cubicBezTo>
                  <a:cubicBezTo>
                    <a:pt x="10668" y="410242"/>
                    <a:pt x="10668" y="410337"/>
                    <a:pt x="10573" y="410528"/>
                  </a:cubicBezTo>
                  <a:cubicBezTo>
                    <a:pt x="10001" y="411861"/>
                    <a:pt x="9430" y="413195"/>
                    <a:pt x="8858" y="414528"/>
                  </a:cubicBezTo>
                  <a:cubicBezTo>
                    <a:pt x="8668" y="414909"/>
                    <a:pt x="8573" y="415290"/>
                    <a:pt x="8382" y="415576"/>
                  </a:cubicBezTo>
                  <a:cubicBezTo>
                    <a:pt x="7906" y="416814"/>
                    <a:pt x="7334" y="418052"/>
                    <a:pt x="6858" y="419291"/>
                  </a:cubicBezTo>
                  <a:cubicBezTo>
                    <a:pt x="6763" y="419576"/>
                    <a:pt x="6572" y="419862"/>
                    <a:pt x="6477" y="420148"/>
                  </a:cubicBezTo>
                  <a:cubicBezTo>
                    <a:pt x="5810" y="421672"/>
                    <a:pt x="5239" y="423291"/>
                    <a:pt x="4572" y="424815"/>
                  </a:cubicBezTo>
                  <a:cubicBezTo>
                    <a:pt x="4572" y="424910"/>
                    <a:pt x="4572" y="424910"/>
                    <a:pt x="4477" y="425006"/>
                  </a:cubicBezTo>
                  <a:cubicBezTo>
                    <a:pt x="3905" y="426434"/>
                    <a:pt x="3334" y="427863"/>
                    <a:pt x="2762" y="429292"/>
                  </a:cubicBezTo>
                  <a:cubicBezTo>
                    <a:pt x="2572" y="429673"/>
                    <a:pt x="2477" y="430149"/>
                    <a:pt x="2286" y="430530"/>
                  </a:cubicBezTo>
                  <a:cubicBezTo>
                    <a:pt x="1810" y="431673"/>
                    <a:pt x="1429" y="432816"/>
                    <a:pt x="1048" y="433959"/>
                  </a:cubicBezTo>
                  <a:cubicBezTo>
                    <a:pt x="857" y="434340"/>
                    <a:pt x="762" y="434816"/>
                    <a:pt x="572" y="435197"/>
                  </a:cubicBezTo>
                  <a:cubicBezTo>
                    <a:pt x="381" y="435769"/>
                    <a:pt x="191" y="436245"/>
                    <a:pt x="0" y="436817"/>
                  </a:cubicBezTo>
                  <a:cubicBezTo>
                    <a:pt x="3239" y="440436"/>
                    <a:pt x="6572" y="443865"/>
                    <a:pt x="10097" y="447294"/>
                  </a:cubicBezTo>
                  <a:cubicBezTo>
                    <a:pt x="22098" y="458629"/>
                    <a:pt x="35243" y="468916"/>
                    <a:pt x="49244" y="478155"/>
                  </a:cubicBezTo>
                  <a:cubicBezTo>
                    <a:pt x="49530" y="474155"/>
                    <a:pt x="49911" y="470249"/>
                    <a:pt x="50292" y="466154"/>
                  </a:cubicBezTo>
                  <a:cubicBezTo>
                    <a:pt x="53245" y="434340"/>
                    <a:pt x="65532" y="404051"/>
                    <a:pt x="77057" y="374237"/>
                  </a:cubicBezTo>
                  <a:cubicBezTo>
                    <a:pt x="82772" y="359378"/>
                    <a:pt x="89059" y="344805"/>
                    <a:pt x="95917" y="330518"/>
                  </a:cubicBezTo>
                  <a:cubicBezTo>
                    <a:pt x="99536" y="322993"/>
                    <a:pt x="120968" y="299085"/>
                    <a:pt x="121349" y="299276"/>
                  </a:cubicBezTo>
                  <a:cubicBezTo>
                    <a:pt x="122777" y="299276"/>
                    <a:pt x="124206" y="300038"/>
                    <a:pt x="124778" y="301847"/>
                  </a:cubicBezTo>
                  <a:cubicBezTo>
                    <a:pt x="134398" y="333280"/>
                    <a:pt x="156496" y="361474"/>
                    <a:pt x="182785" y="380905"/>
                  </a:cubicBezTo>
                  <a:cubicBezTo>
                    <a:pt x="206121" y="398145"/>
                    <a:pt x="234696" y="409670"/>
                    <a:pt x="263843" y="411004"/>
                  </a:cubicBezTo>
                  <a:cubicBezTo>
                    <a:pt x="282893" y="411861"/>
                    <a:pt x="301943" y="410147"/>
                    <a:pt x="321088" y="411671"/>
                  </a:cubicBezTo>
                  <a:cubicBezTo>
                    <a:pt x="338709" y="413099"/>
                    <a:pt x="355854" y="417005"/>
                    <a:pt x="372713" y="422148"/>
                  </a:cubicBezTo>
                  <a:cubicBezTo>
                    <a:pt x="404717" y="431864"/>
                    <a:pt x="436912" y="445675"/>
                    <a:pt x="471107" y="443103"/>
                  </a:cubicBezTo>
                  <a:cubicBezTo>
                    <a:pt x="471964" y="443008"/>
                    <a:pt x="472821" y="442913"/>
                    <a:pt x="473774" y="442817"/>
                  </a:cubicBezTo>
                  <a:cubicBezTo>
                    <a:pt x="474059" y="442817"/>
                    <a:pt x="474345" y="442722"/>
                    <a:pt x="474631" y="442722"/>
                  </a:cubicBezTo>
                  <a:cubicBezTo>
                    <a:pt x="475202" y="442627"/>
                    <a:pt x="475774" y="442627"/>
                    <a:pt x="476345" y="442532"/>
                  </a:cubicBezTo>
                  <a:cubicBezTo>
                    <a:pt x="476726" y="442436"/>
                    <a:pt x="477107" y="442436"/>
                    <a:pt x="477393" y="442341"/>
                  </a:cubicBezTo>
                  <a:cubicBezTo>
                    <a:pt x="477869" y="442246"/>
                    <a:pt x="478441" y="442151"/>
                    <a:pt x="478917" y="442055"/>
                  </a:cubicBezTo>
                  <a:cubicBezTo>
                    <a:pt x="479298" y="441960"/>
                    <a:pt x="479679" y="441865"/>
                    <a:pt x="480060" y="441865"/>
                  </a:cubicBezTo>
                  <a:cubicBezTo>
                    <a:pt x="480536" y="441770"/>
                    <a:pt x="481013" y="441674"/>
                    <a:pt x="481489" y="441579"/>
                  </a:cubicBezTo>
                  <a:cubicBezTo>
                    <a:pt x="481870" y="441484"/>
                    <a:pt x="482346" y="441389"/>
                    <a:pt x="482727" y="441293"/>
                  </a:cubicBezTo>
                  <a:cubicBezTo>
                    <a:pt x="483203" y="441198"/>
                    <a:pt x="483584" y="441103"/>
                    <a:pt x="484061" y="441008"/>
                  </a:cubicBezTo>
                  <a:cubicBezTo>
                    <a:pt x="484442" y="440912"/>
                    <a:pt x="484918" y="440817"/>
                    <a:pt x="485299" y="440626"/>
                  </a:cubicBezTo>
                  <a:cubicBezTo>
                    <a:pt x="485680" y="440531"/>
                    <a:pt x="486156" y="440436"/>
                    <a:pt x="486537" y="440246"/>
                  </a:cubicBezTo>
                  <a:cubicBezTo>
                    <a:pt x="486918" y="440150"/>
                    <a:pt x="487394" y="439960"/>
                    <a:pt x="487775" y="439865"/>
                  </a:cubicBezTo>
                  <a:cubicBezTo>
                    <a:pt x="488156" y="439769"/>
                    <a:pt x="488633" y="439579"/>
                    <a:pt x="489014" y="439484"/>
                  </a:cubicBezTo>
                  <a:cubicBezTo>
                    <a:pt x="489490" y="439388"/>
                    <a:pt x="489871" y="439198"/>
                    <a:pt x="490347" y="439007"/>
                  </a:cubicBezTo>
                  <a:cubicBezTo>
                    <a:pt x="490728" y="438912"/>
                    <a:pt x="491109" y="438722"/>
                    <a:pt x="491490" y="438626"/>
                  </a:cubicBezTo>
                  <a:cubicBezTo>
                    <a:pt x="491966" y="438436"/>
                    <a:pt x="492347" y="438341"/>
                    <a:pt x="492824" y="438150"/>
                  </a:cubicBezTo>
                  <a:cubicBezTo>
                    <a:pt x="493205" y="437960"/>
                    <a:pt x="493586" y="437864"/>
                    <a:pt x="493967" y="437674"/>
                  </a:cubicBezTo>
                  <a:cubicBezTo>
                    <a:pt x="494443" y="437483"/>
                    <a:pt x="494824" y="437293"/>
                    <a:pt x="495300" y="437102"/>
                  </a:cubicBezTo>
                  <a:cubicBezTo>
                    <a:pt x="495681" y="436912"/>
                    <a:pt x="496062" y="436817"/>
                    <a:pt x="496348" y="436626"/>
                  </a:cubicBezTo>
                  <a:cubicBezTo>
                    <a:pt x="496824" y="436436"/>
                    <a:pt x="497205" y="436245"/>
                    <a:pt x="497681" y="436055"/>
                  </a:cubicBezTo>
                  <a:cubicBezTo>
                    <a:pt x="498062" y="435864"/>
                    <a:pt x="498348" y="435769"/>
                    <a:pt x="498729" y="435578"/>
                  </a:cubicBezTo>
                  <a:cubicBezTo>
                    <a:pt x="499205" y="435388"/>
                    <a:pt x="499586" y="435102"/>
                    <a:pt x="500063" y="434912"/>
                  </a:cubicBezTo>
                  <a:cubicBezTo>
                    <a:pt x="500348" y="434721"/>
                    <a:pt x="500729" y="434626"/>
                    <a:pt x="501015" y="434435"/>
                  </a:cubicBezTo>
                  <a:cubicBezTo>
                    <a:pt x="501491" y="434150"/>
                    <a:pt x="501968" y="433959"/>
                    <a:pt x="502349" y="433673"/>
                  </a:cubicBezTo>
                  <a:cubicBezTo>
                    <a:pt x="502634" y="433483"/>
                    <a:pt x="502920" y="433388"/>
                    <a:pt x="503301" y="433197"/>
                  </a:cubicBezTo>
                  <a:cubicBezTo>
                    <a:pt x="503777" y="432911"/>
                    <a:pt x="504254" y="432721"/>
                    <a:pt x="504635" y="432435"/>
                  </a:cubicBezTo>
                  <a:cubicBezTo>
                    <a:pt x="504920" y="432245"/>
                    <a:pt x="505206" y="432054"/>
                    <a:pt x="505492" y="431959"/>
                  </a:cubicBezTo>
                  <a:cubicBezTo>
                    <a:pt x="505968" y="431673"/>
                    <a:pt x="506444" y="431387"/>
                    <a:pt x="506825" y="431101"/>
                  </a:cubicBezTo>
                  <a:cubicBezTo>
                    <a:pt x="507111" y="430911"/>
                    <a:pt x="507397" y="430721"/>
                    <a:pt x="507683" y="430625"/>
                  </a:cubicBezTo>
                  <a:cubicBezTo>
                    <a:pt x="508159" y="430340"/>
                    <a:pt x="508635" y="430054"/>
                    <a:pt x="509111" y="429673"/>
                  </a:cubicBezTo>
                  <a:cubicBezTo>
                    <a:pt x="509397" y="429482"/>
                    <a:pt x="509588" y="429292"/>
                    <a:pt x="509873" y="429101"/>
                  </a:cubicBezTo>
                  <a:cubicBezTo>
                    <a:pt x="510350" y="428816"/>
                    <a:pt x="510826" y="428435"/>
                    <a:pt x="511302" y="428149"/>
                  </a:cubicBezTo>
                  <a:cubicBezTo>
                    <a:pt x="511588" y="427958"/>
                    <a:pt x="511778" y="427768"/>
                    <a:pt x="512064" y="427577"/>
                  </a:cubicBezTo>
                  <a:cubicBezTo>
                    <a:pt x="512540" y="427196"/>
                    <a:pt x="513017" y="426911"/>
                    <a:pt x="513493" y="426530"/>
                  </a:cubicBezTo>
                  <a:cubicBezTo>
                    <a:pt x="513683" y="426339"/>
                    <a:pt x="513969" y="426149"/>
                    <a:pt x="514160" y="426053"/>
                  </a:cubicBezTo>
                  <a:cubicBezTo>
                    <a:pt x="514636" y="425672"/>
                    <a:pt x="515112" y="425291"/>
                    <a:pt x="515588" y="424910"/>
                  </a:cubicBezTo>
                  <a:cubicBezTo>
                    <a:pt x="515779" y="424720"/>
                    <a:pt x="515969" y="424529"/>
                    <a:pt x="516255" y="424434"/>
                  </a:cubicBezTo>
                  <a:cubicBezTo>
                    <a:pt x="516731" y="424053"/>
                    <a:pt x="517208" y="423672"/>
                    <a:pt x="517684" y="423291"/>
                  </a:cubicBezTo>
                  <a:cubicBezTo>
                    <a:pt x="517874" y="423101"/>
                    <a:pt x="518065" y="423005"/>
                    <a:pt x="518255" y="422815"/>
                  </a:cubicBezTo>
                  <a:cubicBezTo>
                    <a:pt x="518732" y="422434"/>
                    <a:pt x="519208" y="421958"/>
                    <a:pt x="519684" y="421576"/>
                  </a:cubicBezTo>
                  <a:cubicBezTo>
                    <a:pt x="519875" y="421386"/>
                    <a:pt x="520065" y="421291"/>
                    <a:pt x="520256" y="421100"/>
                  </a:cubicBezTo>
                  <a:cubicBezTo>
                    <a:pt x="520732" y="420624"/>
                    <a:pt x="521208" y="420243"/>
                    <a:pt x="521684" y="419767"/>
                  </a:cubicBezTo>
                  <a:cubicBezTo>
                    <a:pt x="521875" y="419576"/>
                    <a:pt x="521970" y="419481"/>
                    <a:pt x="522161" y="419291"/>
                  </a:cubicBezTo>
                  <a:cubicBezTo>
                    <a:pt x="522637" y="418814"/>
                    <a:pt x="523113" y="418338"/>
                    <a:pt x="523589" y="417862"/>
                  </a:cubicBezTo>
                  <a:cubicBezTo>
                    <a:pt x="523685" y="417671"/>
                    <a:pt x="523875" y="417576"/>
                    <a:pt x="523970" y="417386"/>
                  </a:cubicBezTo>
                  <a:cubicBezTo>
                    <a:pt x="524447" y="416909"/>
                    <a:pt x="524923" y="416433"/>
                    <a:pt x="525399" y="415957"/>
                  </a:cubicBezTo>
                  <a:cubicBezTo>
                    <a:pt x="525494" y="415862"/>
                    <a:pt x="525685" y="415671"/>
                    <a:pt x="525780" y="415576"/>
                  </a:cubicBezTo>
                  <a:cubicBezTo>
                    <a:pt x="526256" y="415100"/>
                    <a:pt x="526733" y="414528"/>
                    <a:pt x="527114" y="414052"/>
                  </a:cubicBezTo>
                  <a:cubicBezTo>
                    <a:pt x="527209" y="413957"/>
                    <a:pt x="527304" y="413766"/>
                    <a:pt x="527399" y="413671"/>
                  </a:cubicBezTo>
                  <a:cubicBezTo>
                    <a:pt x="527876" y="413099"/>
                    <a:pt x="528352" y="412623"/>
                    <a:pt x="528733" y="412051"/>
                  </a:cubicBezTo>
                  <a:cubicBezTo>
                    <a:pt x="528828" y="411956"/>
                    <a:pt x="528923" y="411861"/>
                    <a:pt x="529019" y="411671"/>
                  </a:cubicBezTo>
                  <a:cubicBezTo>
                    <a:pt x="529495" y="411099"/>
                    <a:pt x="529971" y="410528"/>
                    <a:pt x="530352" y="409956"/>
                  </a:cubicBezTo>
                  <a:cubicBezTo>
                    <a:pt x="530447" y="409861"/>
                    <a:pt x="530543" y="409766"/>
                    <a:pt x="530543" y="409670"/>
                  </a:cubicBezTo>
                  <a:cubicBezTo>
                    <a:pt x="531019" y="409099"/>
                    <a:pt x="531400" y="408527"/>
                    <a:pt x="531876" y="407861"/>
                  </a:cubicBezTo>
                  <a:cubicBezTo>
                    <a:pt x="531971" y="407765"/>
                    <a:pt x="531971" y="407670"/>
                    <a:pt x="532067" y="407575"/>
                  </a:cubicBezTo>
                  <a:cubicBezTo>
                    <a:pt x="532543" y="406908"/>
                    <a:pt x="532924" y="406337"/>
                    <a:pt x="533400" y="405670"/>
                  </a:cubicBezTo>
                  <a:cubicBezTo>
                    <a:pt x="533400" y="405575"/>
                    <a:pt x="533495" y="405575"/>
                    <a:pt x="533495" y="405479"/>
                  </a:cubicBezTo>
                  <a:cubicBezTo>
                    <a:pt x="533972" y="404813"/>
                    <a:pt x="534353" y="404146"/>
                    <a:pt x="534829" y="403479"/>
                  </a:cubicBezTo>
                  <a:cubicBezTo>
                    <a:pt x="534829" y="403479"/>
                    <a:pt x="534924" y="403384"/>
                    <a:pt x="534924" y="403384"/>
                  </a:cubicBezTo>
                  <a:cubicBezTo>
                    <a:pt x="535400" y="402717"/>
                    <a:pt x="535781" y="401955"/>
                    <a:pt x="536258" y="401288"/>
                  </a:cubicBezTo>
                  <a:cubicBezTo>
                    <a:pt x="536258" y="401288"/>
                    <a:pt x="536258" y="401288"/>
                    <a:pt x="536258" y="401288"/>
                  </a:cubicBezTo>
                  <a:cubicBezTo>
                    <a:pt x="536734" y="400526"/>
                    <a:pt x="537115" y="399860"/>
                    <a:pt x="537496" y="399098"/>
                  </a:cubicBezTo>
                  <a:cubicBezTo>
                    <a:pt x="534353" y="396050"/>
                    <a:pt x="531495" y="392525"/>
                    <a:pt x="527876" y="390335"/>
                  </a:cubicBezTo>
                  <a:cubicBezTo>
                    <a:pt x="522923" y="387382"/>
                    <a:pt x="516636" y="388525"/>
                    <a:pt x="512255" y="384048"/>
                  </a:cubicBezTo>
                  <a:cubicBezTo>
                    <a:pt x="507683" y="379381"/>
                    <a:pt x="507968" y="371570"/>
                    <a:pt x="513398" y="367760"/>
                  </a:cubicBezTo>
                  <a:cubicBezTo>
                    <a:pt x="519017" y="363760"/>
                    <a:pt x="526637" y="366427"/>
                    <a:pt x="532257" y="369189"/>
                  </a:cubicBezTo>
                  <a:cubicBezTo>
                    <a:pt x="538829" y="372332"/>
                    <a:pt x="543973" y="377000"/>
                    <a:pt x="548450" y="382619"/>
                  </a:cubicBezTo>
                  <a:cubicBezTo>
                    <a:pt x="552164" y="387382"/>
                    <a:pt x="558451" y="390525"/>
                    <a:pt x="563690" y="387572"/>
                  </a:cubicBezTo>
                  <a:cubicBezTo>
                    <a:pt x="566928" y="378809"/>
                    <a:pt x="566642" y="368618"/>
                    <a:pt x="563594" y="360045"/>
                  </a:cubicBezTo>
                  <a:close/>
                  <a:moveTo>
                    <a:pt x="381476" y="322993"/>
                  </a:moveTo>
                  <a:cubicBezTo>
                    <a:pt x="366998" y="320135"/>
                    <a:pt x="328422" y="299657"/>
                    <a:pt x="327755" y="298609"/>
                  </a:cubicBezTo>
                  <a:cubicBezTo>
                    <a:pt x="326231" y="298323"/>
                    <a:pt x="322898" y="297180"/>
                    <a:pt x="323183" y="297275"/>
                  </a:cubicBezTo>
                  <a:cubicBezTo>
                    <a:pt x="321374" y="296799"/>
                    <a:pt x="319564" y="296418"/>
                    <a:pt x="317659" y="296037"/>
                  </a:cubicBezTo>
                  <a:cubicBezTo>
                    <a:pt x="309753" y="294227"/>
                    <a:pt x="300323" y="293180"/>
                    <a:pt x="293180" y="289179"/>
                  </a:cubicBezTo>
                  <a:cubicBezTo>
                    <a:pt x="292608" y="288893"/>
                    <a:pt x="292227" y="287084"/>
                    <a:pt x="292037" y="284417"/>
                  </a:cubicBezTo>
                  <a:cubicBezTo>
                    <a:pt x="280797" y="284417"/>
                    <a:pt x="266414" y="284512"/>
                    <a:pt x="256223" y="280988"/>
                  </a:cubicBezTo>
                  <a:cubicBezTo>
                    <a:pt x="236601" y="274034"/>
                    <a:pt x="233172" y="244316"/>
                    <a:pt x="251555" y="234982"/>
                  </a:cubicBezTo>
                  <a:cubicBezTo>
                    <a:pt x="257366" y="232029"/>
                    <a:pt x="269177" y="230410"/>
                    <a:pt x="276225" y="241364"/>
                  </a:cubicBezTo>
                  <a:cubicBezTo>
                    <a:pt x="279845" y="246983"/>
                    <a:pt x="279749" y="255079"/>
                    <a:pt x="274034" y="259842"/>
                  </a:cubicBezTo>
                  <a:cubicBezTo>
                    <a:pt x="269272" y="263843"/>
                    <a:pt x="260128" y="265271"/>
                    <a:pt x="256032" y="259556"/>
                  </a:cubicBezTo>
                  <a:cubicBezTo>
                    <a:pt x="252984" y="255365"/>
                    <a:pt x="255080" y="247364"/>
                    <a:pt x="261842" y="249079"/>
                  </a:cubicBezTo>
                  <a:cubicBezTo>
                    <a:pt x="266033" y="250127"/>
                    <a:pt x="266795" y="255556"/>
                    <a:pt x="263938" y="257842"/>
                  </a:cubicBezTo>
                  <a:cubicBezTo>
                    <a:pt x="265176" y="258699"/>
                    <a:pt x="275463" y="255746"/>
                    <a:pt x="272415" y="246698"/>
                  </a:cubicBezTo>
                  <a:cubicBezTo>
                    <a:pt x="270796" y="240792"/>
                    <a:pt x="264890" y="238506"/>
                    <a:pt x="261366" y="238506"/>
                  </a:cubicBezTo>
                  <a:cubicBezTo>
                    <a:pt x="252032" y="238411"/>
                    <a:pt x="246507" y="244126"/>
                    <a:pt x="245269" y="253175"/>
                  </a:cubicBezTo>
                  <a:cubicBezTo>
                    <a:pt x="243364" y="268224"/>
                    <a:pt x="253270" y="278416"/>
                    <a:pt x="271463" y="280226"/>
                  </a:cubicBezTo>
                  <a:cubicBezTo>
                    <a:pt x="277463" y="280797"/>
                    <a:pt x="285274" y="280321"/>
                    <a:pt x="291846" y="280416"/>
                  </a:cubicBezTo>
                  <a:cubicBezTo>
                    <a:pt x="291941" y="276797"/>
                    <a:pt x="292322" y="272510"/>
                    <a:pt x="293180" y="268605"/>
                  </a:cubicBezTo>
                  <a:lnTo>
                    <a:pt x="275844" y="263081"/>
                  </a:lnTo>
                  <a:lnTo>
                    <a:pt x="294227" y="264795"/>
                  </a:lnTo>
                  <a:cubicBezTo>
                    <a:pt x="295561" y="260985"/>
                    <a:pt x="297466" y="258127"/>
                    <a:pt x="300133" y="257651"/>
                  </a:cubicBezTo>
                  <a:cubicBezTo>
                    <a:pt x="307753" y="256318"/>
                    <a:pt x="313468" y="263366"/>
                    <a:pt x="320993" y="260223"/>
                  </a:cubicBezTo>
                  <a:cubicBezTo>
                    <a:pt x="324136" y="258890"/>
                    <a:pt x="326898" y="256889"/>
                    <a:pt x="329660" y="254699"/>
                  </a:cubicBezTo>
                  <a:cubicBezTo>
                    <a:pt x="325469" y="255651"/>
                    <a:pt x="321088" y="255937"/>
                    <a:pt x="316802" y="255461"/>
                  </a:cubicBezTo>
                  <a:cubicBezTo>
                    <a:pt x="311277" y="254889"/>
                    <a:pt x="304419" y="251555"/>
                    <a:pt x="305086" y="251746"/>
                  </a:cubicBezTo>
                  <a:cubicBezTo>
                    <a:pt x="316421" y="254889"/>
                    <a:pt x="327470" y="253651"/>
                    <a:pt x="337661" y="247745"/>
                  </a:cubicBezTo>
                  <a:cubicBezTo>
                    <a:pt x="338519" y="247269"/>
                    <a:pt x="339376" y="246698"/>
                    <a:pt x="340138" y="246221"/>
                  </a:cubicBezTo>
                  <a:cubicBezTo>
                    <a:pt x="340328" y="246126"/>
                    <a:pt x="340424" y="246031"/>
                    <a:pt x="340614" y="245936"/>
                  </a:cubicBezTo>
                  <a:cubicBezTo>
                    <a:pt x="340805" y="245745"/>
                    <a:pt x="341090" y="245650"/>
                    <a:pt x="341376" y="245459"/>
                  </a:cubicBezTo>
                  <a:cubicBezTo>
                    <a:pt x="347567" y="241268"/>
                    <a:pt x="353092" y="236220"/>
                    <a:pt x="359569" y="232410"/>
                  </a:cubicBezTo>
                  <a:cubicBezTo>
                    <a:pt x="372618" y="224790"/>
                    <a:pt x="387763" y="220599"/>
                    <a:pt x="402812" y="222790"/>
                  </a:cubicBezTo>
                  <a:cubicBezTo>
                    <a:pt x="427006" y="226409"/>
                    <a:pt x="444532" y="243364"/>
                    <a:pt x="454628" y="264224"/>
                  </a:cubicBezTo>
                  <a:cubicBezTo>
                    <a:pt x="457867" y="270986"/>
                    <a:pt x="461105" y="286512"/>
                    <a:pt x="460820" y="285750"/>
                  </a:cubicBezTo>
                  <a:cubicBezTo>
                    <a:pt x="449675" y="256127"/>
                    <a:pt x="425672" y="224885"/>
                    <a:pt x="390430" y="227457"/>
                  </a:cubicBezTo>
                  <a:cubicBezTo>
                    <a:pt x="383096" y="228029"/>
                    <a:pt x="376619" y="230029"/>
                    <a:pt x="370523" y="232886"/>
                  </a:cubicBezTo>
                  <a:cubicBezTo>
                    <a:pt x="382715" y="230029"/>
                    <a:pt x="396240" y="229362"/>
                    <a:pt x="408051" y="232982"/>
                  </a:cubicBezTo>
                  <a:cubicBezTo>
                    <a:pt x="421672" y="237173"/>
                    <a:pt x="432721" y="246602"/>
                    <a:pt x="441008" y="257937"/>
                  </a:cubicBezTo>
                  <a:cubicBezTo>
                    <a:pt x="445580" y="264128"/>
                    <a:pt x="449294" y="270986"/>
                    <a:pt x="452342" y="278035"/>
                  </a:cubicBezTo>
                  <a:cubicBezTo>
                    <a:pt x="453295" y="280226"/>
                    <a:pt x="454533" y="285464"/>
                    <a:pt x="456248" y="286798"/>
                  </a:cubicBezTo>
                  <a:cubicBezTo>
                    <a:pt x="458153" y="288226"/>
                    <a:pt x="461201" y="288512"/>
                    <a:pt x="463201" y="289941"/>
                  </a:cubicBezTo>
                  <a:cubicBezTo>
                    <a:pt x="469106" y="294227"/>
                    <a:pt x="470249" y="299561"/>
                    <a:pt x="468916" y="304800"/>
                  </a:cubicBezTo>
                  <a:cubicBezTo>
                    <a:pt x="467678" y="309753"/>
                    <a:pt x="435102" y="333470"/>
                    <a:pt x="381476" y="322993"/>
                  </a:cubicBezTo>
                  <a:close/>
                  <a:moveTo>
                    <a:pt x="509302" y="388906"/>
                  </a:moveTo>
                  <a:cubicBezTo>
                    <a:pt x="509969" y="389858"/>
                    <a:pt x="510635" y="390906"/>
                    <a:pt x="511112" y="391954"/>
                  </a:cubicBezTo>
                  <a:cubicBezTo>
                    <a:pt x="511588" y="392811"/>
                    <a:pt x="511683" y="393764"/>
                    <a:pt x="511588" y="394716"/>
                  </a:cubicBezTo>
                  <a:cubicBezTo>
                    <a:pt x="512064" y="396812"/>
                    <a:pt x="512350" y="399002"/>
                    <a:pt x="512255" y="401479"/>
                  </a:cubicBezTo>
                  <a:cubicBezTo>
                    <a:pt x="511397" y="426149"/>
                    <a:pt x="473202" y="433007"/>
                    <a:pt x="454343" y="430530"/>
                  </a:cubicBezTo>
                  <a:cubicBezTo>
                    <a:pt x="431768" y="427577"/>
                    <a:pt x="411099" y="408623"/>
                    <a:pt x="415100" y="384429"/>
                  </a:cubicBezTo>
                  <a:cubicBezTo>
                    <a:pt x="418814" y="361664"/>
                    <a:pt x="441484" y="349949"/>
                    <a:pt x="462915" y="353949"/>
                  </a:cubicBezTo>
                  <a:cubicBezTo>
                    <a:pt x="473393" y="355949"/>
                    <a:pt x="481679" y="362236"/>
                    <a:pt x="489680" y="368999"/>
                  </a:cubicBezTo>
                  <a:cubicBezTo>
                    <a:pt x="495110" y="373666"/>
                    <a:pt x="501015" y="378619"/>
                    <a:pt x="505778" y="384239"/>
                  </a:cubicBezTo>
                  <a:cubicBezTo>
                    <a:pt x="507111" y="385667"/>
                    <a:pt x="508349" y="387191"/>
                    <a:pt x="509302" y="388906"/>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3" name="Freeform: Shape 1542">
              <a:extLst>
                <a:ext uri="{FF2B5EF4-FFF2-40B4-BE49-F238E27FC236}">
                  <a16:creationId xmlns:a16="http://schemas.microsoft.com/office/drawing/2014/main" id="{8215B624-E3D5-48FB-9A80-81830ADDCA09}"/>
                </a:ext>
              </a:extLst>
            </p:cNvPr>
            <p:cNvSpPr/>
            <p:nvPr/>
          </p:nvSpPr>
          <p:spPr>
            <a:xfrm>
              <a:off x="6209454" y="2760255"/>
              <a:ext cx="514351" cy="238698"/>
            </a:xfrm>
            <a:custGeom>
              <a:avLst/>
              <a:gdLst>
                <a:gd name="connsiteX0" fmla="*/ 499205 w 514350"/>
                <a:gd name="connsiteY0" fmla="*/ 83345 h 238697"/>
                <a:gd name="connsiteX1" fmla="*/ 483013 w 514350"/>
                <a:gd name="connsiteY1" fmla="*/ 69915 h 238697"/>
                <a:gd name="connsiteX2" fmla="*/ 464153 w 514350"/>
                <a:gd name="connsiteY2" fmla="*/ 68486 h 238697"/>
                <a:gd name="connsiteX3" fmla="*/ 463010 w 514350"/>
                <a:gd name="connsiteY3" fmla="*/ 84774 h 238697"/>
                <a:gd name="connsiteX4" fmla="*/ 478631 w 514350"/>
                <a:gd name="connsiteY4" fmla="*/ 91060 h 238697"/>
                <a:gd name="connsiteX5" fmla="*/ 488251 w 514350"/>
                <a:gd name="connsiteY5" fmla="*/ 99823 h 238697"/>
                <a:gd name="connsiteX6" fmla="*/ 487013 w 514350"/>
                <a:gd name="connsiteY6" fmla="*/ 102014 h 238697"/>
                <a:gd name="connsiteX7" fmla="*/ 487013 w 514350"/>
                <a:gd name="connsiteY7" fmla="*/ 102014 h 238697"/>
                <a:gd name="connsiteX8" fmla="*/ 485680 w 514350"/>
                <a:gd name="connsiteY8" fmla="*/ 104109 h 238697"/>
                <a:gd name="connsiteX9" fmla="*/ 485584 w 514350"/>
                <a:gd name="connsiteY9" fmla="*/ 104205 h 238697"/>
                <a:gd name="connsiteX10" fmla="*/ 484251 w 514350"/>
                <a:gd name="connsiteY10" fmla="*/ 106205 h 238697"/>
                <a:gd name="connsiteX11" fmla="*/ 484156 w 514350"/>
                <a:gd name="connsiteY11" fmla="*/ 106395 h 238697"/>
                <a:gd name="connsiteX12" fmla="*/ 482822 w 514350"/>
                <a:gd name="connsiteY12" fmla="*/ 108300 h 238697"/>
                <a:gd name="connsiteX13" fmla="*/ 482632 w 514350"/>
                <a:gd name="connsiteY13" fmla="*/ 108586 h 238697"/>
                <a:gd name="connsiteX14" fmla="*/ 481298 w 514350"/>
                <a:gd name="connsiteY14" fmla="*/ 110396 h 238697"/>
                <a:gd name="connsiteX15" fmla="*/ 481108 w 514350"/>
                <a:gd name="connsiteY15" fmla="*/ 110682 h 238697"/>
                <a:gd name="connsiteX16" fmla="*/ 479774 w 514350"/>
                <a:gd name="connsiteY16" fmla="*/ 112396 h 238697"/>
                <a:gd name="connsiteX17" fmla="*/ 479488 w 514350"/>
                <a:gd name="connsiteY17" fmla="*/ 112777 h 238697"/>
                <a:gd name="connsiteX18" fmla="*/ 478155 w 514350"/>
                <a:gd name="connsiteY18" fmla="*/ 114396 h 238697"/>
                <a:gd name="connsiteX19" fmla="*/ 477869 w 514350"/>
                <a:gd name="connsiteY19" fmla="*/ 114777 h 238697"/>
                <a:gd name="connsiteX20" fmla="*/ 476536 w 514350"/>
                <a:gd name="connsiteY20" fmla="*/ 116301 h 238697"/>
                <a:gd name="connsiteX21" fmla="*/ 476155 w 514350"/>
                <a:gd name="connsiteY21" fmla="*/ 116682 h 238697"/>
                <a:gd name="connsiteX22" fmla="*/ 474726 w 514350"/>
                <a:gd name="connsiteY22" fmla="*/ 118111 h 238697"/>
                <a:gd name="connsiteX23" fmla="*/ 474345 w 514350"/>
                <a:gd name="connsiteY23" fmla="*/ 118587 h 238697"/>
                <a:gd name="connsiteX24" fmla="*/ 472916 w 514350"/>
                <a:gd name="connsiteY24" fmla="*/ 120016 h 238697"/>
                <a:gd name="connsiteX25" fmla="*/ 472440 w 514350"/>
                <a:gd name="connsiteY25" fmla="*/ 120492 h 238697"/>
                <a:gd name="connsiteX26" fmla="*/ 471011 w 514350"/>
                <a:gd name="connsiteY26" fmla="*/ 121826 h 238697"/>
                <a:gd name="connsiteX27" fmla="*/ 470440 w 514350"/>
                <a:gd name="connsiteY27" fmla="*/ 122302 h 238697"/>
                <a:gd name="connsiteX28" fmla="*/ 469011 w 514350"/>
                <a:gd name="connsiteY28" fmla="*/ 123540 h 238697"/>
                <a:gd name="connsiteX29" fmla="*/ 468439 w 514350"/>
                <a:gd name="connsiteY29" fmla="*/ 124017 h 238697"/>
                <a:gd name="connsiteX30" fmla="*/ 467011 w 514350"/>
                <a:gd name="connsiteY30" fmla="*/ 125160 h 238697"/>
                <a:gd name="connsiteX31" fmla="*/ 466344 w 514350"/>
                <a:gd name="connsiteY31" fmla="*/ 125636 h 238697"/>
                <a:gd name="connsiteX32" fmla="*/ 464915 w 514350"/>
                <a:gd name="connsiteY32" fmla="*/ 126779 h 238697"/>
                <a:gd name="connsiteX33" fmla="*/ 464248 w 514350"/>
                <a:gd name="connsiteY33" fmla="*/ 127255 h 238697"/>
                <a:gd name="connsiteX34" fmla="*/ 462820 w 514350"/>
                <a:gd name="connsiteY34" fmla="*/ 128303 h 238697"/>
                <a:gd name="connsiteX35" fmla="*/ 462058 w 514350"/>
                <a:gd name="connsiteY35" fmla="*/ 128874 h 238697"/>
                <a:gd name="connsiteX36" fmla="*/ 460629 w 514350"/>
                <a:gd name="connsiteY36" fmla="*/ 129827 h 238697"/>
                <a:gd name="connsiteX37" fmla="*/ 459867 w 514350"/>
                <a:gd name="connsiteY37" fmla="*/ 130398 h 238697"/>
                <a:gd name="connsiteX38" fmla="*/ 458438 w 514350"/>
                <a:gd name="connsiteY38" fmla="*/ 131351 h 238697"/>
                <a:gd name="connsiteX39" fmla="*/ 457581 w 514350"/>
                <a:gd name="connsiteY39" fmla="*/ 131827 h 238697"/>
                <a:gd name="connsiteX40" fmla="*/ 456247 w 514350"/>
                <a:gd name="connsiteY40" fmla="*/ 132684 h 238697"/>
                <a:gd name="connsiteX41" fmla="*/ 455390 w 514350"/>
                <a:gd name="connsiteY41" fmla="*/ 133161 h 238697"/>
                <a:gd name="connsiteX42" fmla="*/ 454057 w 514350"/>
                <a:gd name="connsiteY42" fmla="*/ 133923 h 238697"/>
                <a:gd name="connsiteX43" fmla="*/ 453104 w 514350"/>
                <a:gd name="connsiteY43" fmla="*/ 134399 h 238697"/>
                <a:gd name="connsiteX44" fmla="*/ 451771 w 514350"/>
                <a:gd name="connsiteY44" fmla="*/ 135161 h 238697"/>
                <a:gd name="connsiteX45" fmla="*/ 450818 w 514350"/>
                <a:gd name="connsiteY45" fmla="*/ 135637 h 238697"/>
                <a:gd name="connsiteX46" fmla="*/ 449485 w 514350"/>
                <a:gd name="connsiteY46" fmla="*/ 136304 h 238697"/>
                <a:gd name="connsiteX47" fmla="*/ 448437 w 514350"/>
                <a:gd name="connsiteY47" fmla="*/ 136780 h 238697"/>
                <a:gd name="connsiteX48" fmla="*/ 447103 w 514350"/>
                <a:gd name="connsiteY48" fmla="*/ 137352 h 238697"/>
                <a:gd name="connsiteX49" fmla="*/ 446056 w 514350"/>
                <a:gd name="connsiteY49" fmla="*/ 137828 h 238697"/>
                <a:gd name="connsiteX50" fmla="*/ 444722 w 514350"/>
                <a:gd name="connsiteY50" fmla="*/ 138399 h 238697"/>
                <a:gd name="connsiteX51" fmla="*/ 443579 w 514350"/>
                <a:gd name="connsiteY51" fmla="*/ 138876 h 238697"/>
                <a:gd name="connsiteX52" fmla="*/ 442246 w 514350"/>
                <a:gd name="connsiteY52" fmla="*/ 139352 h 238697"/>
                <a:gd name="connsiteX53" fmla="*/ 441103 w 514350"/>
                <a:gd name="connsiteY53" fmla="*/ 139733 h 238697"/>
                <a:gd name="connsiteX54" fmla="*/ 439769 w 514350"/>
                <a:gd name="connsiteY54" fmla="*/ 140209 h 238697"/>
                <a:gd name="connsiteX55" fmla="*/ 438531 w 514350"/>
                <a:gd name="connsiteY55" fmla="*/ 140590 h 238697"/>
                <a:gd name="connsiteX56" fmla="*/ 437293 w 514350"/>
                <a:gd name="connsiteY56" fmla="*/ 140971 h 238697"/>
                <a:gd name="connsiteX57" fmla="*/ 436055 w 514350"/>
                <a:gd name="connsiteY57" fmla="*/ 141352 h 238697"/>
                <a:gd name="connsiteX58" fmla="*/ 434816 w 514350"/>
                <a:gd name="connsiteY58" fmla="*/ 141733 h 238697"/>
                <a:gd name="connsiteX59" fmla="*/ 433483 w 514350"/>
                <a:gd name="connsiteY59" fmla="*/ 142019 h 238697"/>
                <a:gd name="connsiteX60" fmla="*/ 432244 w 514350"/>
                <a:gd name="connsiteY60" fmla="*/ 142305 h 238697"/>
                <a:gd name="connsiteX61" fmla="*/ 430816 w 514350"/>
                <a:gd name="connsiteY61" fmla="*/ 142590 h 238697"/>
                <a:gd name="connsiteX62" fmla="*/ 429673 w 514350"/>
                <a:gd name="connsiteY62" fmla="*/ 142781 h 238697"/>
                <a:gd name="connsiteX63" fmla="*/ 428149 w 514350"/>
                <a:gd name="connsiteY63" fmla="*/ 143067 h 238697"/>
                <a:gd name="connsiteX64" fmla="*/ 427101 w 514350"/>
                <a:gd name="connsiteY64" fmla="*/ 143257 h 238697"/>
                <a:gd name="connsiteX65" fmla="*/ 425386 w 514350"/>
                <a:gd name="connsiteY65" fmla="*/ 143448 h 238697"/>
                <a:gd name="connsiteX66" fmla="*/ 424529 w 514350"/>
                <a:gd name="connsiteY66" fmla="*/ 143543 h 238697"/>
                <a:gd name="connsiteX67" fmla="*/ 421862 w 514350"/>
                <a:gd name="connsiteY67" fmla="*/ 143829 h 238697"/>
                <a:gd name="connsiteX68" fmla="*/ 323469 w 514350"/>
                <a:gd name="connsiteY68" fmla="*/ 122874 h 238697"/>
                <a:gd name="connsiteX69" fmla="*/ 271843 w 514350"/>
                <a:gd name="connsiteY69" fmla="*/ 112396 h 238697"/>
                <a:gd name="connsiteX70" fmla="*/ 214598 w 514350"/>
                <a:gd name="connsiteY70" fmla="*/ 111729 h 238697"/>
                <a:gd name="connsiteX71" fmla="*/ 133540 w 514350"/>
                <a:gd name="connsiteY71" fmla="*/ 81630 h 238697"/>
                <a:gd name="connsiteX72" fmla="*/ 75533 w 514350"/>
                <a:gd name="connsiteY72" fmla="*/ 2573 h 238697"/>
                <a:gd name="connsiteX73" fmla="*/ 72104 w 514350"/>
                <a:gd name="connsiteY73" fmla="*/ 1 h 238697"/>
                <a:gd name="connsiteX74" fmla="*/ 46672 w 514350"/>
                <a:gd name="connsiteY74" fmla="*/ 31243 h 238697"/>
                <a:gd name="connsiteX75" fmla="*/ 27813 w 514350"/>
                <a:gd name="connsiteY75" fmla="*/ 74963 h 238697"/>
                <a:gd name="connsiteX76" fmla="*/ 1048 w 514350"/>
                <a:gd name="connsiteY76" fmla="*/ 166879 h 238697"/>
                <a:gd name="connsiteX77" fmla="*/ 0 w 514350"/>
                <a:gd name="connsiteY77" fmla="*/ 178881 h 238697"/>
                <a:gd name="connsiteX78" fmla="*/ 69247 w 514350"/>
                <a:gd name="connsiteY78" fmla="*/ 214123 h 238697"/>
                <a:gd name="connsiteX79" fmla="*/ 167354 w 514350"/>
                <a:gd name="connsiteY79" fmla="*/ 238698 h 238697"/>
                <a:gd name="connsiteX80" fmla="*/ 131826 w 514350"/>
                <a:gd name="connsiteY80" fmla="*/ 199645 h 238697"/>
                <a:gd name="connsiteX81" fmla="*/ 89725 w 514350"/>
                <a:gd name="connsiteY81" fmla="*/ 132875 h 238697"/>
                <a:gd name="connsiteX82" fmla="*/ 89440 w 514350"/>
                <a:gd name="connsiteY82" fmla="*/ 130779 h 238697"/>
                <a:gd name="connsiteX83" fmla="*/ 80296 w 514350"/>
                <a:gd name="connsiteY83" fmla="*/ 100966 h 238697"/>
                <a:gd name="connsiteX84" fmla="*/ 104870 w 514350"/>
                <a:gd name="connsiteY84" fmla="*/ 128208 h 238697"/>
                <a:gd name="connsiteX85" fmla="*/ 163639 w 514350"/>
                <a:gd name="connsiteY85" fmla="*/ 162117 h 238697"/>
                <a:gd name="connsiteX86" fmla="*/ 209931 w 514350"/>
                <a:gd name="connsiteY86" fmla="*/ 167070 h 238697"/>
                <a:gd name="connsiteX87" fmla="*/ 256889 w 514350"/>
                <a:gd name="connsiteY87" fmla="*/ 160402 h 238697"/>
                <a:gd name="connsiteX88" fmla="*/ 309848 w 514350"/>
                <a:gd name="connsiteY88" fmla="*/ 160688 h 238697"/>
                <a:gd name="connsiteX89" fmla="*/ 355092 w 514350"/>
                <a:gd name="connsiteY89" fmla="*/ 173070 h 238697"/>
                <a:gd name="connsiteX90" fmla="*/ 414909 w 514350"/>
                <a:gd name="connsiteY90" fmla="*/ 185643 h 238697"/>
                <a:gd name="connsiteX91" fmla="*/ 432625 w 514350"/>
                <a:gd name="connsiteY91" fmla="*/ 183738 h 238697"/>
                <a:gd name="connsiteX92" fmla="*/ 444913 w 514350"/>
                <a:gd name="connsiteY92" fmla="*/ 181452 h 238697"/>
                <a:gd name="connsiteX93" fmla="*/ 475774 w 514350"/>
                <a:gd name="connsiteY93" fmla="*/ 167070 h 238697"/>
                <a:gd name="connsiteX94" fmla="*/ 482727 w 514350"/>
                <a:gd name="connsiteY94" fmla="*/ 162593 h 238697"/>
                <a:gd name="connsiteX95" fmla="*/ 494062 w 514350"/>
                <a:gd name="connsiteY95" fmla="*/ 149163 h 238697"/>
                <a:gd name="connsiteX96" fmla="*/ 507301 w 514350"/>
                <a:gd name="connsiteY96" fmla="*/ 117540 h 238697"/>
                <a:gd name="connsiteX97" fmla="*/ 509302 w 514350"/>
                <a:gd name="connsiteY97" fmla="*/ 96489 h 238697"/>
                <a:gd name="connsiteX98" fmla="*/ 510350 w 514350"/>
                <a:gd name="connsiteY98" fmla="*/ 95251 h 238697"/>
                <a:gd name="connsiteX99" fmla="*/ 514350 w 514350"/>
                <a:gd name="connsiteY99" fmla="*/ 88488 h 238697"/>
                <a:gd name="connsiteX100" fmla="*/ 499205 w 514350"/>
                <a:gd name="connsiteY100" fmla="*/ 83345 h 2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4350" h="238697">
                  <a:moveTo>
                    <a:pt x="499205" y="83345"/>
                  </a:moveTo>
                  <a:cubicBezTo>
                    <a:pt x="494824" y="77630"/>
                    <a:pt x="489585" y="73058"/>
                    <a:pt x="483013" y="69915"/>
                  </a:cubicBezTo>
                  <a:cubicBezTo>
                    <a:pt x="477393" y="67248"/>
                    <a:pt x="469773" y="64581"/>
                    <a:pt x="464153" y="68486"/>
                  </a:cubicBezTo>
                  <a:cubicBezTo>
                    <a:pt x="458724" y="72296"/>
                    <a:pt x="458343" y="80106"/>
                    <a:pt x="463010" y="84774"/>
                  </a:cubicBezTo>
                  <a:cubicBezTo>
                    <a:pt x="467392" y="89250"/>
                    <a:pt x="473678" y="88107"/>
                    <a:pt x="478631" y="91060"/>
                  </a:cubicBezTo>
                  <a:cubicBezTo>
                    <a:pt x="482346" y="93251"/>
                    <a:pt x="485108" y="96775"/>
                    <a:pt x="488251" y="99823"/>
                  </a:cubicBezTo>
                  <a:cubicBezTo>
                    <a:pt x="487871" y="100585"/>
                    <a:pt x="487394" y="101347"/>
                    <a:pt x="487013" y="102014"/>
                  </a:cubicBezTo>
                  <a:cubicBezTo>
                    <a:pt x="487013" y="102014"/>
                    <a:pt x="487013" y="102014"/>
                    <a:pt x="487013" y="102014"/>
                  </a:cubicBezTo>
                  <a:cubicBezTo>
                    <a:pt x="486632" y="102681"/>
                    <a:pt x="486156" y="103443"/>
                    <a:pt x="485680" y="104109"/>
                  </a:cubicBezTo>
                  <a:cubicBezTo>
                    <a:pt x="485680" y="104109"/>
                    <a:pt x="485584" y="104205"/>
                    <a:pt x="485584" y="104205"/>
                  </a:cubicBezTo>
                  <a:cubicBezTo>
                    <a:pt x="485204" y="104871"/>
                    <a:pt x="484727" y="105538"/>
                    <a:pt x="484251" y="106205"/>
                  </a:cubicBezTo>
                  <a:cubicBezTo>
                    <a:pt x="484251" y="106300"/>
                    <a:pt x="484156" y="106300"/>
                    <a:pt x="484156" y="106395"/>
                  </a:cubicBezTo>
                  <a:cubicBezTo>
                    <a:pt x="483680" y="107062"/>
                    <a:pt x="483298" y="107634"/>
                    <a:pt x="482822" y="108300"/>
                  </a:cubicBezTo>
                  <a:cubicBezTo>
                    <a:pt x="482727" y="108396"/>
                    <a:pt x="482727" y="108491"/>
                    <a:pt x="482632" y="108586"/>
                  </a:cubicBezTo>
                  <a:cubicBezTo>
                    <a:pt x="482155" y="109158"/>
                    <a:pt x="481775" y="109824"/>
                    <a:pt x="481298" y="110396"/>
                  </a:cubicBezTo>
                  <a:cubicBezTo>
                    <a:pt x="481203" y="110491"/>
                    <a:pt x="481108" y="110586"/>
                    <a:pt x="481108" y="110682"/>
                  </a:cubicBezTo>
                  <a:cubicBezTo>
                    <a:pt x="480631" y="111253"/>
                    <a:pt x="480250" y="111825"/>
                    <a:pt x="479774" y="112396"/>
                  </a:cubicBezTo>
                  <a:cubicBezTo>
                    <a:pt x="479679" y="112491"/>
                    <a:pt x="479584" y="112587"/>
                    <a:pt x="479488" y="112777"/>
                  </a:cubicBezTo>
                  <a:cubicBezTo>
                    <a:pt x="479012" y="113349"/>
                    <a:pt x="478536" y="113825"/>
                    <a:pt x="478155" y="114396"/>
                  </a:cubicBezTo>
                  <a:cubicBezTo>
                    <a:pt x="478060" y="114492"/>
                    <a:pt x="477964" y="114682"/>
                    <a:pt x="477869" y="114777"/>
                  </a:cubicBezTo>
                  <a:cubicBezTo>
                    <a:pt x="477393" y="115254"/>
                    <a:pt x="476917" y="115825"/>
                    <a:pt x="476536" y="116301"/>
                  </a:cubicBezTo>
                  <a:cubicBezTo>
                    <a:pt x="476440" y="116397"/>
                    <a:pt x="476250" y="116587"/>
                    <a:pt x="476155" y="116682"/>
                  </a:cubicBezTo>
                  <a:cubicBezTo>
                    <a:pt x="475679" y="117159"/>
                    <a:pt x="475202" y="117635"/>
                    <a:pt x="474726" y="118111"/>
                  </a:cubicBezTo>
                  <a:cubicBezTo>
                    <a:pt x="474631" y="118302"/>
                    <a:pt x="474440" y="118397"/>
                    <a:pt x="474345" y="118587"/>
                  </a:cubicBezTo>
                  <a:cubicBezTo>
                    <a:pt x="473869" y="119064"/>
                    <a:pt x="473392" y="119540"/>
                    <a:pt x="472916" y="120016"/>
                  </a:cubicBezTo>
                  <a:cubicBezTo>
                    <a:pt x="472726" y="120207"/>
                    <a:pt x="472630" y="120302"/>
                    <a:pt x="472440" y="120492"/>
                  </a:cubicBezTo>
                  <a:cubicBezTo>
                    <a:pt x="471964" y="120969"/>
                    <a:pt x="471488" y="121350"/>
                    <a:pt x="471011" y="121826"/>
                  </a:cubicBezTo>
                  <a:cubicBezTo>
                    <a:pt x="470821" y="122016"/>
                    <a:pt x="470630" y="122112"/>
                    <a:pt x="470440" y="122302"/>
                  </a:cubicBezTo>
                  <a:cubicBezTo>
                    <a:pt x="469963" y="122683"/>
                    <a:pt x="469487" y="123159"/>
                    <a:pt x="469011" y="123540"/>
                  </a:cubicBezTo>
                  <a:cubicBezTo>
                    <a:pt x="468820" y="123731"/>
                    <a:pt x="468630" y="123826"/>
                    <a:pt x="468439" y="124017"/>
                  </a:cubicBezTo>
                  <a:cubicBezTo>
                    <a:pt x="467963" y="124398"/>
                    <a:pt x="467487" y="124779"/>
                    <a:pt x="467011" y="125160"/>
                  </a:cubicBezTo>
                  <a:cubicBezTo>
                    <a:pt x="466820" y="125350"/>
                    <a:pt x="466630" y="125541"/>
                    <a:pt x="466344" y="125636"/>
                  </a:cubicBezTo>
                  <a:cubicBezTo>
                    <a:pt x="465868" y="126017"/>
                    <a:pt x="465391" y="126398"/>
                    <a:pt x="464915" y="126779"/>
                  </a:cubicBezTo>
                  <a:cubicBezTo>
                    <a:pt x="464725" y="126969"/>
                    <a:pt x="464439" y="127160"/>
                    <a:pt x="464248" y="127255"/>
                  </a:cubicBezTo>
                  <a:cubicBezTo>
                    <a:pt x="463772" y="127636"/>
                    <a:pt x="463296" y="127922"/>
                    <a:pt x="462820" y="128303"/>
                  </a:cubicBezTo>
                  <a:cubicBezTo>
                    <a:pt x="462534" y="128493"/>
                    <a:pt x="462343" y="128684"/>
                    <a:pt x="462058" y="128874"/>
                  </a:cubicBezTo>
                  <a:cubicBezTo>
                    <a:pt x="461582" y="129160"/>
                    <a:pt x="461105" y="129541"/>
                    <a:pt x="460629" y="129827"/>
                  </a:cubicBezTo>
                  <a:cubicBezTo>
                    <a:pt x="460343" y="130017"/>
                    <a:pt x="460153" y="130208"/>
                    <a:pt x="459867" y="130398"/>
                  </a:cubicBezTo>
                  <a:cubicBezTo>
                    <a:pt x="459391" y="130684"/>
                    <a:pt x="458914" y="130970"/>
                    <a:pt x="458438" y="131351"/>
                  </a:cubicBezTo>
                  <a:cubicBezTo>
                    <a:pt x="458153" y="131541"/>
                    <a:pt x="457867" y="131732"/>
                    <a:pt x="457581" y="131827"/>
                  </a:cubicBezTo>
                  <a:cubicBezTo>
                    <a:pt x="457105" y="132113"/>
                    <a:pt x="456628" y="132399"/>
                    <a:pt x="456247" y="132684"/>
                  </a:cubicBezTo>
                  <a:cubicBezTo>
                    <a:pt x="455962" y="132875"/>
                    <a:pt x="455676" y="133065"/>
                    <a:pt x="455390" y="133161"/>
                  </a:cubicBezTo>
                  <a:cubicBezTo>
                    <a:pt x="454914" y="133446"/>
                    <a:pt x="454438" y="133732"/>
                    <a:pt x="454057" y="133923"/>
                  </a:cubicBezTo>
                  <a:cubicBezTo>
                    <a:pt x="453771" y="134113"/>
                    <a:pt x="453485" y="134304"/>
                    <a:pt x="453104" y="134399"/>
                  </a:cubicBezTo>
                  <a:cubicBezTo>
                    <a:pt x="452628" y="134685"/>
                    <a:pt x="452152" y="134875"/>
                    <a:pt x="451771" y="135161"/>
                  </a:cubicBezTo>
                  <a:cubicBezTo>
                    <a:pt x="451485" y="135351"/>
                    <a:pt x="451104" y="135447"/>
                    <a:pt x="450818" y="135637"/>
                  </a:cubicBezTo>
                  <a:cubicBezTo>
                    <a:pt x="450342" y="135828"/>
                    <a:pt x="449961" y="136113"/>
                    <a:pt x="449485" y="136304"/>
                  </a:cubicBezTo>
                  <a:cubicBezTo>
                    <a:pt x="449104" y="136494"/>
                    <a:pt x="448818" y="136590"/>
                    <a:pt x="448437" y="136780"/>
                  </a:cubicBezTo>
                  <a:cubicBezTo>
                    <a:pt x="447961" y="136971"/>
                    <a:pt x="447580" y="137161"/>
                    <a:pt x="447103" y="137352"/>
                  </a:cubicBezTo>
                  <a:cubicBezTo>
                    <a:pt x="446722" y="137542"/>
                    <a:pt x="446437" y="137637"/>
                    <a:pt x="446056" y="137828"/>
                  </a:cubicBezTo>
                  <a:cubicBezTo>
                    <a:pt x="445580" y="138018"/>
                    <a:pt x="445198" y="138209"/>
                    <a:pt x="444722" y="138399"/>
                  </a:cubicBezTo>
                  <a:cubicBezTo>
                    <a:pt x="444341" y="138590"/>
                    <a:pt x="443960" y="138685"/>
                    <a:pt x="443579" y="138876"/>
                  </a:cubicBezTo>
                  <a:cubicBezTo>
                    <a:pt x="443103" y="139066"/>
                    <a:pt x="442722" y="139257"/>
                    <a:pt x="442246" y="139352"/>
                  </a:cubicBezTo>
                  <a:cubicBezTo>
                    <a:pt x="441865" y="139447"/>
                    <a:pt x="441484" y="139638"/>
                    <a:pt x="441103" y="139733"/>
                  </a:cubicBezTo>
                  <a:cubicBezTo>
                    <a:pt x="440626" y="139923"/>
                    <a:pt x="440245" y="140019"/>
                    <a:pt x="439769" y="140209"/>
                  </a:cubicBezTo>
                  <a:cubicBezTo>
                    <a:pt x="439388" y="140304"/>
                    <a:pt x="438912" y="140495"/>
                    <a:pt x="438531" y="140590"/>
                  </a:cubicBezTo>
                  <a:cubicBezTo>
                    <a:pt x="438150" y="140685"/>
                    <a:pt x="437674" y="140876"/>
                    <a:pt x="437293" y="140971"/>
                  </a:cubicBezTo>
                  <a:cubicBezTo>
                    <a:pt x="436912" y="141066"/>
                    <a:pt x="436436" y="141162"/>
                    <a:pt x="436055" y="141352"/>
                  </a:cubicBezTo>
                  <a:cubicBezTo>
                    <a:pt x="435673" y="141447"/>
                    <a:pt x="435197" y="141543"/>
                    <a:pt x="434816" y="141733"/>
                  </a:cubicBezTo>
                  <a:cubicBezTo>
                    <a:pt x="434340" y="141828"/>
                    <a:pt x="433959" y="141924"/>
                    <a:pt x="433483" y="142019"/>
                  </a:cubicBezTo>
                  <a:cubicBezTo>
                    <a:pt x="433102" y="142114"/>
                    <a:pt x="432625" y="142209"/>
                    <a:pt x="432244" y="142305"/>
                  </a:cubicBezTo>
                  <a:cubicBezTo>
                    <a:pt x="431768" y="142400"/>
                    <a:pt x="431292" y="142495"/>
                    <a:pt x="430816" y="142590"/>
                  </a:cubicBezTo>
                  <a:cubicBezTo>
                    <a:pt x="430435" y="142686"/>
                    <a:pt x="430054" y="142781"/>
                    <a:pt x="429673" y="142781"/>
                  </a:cubicBezTo>
                  <a:cubicBezTo>
                    <a:pt x="429196" y="142876"/>
                    <a:pt x="428625" y="142971"/>
                    <a:pt x="428149" y="143067"/>
                  </a:cubicBezTo>
                  <a:cubicBezTo>
                    <a:pt x="427768" y="143162"/>
                    <a:pt x="427387" y="143162"/>
                    <a:pt x="427101" y="143257"/>
                  </a:cubicBezTo>
                  <a:cubicBezTo>
                    <a:pt x="426530" y="143352"/>
                    <a:pt x="425958" y="143448"/>
                    <a:pt x="425386" y="143448"/>
                  </a:cubicBezTo>
                  <a:cubicBezTo>
                    <a:pt x="425101" y="143448"/>
                    <a:pt x="424815" y="143543"/>
                    <a:pt x="424529" y="143543"/>
                  </a:cubicBezTo>
                  <a:cubicBezTo>
                    <a:pt x="423672" y="143638"/>
                    <a:pt x="422815" y="143733"/>
                    <a:pt x="421862" y="143829"/>
                  </a:cubicBezTo>
                  <a:cubicBezTo>
                    <a:pt x="387763" y="146400"/>
                    <a:pt x="355568" y="132589"/>
                    <a:pt x="323469" y="122874"/>
                  </a:cubicBezTo>
                  <a:cubicBezTo>
                    <a:pt x="306610" y="117730"/>
                    <a:pt x="289465" y="113825"/>
                    <a:pt x="271843" y="112396"/>
                  </a:cubicBezTo>
                  <a:cubicBezTo>
                    <a:pt x="252793" y="110872"/>
                    <a:pt x="233743" y="112587"/>
                    <a:pt x="214598" y="111729"/>
                  </a:cubicBezTo>
                  <a:cubicBezTo>
                    <a:pt x="185452" y="110396"/>
                    <a:pt x="156781" y="98871"/>
                    <a:pt x="133540" y="81630"/>
                  </a:cubicBezTo>
                  <a:cubicBezTo>
                    <a:pt x="107251" y="62104"/>
                    <a:pt x="85058" y="34005"/>
                    <a:pt x="75533" y="2573"/>
                  </a:cubicBezTo>
                  <a:cubicBezTo>
                    <a:pt x="74962" y="763"/>
                    <a:pt x="73533" y="1"/>
                    <a:pt x="72104" y="1"/>
                  </a:cubicBezTo>
                  <a:cubicBezTo>
                    <a:pt x="71723" y="-189"/>
                    <a:pt x="50292" y="23718"/>
                    <a:pt x="46672" y="31243"/>
                  </a:cubicBezTo>
                  <a:cubicBezTo>
                    <a:pt x="39814" y="45531"/>
                    <a:pt x="33528" y="60199"/>
                    <a:pt x="27813" y="74963"/>
                  </a:cubicBezTo>
                  <a:cubicBezTo>
                    <a:pt x="16383" y="104776"/>
                    <a:pt x="4000" y="135066"/>
                    <a:pt x="1048" y="166879"/>
                  </a:cubicBezTo>
                  <a:cubicBezTo>
                    <a:pt x="667" y="170880"/>
                    <a:pt x="381" y="174880"/>
                    <a:pt x="0" y="178881"/>
                  </a:cubicBezTo>
                  <a:cubicBezTo>
                    <a:pt x="21717" y="193168"/>
                    <a:pt x="45339" y="204979"/>
                    <a:pt x="69247" y="214123"/>
                  </a:cubicBezTo>
                  <a:cubicBezTo>
                    <a:pt x="100774" y="226315"/>
                    <a:pt x="133826" y="234602"/>
                    <a:pt x="167354" y="238698"/>
                  </a:cubicBezTo>
                  <a:cubicBezTo>
                    <a:pt x="154210" y="226982"/>
                    <a:pt x="142399" y="213837"/>
                    <a:pt x="131826" y="199645"/>
                  </a:cubicBezTo>
                  <a:cubicBezTo>
                    <a:pt x="116491" y="178976"/>
                    <a:pt x="99441" y="156783"/>
                    <a:pt x="89725" y="132875"/>
                  </a:cubicBezTo>
                  <a:cubicBezTo>
                    <a:pt x="89440" y="132113"/>
                    <a:pt x="89344" y="131446"/>
                    <a:pt x="89440" y="130779"/>
                  </a:cubicBezTo>
                  <a:cubicBezTo>
                    <a:pt x="84677" y="123445"/>
                    <a:pt x="77914" y="101919"/>
                    <a:pt x="80296" y="100966"/>
                  </a:cubicBezTo>
                  <a:cubicBezTo>
                    <a:pt x="81439" y="100490"/>
                    <a:pt x="89821" y="114968"/>
                    <a:pt x="104870" y="128208"/>
                  </a:cubicBezTo>
                  <a:cubicBezTo>
                    <a:pt x="121825" y="143162"/>
                    <a:pt x="146494" y="157449"/>
                    <a:pt x="163639" y="162117"/>
                  </a:cubicBezTo>
                  <a:cubicBezTo>
                    <a:pt x="178689" y="166212"/>
                    <a:pt x="194405" y="167641"/>
                    <a:pt x="209931" y="167070"/>
                  </a:cubicBezTo>
                  <a:cubicBezTo>
                    <a:pt x="225933" y="166498"/>
                    <a:pt x="241078" y="162879"/>
                    <a:pt x="256889" y="160402"/>
                  </a:cubicBezTo>
                  <a:cubicBezTo>
                    <a:pt x="274891" y="157545"/>
                    <a:pt x="291846" y="157449"/>
                    <a:pt x="309848" y="160688"/>
                  </a:cubicBezTo>
                  <a:cubicBezTo>
                    <a:pt x="325279" y="163450"/>
                    <a:pt x="340138" y="168308"/>
                    <a:pt x="355092" y="173070"/>
                  </a:cubicBezTo>
                  <a:cubicBezTo>
                    <a:pt x="374713" y="179357"/>
                    <a:pt x="394811" y="185358"/>
                    <a:pt x="414909" y="185643"/>
                  </a:cubicBezTo>
                  <a:cubicBezTo>
                    <a:pt x="420814" y="185167"/>
                    <a:pt x="426720" y="184596"/>
                    <a:pt x="432625" y="183738"/>
                  </a:cubicBezTo>
                  <a:cubicBezTo>
                    <a:pt x="436816" y="183167"/>
                    <a:pt x="440912" y="182405"/>
                    <a:pt x="444913" y="181452"/>
                  </a:cubicBezTo>
                  <a:cubicBezTo>
                    <a:pt x="455866" y="178119"/>
                    <a:pt x="465868" y="173166"/>
                    <a:pt x="475774" y="167070"/>
                  </a:cubicBezTo>
                  <a:cubicBezTo>
                    <a:pt x="478060" y="165641"/>
                    <a:pt x="480346" y="164117"/>
                    <a:pt x="482727" y="162593"/>
                  </a:cubicBezTo>
                  <a:cubicBezTo>
                    <a:pt x="486918" y="158688"/>
                    <a:pt x="490728" y="154306"/>
                    <a:pt x="494062" y="149163"/>
                  </a:cubicBezTo>
                  <a:cubicBezTo>
                    <a:pt x="500253" y="139447"/>
                    <a:pt x="504634" y="128779"/>
                    <a:pt x="507301" y="117540"/>
                  </a:cubicBezTo>
                  <a:cubicBezTo>
                    <a:pt x="508730" y="111444"/>
                    <a:pt x="509778" y="103633"/>
                    <a:pt x="509302" y="96489"/>
                  </a:cubicBezTo>
                  <a:cubicBezTo>
                    <a:pt x="509683" y="96108"/>
                    <a:pt x="509968" y="95727"/>
                    <a:pt x="510350" y="95251"/>
                  </a:cubicBezTo>
                  <a:cubicBezTo>
                    <a:pt x="511969" y="93251"/>
                    <a:pt x="513302" y="90965"/>
                    <a:pt x="514350" y="88488"/>
                  </a:cubicBezTo>
                  <a:cubicBezTo>
                    <a:pt x="509206" y="91251"/>
                    <a:pt x="502920" y="88107"/>
                    <a:pt x="499205" y="8334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4" name="Freeform: Shape 1543">
              <a:extLst>
                <a:ext uri="{FF2B5EF4-FFF2-40B4-BE49-F238E27FC236}">
                  <a16:creationId xmlns:a16="http://schemas.microsoft.com/office/drawing/2014/main" id="{1207EB87-BE94-4690-8AA4-DE6DCE0BE3FB}"/>
                </a:ext>
              </a:extLst>
            </p:cNvPr>
            <p:cNvSpPr/>
            <p:nvPr/>
          </p:nvSpPr>
          <p:spPr>
            <a:xfrm>
              <a:off x="6289542" y="2861115"/>
              <a:ext cx="335201" cy="140924"/>
            </a:xfrm>
            <a:custGeom>
              <a:avLst/>
              <a:gdLst>
                <a:gd name="connsiteX0" fmla="*/ 230046 w 335201"/>
                <a:gd name="connsiteY0" fmla="*/ 59733 h 140924"/>
                <a:gd name="connsiteX1" fmla="*/ 177087 w 335201"/>
                <a:gd name="connsiteY1" fmla="*/ 59447 h 140924"/>
                <a:gd name="connsiteX2" fmla="*/ 130128 w 335201"/>
                <a:gd name="connsiteY2" fmla="*/ 66115 h 140924"/>
                <a:gd name="connsiteX3" fmla="*/ 83837 w 335201"/>
                <a:gd name="connsiteY3" fmla="*/ 61162 h 140924"/>
                <a:gd name="connsiteX4" fmla="*/ 25068 w 335201"/>
                <a:gd name="connsiteY4" fmla="*/ 27253 h 140924"/>
                <a:gd name="connsiteX5" fmla="*/ 493 w 335201"/>
                <a:gd name="connsiteY5" fmla="*/ 11 h 140924"/>
                <a:gd name="connsiteX6" fmla="*/ 9637 w 335201"/>
                <a:gd name="connsiteY6" fmla="*/ 29825 h 140924"/>
                <a:gd name="connsiteX7" fmla="*/ 9923 w 335201"/>
                <a:gd name="connsiteY7" fmla="*/ 31920 h 140924"/>
                <a:gd name="connsiteX8" fmla="*/ 52023 w 335201"/>
                <a:gd name="connsiteY8" fmla="*/ 98690 h 140924"/>
                <a:gd name="connsiteX9" fmla="*/ 87552 w 335201"/>
                <a:gd name="connsiteY9" fmla="*/ 137743 h 140924"/>
                <a:gd name="connsiteX10" fmla="*/ 112698 w 335201"/>
                <a:gd name="connsiteY10" fmla="*/ 140029 h 140924"/>
                <a:gd name="connsiteX11" fmla="*/ 213567 w 335201"/>
                <a:gd name="connsiteY11" fmla="*/ 135171 h 140924"/>
                <a:gd name="connsiteX12" fmla="*/ 207852 w 335201"/>
                <a:gd name="connsiteY12" fmla="*/ 104501 h 140924"/>
                <a:gd name="connsiteX13" fmla="*/ 207281 w 335201"/>
                <a:gd name="connsiteY13" fmla="*/ 93642 h 140924"/>
                <a:gd name="connsiteX14" fmla="*/ 230331 w 335201"/>
                <a:gd name="connsiteY14" fmla="*/ 76497 h 140924"/>
                <a:gd name="connsiteX15" fmla="*/ 269003 w 335201"/>
                <a:gd name="connsiteY15" fmla="*/ 82212 h 140924"/>
                <a:gd name="connsiteX16" fmla="*/ 335202 w 335201"/>
                <a:gd name="connsiteY16" fmla="*/ 84593 h 140924"/>
                <a:gd name="connsiteX17" fmla="*/ 275385 w 335201"/>
                <a:gd name="connsiteY17" fmla="*/ 72020 h 140924"/>
                <a:gd name="connsiteX18" fmla="*/ 230046 w 335201"/>
                <a:gd name="connsiteY18" fmla="*/ 59733 h 1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201" h="140924">
                  <a:moveTo>
                    <a:pt x="230046" y="59733"/>
                  </a:moveTo>
                  <a:cubicBezTo>
                    <a:pt x="212043" y="56590"/>
                    <a:pt x="195089" y="56685"/>
                    <a:pt x="177087" y="59447"/>
                  </a:cubicBezTo>
                  <a:cubicBezTo>
                    <a:pt x="161275" y="61924"/>
                    <a:pt x="146130" y="65543"/>
                    <a:pt x="130128" y="66115"/>
                  </a:cubicBezTo>
                  <a:cubicBezTo>
                    <a:pt x="114507" y="66686"/>
                    <a:pt x="98886" y="65258"/>
                    <a:pt x="83837" y="61162"/>
                  </a:cubicBezTo>
                  <a:cubicBezTo>
                    <a:pt x="66692" y="56495"/>
                    <a:pt x="42022" y="42207"/>
                    <a:pt x="25068" y="27253"/>
                  </a:cubicBezTo>
                  <a:cubicBezTo>
                    <a:pt x="10018" y="14013"/>
                    <a:pt x="1636" y="-465"/>
                    <a:pt x="493" y="11"/>
                  </a:cubicBezTo>
                  <a:cubicBezTo>
                    <a:pt x="-1888" y="964"/>
                    <a:pt x="4875" y="22490"/>
                    <a:pt x="9637" y="29825"/>
                  </a:cubicBezTo>
                  <a:cubicBezTo>
                    <a:pt x="9542" y="30491"/>
                    <a:pt x="9542" y="31158"/>
                    <a:pt x="9923" y="31920"/>
                  </a:cubicBezTo>
                  <a:cubicBezTo>
                    <a:pt x="19543" y="55923"/>
                    <a:pt x="36593" y="78021"/>
                    <a:pt x="52023" y="98690"/>
                  </a:cubicBezTo>
                  <a:cubicBezTo>
                    <a:pt x="62596" y="112883"/>
                    <a:pt x="74407" y="126027"/>
                    <a:pt x="87552" y="137743"/>
                  </a:cubicBezTo>
                  <a:cubicBezTo>
                    <a:pt x="95934" y="138791"/>
                    <a:pt x="104316" y="139553"/>
                    <a:pt x="112698" y="140029"/>
                  </a:cubicBezTo>
                  <a:cubicBezTo>
                    <a:pt x="146607" y="142029"/>
                    <a:pt x="180230" y="140791"/>
                    <a:pt x="213567" y="135171"/>
                  </a:cubicBezTo>
                  <a:cubicBezTo>
                    <a:pt x="211472" y="124979"/>
                    <a:pt x="209567" y="114692"/>
                    <a:pt x="207852" y="104501"/>
                  </a:cubicBezTo>
                  <a:cubicBezTo>
                    <a:pt x="207567" y="100881"/>
                    <a:pt x="207471" y="97262"/>
                    <a:pt x="207281" y="93642"/>
                  </a:cubicBezTo>
                  <a:cubicBezTo>
                    <a:pt x="209186" y="83165"/>
                    <a:pt x="218997" y="75164"/>
                    <a:pt x="230331" y="76497"/>
                  </a:cubicBezTo>
                  <a:cubicBezTo>
                    <a:pt x="243095" y="77926"/>
                    <a:pt x="255954" y="80307"/>
                    <a:pt x="269003" y="82212"/>
                  </a:cubicBezTo>
                  <a:cubicBezTo>
                    <a:pt x="290815" y="85355"/>
                    <a:pt x="313104" y="86213"/>
                    <a:pt x="335202" y="84593"/>
                  </a:cubicBezTo>
                  <a:cubicBezTo>
                    <a:pt x="315104" y="84212"/>
                    <a:pt x="295006" y="78212"/>
                    <a:pt x="275385" y="72020"/>
                  </a:cubicBezTo>
                  <a:cubicBezTo>
                    <a:pt x="260430" y="67353"/>
                    <a:pt x="245476" y="62400"/>
                    <a:pt x="230046" y="5973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5" name="Freeform: Shape 1544">
              <a:extLst>
                <a:ext uri="{FF2B5EF4-FFF2-40B4-BE49-F238E27FC236}">
                  <a16:creationId xmlns:a16="http://schemas.microsoft.com/office/drawing/2014/main" id="{D2160E62-0963-43D7-B47B-D67EFA3AE4C8}"/>
                </a:ext>
              </a:extLst>
            </p:cNvPr>
            <p:cNvSpPr/>
            <p:nvPr/>
          </p:nvSpPr>
          <p:spPr>
            <a:xfrm>
              <a:off x="6654751" y="2922658"/>
              <a:ext cx="37718" cy="18954"/>
            </a:xfrm>
            <a:custGeom>
              <a:avLst/>
              <a:gdLst>
                <a:gd name="connsiteX0" fmla="*/ 0 w 37718"/>
                <a:gd name="connsiteY0" fmla="*/ 18955 h 18954"/>
                <a:gd name="connsiteX1" fmla="*/ 37719 w 37718"/>
                <a:gd name="connsiteY1" fmla="*/ 0 h 18954"/>
                <a:gd name="connsiteX2" fmla="*/ 30766 w 37718"/>
                <a:gd name="connsiteY2" fmla="*/ 4477 h 18954"/>
                <a:gd name="connsiteX3" fmla="*/ 0 w 37718"/>
                <a:gd name="connsiteY3" fmla="*/ 18955 h 18954"/>
              </a:gdLst>
              <a:ahLst/>
              <a:cxnLst>
                <a:cxn ang="0">
                  <a:pos x="connsiteX0" y="connsiteY0"/>
                </a:cxn>
                <a:cxn ang="0">
                  <a:pos x="connsiteX1" y="connsiteY1"/>
                </a:cxn>
                <a:cxn ang="0">
                  <a:pos x="connsiteX2" y="connsiteY2"/>
                </a:cxn>
                <a:cxn ang="0">
                  <a:pos x="connsiteX3" y="connsiteY3"/>
                </a:cxn>
              </a:cxnLst>
              <a:rect l="l" t="t" r="r" b="b"/>
              <a:pathLst>
                <a:path w="37718" h="18954">
                  <a:moveTo>
                    <a:pt x="0" y="18955"/>
                  </a:moveTo>
                  <a:cubicBezTo>
                    <a:pt x="14097" y="15526"/>
                    <a:pt x="27242" y="9620"/>
                    <a:pt x="37719" y="0"/>
                  </a:cubicBezTo>
                  <a:cubicBezTo>
                    <a:pt x="35433" y="1524"/>
                    <a:pt x="33147" y="3048"/>
                    <a:pt x="30766" y="4477"/>
                  </a:cubicBezTo>
                  <a:cubicBezTo>
                    <a:pt x="20955" y="10668"/>
                    <a:pt x="10954" y="15526"/>
                    <a:pt x="0" y="1895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6" name="Freeform: Shape 1545">
              <a:extLst>
                <a:ext uri="{FF2B5EF4-FFF2-40B4-BE49-F238E27FC236}">
                  <a16:creationId xmlns:a16="http://schemas.microsoft.com/office/drawing/2014/main" id="{4FB9B040-158C-4835-8BC7-E80EABCD4F6A}"/>
                </a:ext>
              </a:extLst>
            </p:cNvPr>
            <p:cNvSpPr/>
            <p:nvPr/>
          </p:nvSpPr>
          <p:spPr>
            <a:xfrm>
              <a:off x="6155354" y="2856554"/>
              <a:ext cx="22097" cy="41243"/>
            </a:xfrm>
            <a:custGeom>
              <a:avLst/>
              <a:gdLst>
                <a:gd name="connsiteX0" fmla="*/ 0 w 22097"/>
                <a:gd name="connsiteY0" fmla="*/ 35433 h 41243"/>
                <a:gd name="connsiteX1" fmla="*/ 5048 w 22097"/>
                <a:gd name="connsiteY1" fmla="*/ 41243 h 41243"/>
                <a:gd name="connsiteX2" fmla="*/ 5048 w 22097"/>
                <a:gd name="connsiteY2" fmla="*/ 41243 h 41243"/>
                <a:gd name="connsiteX3" fmla="*/ 5620 w 22097"/>
                <a:gd name="connsiteY3" fmla="*/ 39624 h 41243"/>
                <a:gd name="connsiteX4" fmla="*/ 6096 w 22097"/>
                <a:gd name="connsiteY4" fmla="*/ 38386 h 41243"/>
                <a:gd name="connsiteX5" fmla="*/ 7334 w 22097"/>
                <a:gd name="connsiteY5" fmla="*/ 34957 h 41243"/>
                <a:gd name="connsiteX6" fmla="*/ 7810 w 22097"/>
                <a:gd name="connsiteY6" fmla="*/ 33718 h 41243"/>
                <a:gd name="connsiteX7" fmla="*/ 9525 w 22097"/>
                <a:gd name="connsiteY7" fmla="*/ 29432 h 41243"/>
                <a:gd name="connsiteX8" fmla="*/ 9620 w 22097"/>
                <a:gd name="connsiteY8" fmla="*/ 29242 h 41243"/>
                <a:gd name="connsiteX9" fmla="*/ 11525 w 22097"/>
                <a:gd name="connsiteY9" fmla="*/ 24574 h 41243"/>
                <a:gd name="connsiteX10" fmla="*/ 11906 w 22097"/>
                <a:gd name="connsiteY10" fmla="*/ 23717 h 41243"/>
                <a:gd name="connsiteX11" fmla="*/ 13430 w 22097"/>
                <a:gd name="connsiteY11" fmla="*/ 20002 h 41243"/>
                <a:gd name="connsiteX12" fmla="*/ 13906 w 22097"/>
                <a:gd name="connsiteY12" fmla="*/ 18955 h 41243"/>
                <a:gd name="connsiteX13" fmla="*/ 15621 w 22097"/>
                <a:gd name="connsiteY13" fmla="*/ 14954 h 41243"/>
                <a:gd name="connsiteX14" fmla="*/ 15811 w 22097"/>
                <a:gd name="connsiteY14" fmla="*/ 14478 h 41243"/>
                <a:gd name="connsiteX15" fmla="*/ 19907 w 22097"/>
                <a:gd name="connsiteY15" fmla="*/ 5048 h 41243"/>
                <a:gd name="connsiteX16" fmla="*/ 20098 w 22097"/>
                <a:gd name="connsiteY16" fmla="*/ 4572 h 41243"/>
                <a:gd name="connsiteX17" fmla="*/ 22098 w 22097"/>
                <a:gd name="connsiteY17" fmla="*/ 0 h 41243"/>
                <a:gd name="connsiteX18" fmla="*/ 22098 w 22097"/>
                <a:gd name="connsiteY18" fmla="*/ 0 h 41243"/>
                <a:gd name="connsiteX19" fmla="*/ 0 w 22097"/>
                <a:gd name="connsiteY19" fmla="*/ 3543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97" h="41243">
                  <a:moveTo>
                    <a:pt x="0" y="35433"/>
                  </a:moveTo>
                  <a:cubicBezTo>
                    <a:pt x="1619" y="37433"/>
                    <a:pt x="3334" y="39338"/>
                    <a:pt x="5048" y="41243"/>
                  </a:cubicBezTo>
                  <a:lnTo>
                    <a:pt x="5048" y="41243"/>
                  </a:lnTo>
                  <a:cubicBezTo>
                    <a:pt x="5239" y="40672"/>
                    <a:pt x="5429" y="40195"/>
                    <a:pt x="5620" y="39624"/>
                  </a:cubicBezTo>
                  <a:cubicBezTo>
                    <a:pt x="5810" y="39243"/>
                    <a:pt x="5905" y="38767"/>
                    <a:pt x="6096" y="38386"/>
                  </a:cubicBezTo>
                  <a:cubicBezTo>
                    <a:pt x="6477" y="37243"/>
                    <a:pt x="6953" y="36100"/>
                    <a:pt x="7334" y="34957"/>
                  </a:cubicBezTo>
                  <a:cubicBezTo>
                    <a:pt x="7525" y="34576"/>
                    <a:pt x="7620" y="34099"/>
                    <a:pt x="7810" y="33718"/>
                  </a:cubicBezTo>
                  <a:cubicBezTo>
                    <a:pt x="8382" y="32290"/>
                    <a:pt x="8953" y="30861"/>
                    <a:pt x="9525" y="29432"/>
                  </a:cubicBezTo>
                  <a:cubicBezTo>
                    <a:pt x="9525" y="29432"/>
                    <a:pt x="9525" y="29337"/>
                    <a:pt x="9620" y="29242"/>
                  </a:cubicBezTo>
                  <a:cubicBezTo>
                    <a:pt x="10192" y="27718"/>
                    <a:pt x="10858" y="26098"/>
                    <a:pt x="11525" y="24574"/>
                  </a:cubicBezTo>
                  <a:cubicBezTo>
                    <a:pt x="11620" y="24289"/>
                    <a:pt x="11811" y="24003"/>
                    <a:pt x="11906" y="23717"/>
                  </a:cubicBezTo>
                  <a:cubicBezTo>
                    <a:pt x="12382" y="22479"/>
                    <a:pt x="12954" y="21241"/>
                    <a:pt x="13430" y="20002"/>
                  </a:cubicBezTo>
                  <a:cubicBezTo>
                    <a:pt x="13621" y="19621"/>
                    <a:pt x="13716" y="19240"/>
                    <a:pt x="13906" y="18955"/>
                  </a:cubicBezTo>
                  <a:cubicBezTo>
                    <a:pt x="14478" y="17621"/>
                    <a:pt x="15049" y="16288"/>
                    <a:pt x="15621" y="14954"/>
                  </a:cubicBezTo>
                  <a:cubicBezTo>
                    <a:pt x="15716" y="14764"/>
                    <a:pt x="15716" y="14668"/>
                    <a:pt x="15811" y="14478"/>
                  </a:cubicBezTo>
                  <a:cubicBezTo>
                    <a:pt x="17145" y="11335"/>
                    <a:pt x="18478" y="8191"/>
                    <a:pt x="19907" y="5048"/>
                  </a:cubicBezTo>
                  <a:cubicBezTo>
                    <a:pt x="20002" y="4858"/>
                    <a:pt x="20002" y="4763"/>
                    <a:pt x="20098" y="4572"/>
                  </a:cubicBezTo>
                  <a:cubicBezTo>
                    <a:pt x="20765" y="3048"/>
                    <a:pt x="21431" y="1524"/>
                    <a:pt x="22098" y="0"/>
                  </a:cubicBezTo>
                  <a:lnTo>
                    <a:pt x="22098" y="0"/>
                  </a:lnTo>
                  <a:cubicBezTo>
                    <a:pt x="15335" y="12192"/>
                    <a:pt x="7525" y="23717"/>
                    <a:pt x="0" y="35433"/>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7" name="Freeform: Shape 1546">
              <a:extLst>
                <a:ext uri="{FF2B5EF4-FFF2-40B4-BE49-F238E27FC236}">
                  <a16:creationId xmlns:a16="http://schemas.microsoft.com/office/drawing/2014/main" id="{0BB240B9-6C61-4C93-8140-59C3757C94EB}"/>
                </a:ext>
              </a:extLst>
            </p:cNvPr>
            <p:cNvSpPr/>
            <p:nvPr/>
          </p:nvSpPr>
          <p:spPr>
            <a:xfrm>
              <a:off x="6150877" y="2927801"/>
              <a:ext cx="381" cy="1428"/>
            </a:xfrm>
            <a:custGeom>
              <a:avLst/>
              <a:gdLst>
                <a:gd name="connsiteX0" fmla="*/ 0 w 381"/>
                <a:gd name="connsiteY0" fmla="*/ 1429 h 1428"/>
                <a:gd name="connsiteX1" fmla="*/ 381 w 381"/>
                <a:gd name="connsiteY1" fmla="*/ 0 h 1428"/>
                <a:gd name="connsiteX2" fmla="*/ 381 w 381"/>
                <a:gd name="connsiteY2" fmla="*/ 0 h 1428"/>
                <a:gd name="connsiteX3" fmla="*/ 0 w 381"/>
                <a:gd name="connsiteY3" fmla="*/ 1429 h 1428"/>
              </a:gdLst>
              <a:ahLst/>
              <a:cxnLst>
                <a:cxn ang="0">
                  <a:pos x="connsiteX0" y="connsiteY0"/>
                </a:cxn>
                <a:cxn ang="0">
                  <a:pos x="connsiteX1" y="connsiteY1"/>
                </a:cxn>
                <a:cxn ang="0">
                  <a:pos x="connsiteX2" y="connsiteY2"/>
                </a:cxn>
                <a:cxn ang="0">
                  <a:pos x="connsiteX3" y="connsiteY3"/>
                </a:cxn>
              </a:cxnLst>
              <a:rect l="l" t="t" r="r" b="b"/>
              <a:pathLst>
                <a:path w="381" h="1428">
                  <a:moveTo>
                    <a:pt x="0" y="1429"/>
                  </a:moveTo>
                  <a:cubicBezTo>
                    <a:pt x="95" y="952"/>
                    <a:pt x="190" y="476"/>
                    <a:pt x="381" y="0"/>
                  </a:cubicBezTo>
                  <a:cubicBezTo>
                    <a:pt x="381" y="0"/>
                    <a:pt x="381" y="0"/>
                    <a:pt x="381" y="0"/>
                  </a:cubicBezTo>
                  <a:cubicBezTo>
                    <a:pt x="190" y="476"/>
                    <a:pt x="95" y="952"/>
                    <a:pt x="0" y="1429"/>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8" name="Freeform: Shape 1547">
              <a:extLst>
                <a:ext uri="{FF2B5EF4-FFF2-40B4-BE49-F238E27FC236}">
                  <a16:creationId xmlns:a16="http://schemas.microsoft.com/office/drawing/2014/main" id="{4AA10703-5587-471E-AE63-6CD652BE54C0}"/>
                </a:ext>
              </a:extLst>
            </p:cNvPr>
            <p:cNvSpPr/>
            <p:nvPr/>
          </p:nvSpPr>
          <p:spPr>
            <a:xfrm>
              <a:off x="6193548" y="2815406"/>
              <a:ext cx="1714" cy="4190"/>
            </a:xfrm>
            <a:custGeom>
              <a:avLst/>
              <a:gdLst>
                <a:gd name="connsiteX0" fmla="*/ 1715 w 1714"/>
                <a:gd name="connsiteY0" fmla="*/ 0 h 4190"/>
                <a:gd name="connsiteX1" fmla="*/ 1715 w 1714"/>
                <a:gd name="connsiteY1" fmla="*/ 0 h 4190"/>
                <a:gd name="connsiteX2" fmla="*/ 191 w 1714"/>
                <a:gd name="connsiteY2" fmla="*/ 3143 h 4190"/>
                <a:gd name="connsiteX3" fmla="*/ 0 w 1714"/>
                <a:gd name="connsiteY3" fmla="*/ 4191 h 4190"/>
                <a:gd name="connsiteX4" fmla="*/ 1715 w 1714"/>
                <a:gd name="connsiteY4" fmla="*/ 0 h 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4190">
                  <a:moveTo>
                    <a:pt x="1715" y="0"/>
                  </a:moveTo>
                  <a:cubicBezTo>
                    <a:pt x="1715" y="0"/>
                    <a:pt x="1715" y="0"/>
                    <a:pt x="1715" y="0"/>
                  </a:cubicBezTo>
                  <a:cubicBezTo>
                    <a:pt x="1238" y="1048"/>
                    <a:pt x="667" y="2095"/>
                    <a:pt x="191" y="3143"/>
                  </a:cubicBezTo>
                  <a:cubicBezTo>
                    <a:pt x="95" y="3524"/>
                    <a:pt x="95" y="3810"/>
                    <a:pt x="0" y="4191"/>
                  </a:cubicBezTo>
                  <a:cubicBezTo>
                    <a:pt x="572" y="2762"/>
                    <a:pt x="1143" y="1333"/>
                    <a:pt x="1715"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9" name="Freeform: Shape 1548">
              <a:extLst>
                <a:ext uri="{FF2B5EF4-FFF2-40B4-BE49-F238E27FC236}">
                  <a16:creationId xmlns:a16="http://schemas.microsoft.com/office/drawing/2014/main" id="{39AF4A67-600A-497D-A638-486D75815092}"/>
                </a:ext>
              </a:extLst>
            </p:cNvPr>
            <p:cNvSpPr/>
            <p:nvPr/>
          </p:nvSpPr>
          <p:spPr>
            <a:xfrm>
              <a:off x="6154495" y="2818454"/>
              <a:ext cx="39243" cy="73437"/>
            </a:xfrm>
            <a:custGeom>
              <a:avLst/>
              <a:gdLst>
                <a:gd name="connsiteX0" fmla="*/ 22860 w 39243"/>
                <a:gd name="connsiteY0" fmla="*/ 38100 h 73437"/>
                <a:gd name="connsiteX1" fmla="*/ 22860 w 39243"/>
                <a:gd name="connsiteY1" fmla="*/ 38100 h 73437"/>
                <a:gd name="connsiteX2" fmla="*/ 23813 w 39243"/>
                <a:gd name="connsiteY2" fmla="*/ 36290 h 73437"/>
                <a:gd name="connsiteX3" fmla="*/ 39052 w 39243"/>
                <a:gd name="connsiteY3" fmla="*/ 1048 h 73437"/>
                <a:gd name="connsiteX4" fmla="*/ 39243 w 39243"/>
                <a:gd name="connsiteY4" fmla="*/ 0 h 73437"/>
                <a:gd name="connsiteX5" fmla="*/ 21146 w 39243"/>
                <a:gd name="connsiteY5" fmla="*/ 35719 h 73437"/>
                <a:gd name="connsiteX6" fmla="*/ 1810 w 39243"/>
                <a:gd name="connsiteY6" fmla="*/ 70009 h 73437"/>
                <a:gd name="connsiteX7" fmla="*/ 0 w 39243"/>
                <a:gd name="connsiteY7" fmla="*/ 72485 h 73437"/>
                <a:gd name="connsiteX8" fmla="*/ 762 w 39243"/>
                <a:gd name="connsiteY8" fmla="*/ 73438 h 73437"/>
                <a:gd name="connsiteX9" fmla="*/ 22860 w 39243"/>
                <a:gd name="connsiteY9" fmla="*/ 3810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43" h="73437">
                  <a:moveTo>
                    <a:pt x="22860" y="38100"/>
                  </a:moveTo>
                  <a:lnTo>
                    <a:pt x="22860" y="38100"/>
                  </a:lnTo>
                  <a:cubicBezTo>
                    <a:pt x="23146" y="37528"/>
                    <a:pt x="23527" y="36957"/>
                    <a:pt x="23813" y="36290"/>
                  </a:cubicBezTo>
                  <a:cubicBezTo>
                    <a:pt x="29432" y="25717"/>
                    <a:pt x="36671" y="13430"/>
                    <a:pt x="39052" y="1048"/>
                  </a:cubicBezTo>
                  <a:cubicBezTo>
                    <a:pt x="39148" y="667"/>
                    <a:pt x="39148" y="381"/>
                    <a:pt x="39243" y="0"/>
                  </a:cubicBezTo>
                  <a:cubicBezTo>
                    <a:pt x="33433" y="12001"/>
                    <a:pt x="27432" y="23908"/>
                    <a:pt x="21146" y="35719"/>
                  </a:cubicBezTo>
                  <a:cubicBezTo>
                    <a:pt x="15050" y="47339"/>
                    <a:pt x="8477" y="58674"/>
                    <a:pt x="1810" y="70009"/>
                  </a:cubicBezTo>
                  <a:cubicBezTo>
                    <a:pt x="1238" y="70866"/>
                    <a:pt x="667" y="71723"/>
                    <a:pt x="0" y="72485"/>
                  </a:cubicBezTo>
                  <a:cubicBezTo>
                    <a:pt x="286" y="72771"/>
                    <a:pt x="476" y="73152"/>
                    <a:pt x="762" y="73438"/>
                  </a:cubicBezTo>
                  <a:cubicBezTo>
                    <a:pt x="8382" y="61817"/>
                    <a:pt x="16192" y="50292"/>
                    <a:pt x="22860" y="3810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0" name="Freeform: Shape 1549">
              <a:extLst>
                <a:ext uri="{FF2B5EF4-FFF2-40B4-BE49-F238E27FC236}">
                  <a16:creationId xmlns:a16="http://schemas.microsoft.com/office/drawing/2014/main" id="{BA5822AE-0628-4909-A127-58AFD0E4CA81}"/>
                </a:ext>
              </a:extLst>
            </p:cNvPr>
            <p:cNvSpPr/>
            <p:nvPr/>
          </p:nvSpPr>
          <p:spPr>
            <a:xfrm>
              <a:off x="6151163" y="2897702"/>
              <a:ext cx="58483" cy="75056"/>
            </a:xfrm>
            <a:custGeom>
              <a:avLst/>
              <a:gdLst>
                <a:gd name="connsiteX0" fmla="*/ 8192 w 58483"/>
                <a:gd name="connsiteY0" fmla="*/ 3048 h 75056"/>
                <a:gd name="connsiteX1" fmla="*/ 6667 w 58483"/>
                <a:gd name="connsiteY1" fmla="*/ 7525 h 75056"/>
                <a:gd name="connsiteX2" fmla="*/ 6286 w 58483"/>
                <a:gd name="connsiteY2" fmla="*/ 8668 h 75056"/>
                <a:gd name="connsiteX3" fmla="*/ 5144 w 58483"/>
                <a:gd name="connsiteY3" fmla="*/ 12001 h 75056"/>
                <a:gd name="connsiteX4" fmla="*/ 4667 w 58483"/>
                <a:gd name="connsiteY4" fmla="*/ 13430 h 75056"/>
                <a:gd name="connsiteX5" fmla="*/ 3619 w 58483"/>
                <a:gd name="connsiteY5" fmla="*/ 16859 h 75056"/>
                <a:gd name="connsiteX6" fmla="*/ 3238 w 58483"/>
                <a:gd name="connsiteY6" fmla="*/ 18002 h 75056"/>
                <a:gd name="connsiteX7" fmla="*/ 2000 w 58483"/>
                <a:gd name="connsiteY7" fmla="*/ 22479 h 75056"/>
                <a:gd name="connsiteX8" fmla="*/ 1715 w 58483"/>
                <a:gd name="connsiteY8" fmla="*/ 23336 h 75056"/>
                <a:gd name="connsiteX9" fmla="*/ 762 w 58483"/>
                <a:gd name="connsiteY9" fmla="*/ 26860 h 75056"/>
                <a:gd name="connsiteX10" fmla="*/ 381 w 58483"/>
                <a:gd name="connsiteY10" fmla="*/ 28289 h 75056"/>
                <a:gd name="connsiteX11" fmla="*/ 0 w 58483"/>
                <a:gd name="connsiteY11" fmla="*/ 30004 h 75056"/>
                <a:gd name="connsiteX12" fmla="*/ 56674 w 58483"/>
                <a:gd name="connsiteY12" fmla="*/ 75057 h 75056"/>
                <a:gd name="connsiteX13" fmla="*/ 58483 w 58483"/>
                <a:gd name="connsiteY13" fmla="*/ 41339 h 75056"/>
                <a:gd name="connsiteX14" fmla="*/ 19336 w 58483"/>
                <a:gd name="connsiteY14" fmla="*/ 10477 h 75056"/>
                <a:gd name="connsiteX15" fmla="*/ 9239 w 58483"/>
                <a:gd name="connsiteY15" fmla="*/ 0 h 75056"/>
                <a:gd name="connsiteX16" fmla="*/ 8287 w 58483"/>
                <a:gd name="connsiteY16" fmla="*/ 2476 h 75056"/>
                <a:gd name="connsiteX17" fmla="*/ 8192 w 58483"/>
                <a:gd name="connsiteY17" fmla="*/ 3048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3" h="75056">
                  <a:moveTo>
                    <a:pt x="8192" y="3048"/>
                  </a:moveTo>
                  <a:cubicBezTo>
                    <a:pt x="7620" y="4572"/>
                    <a:pt x="7144" y="6096"/>
                    <a:pt x="6667" y="7525"/>
                  </a:cubicBezTo>
                  <a:cubicBezTo>
                    <a:pt x="6572" y="7906"/>
                    <a:pt x="6382" y="8287"/>
                    <a:pt x="6286" y="8668"/>
                  </a:cubicBezTo>
                  <a:cubicBezTo>
                    <a:pt x="5906" y="9811"/>
                    <a:pt x="5525" y="10954"/>
                    <a:pt x="5144" y="12001"/>
                  </a:cubicBezTo>
                  <a:cubicBezTo>
                    <a:pt x="4953" y="12478"/>
                    <a:pt x="4858" y="12954"/>
                    <a:pt x="4667" y="13430"/>
                  </a:cubicBezTo>
                  <a:cubicBezTo>
                    <a:pt x="4286" y="14573"/>
                    <a:pt x="4000" y="15716"/>
                    <a:pt x="3619" y="16859"/>
                  </a:cubicBezTo>
                  <a:cubicBezTo>
                    <a:pt x="3524" y="17240"/>
                    <a:pt x="3429" y="17621"/>
                    <a:pt x="3238" y="18002"/>
                  </a:cubicBezTo>
                  <a:cubicBezTo>
                    <a:pt x="2762" y="19526"/>
                    <a:pt x="2381" y="20955"/>
                    <a:pt x="2000" y="22479"/>
                  </a:cubicBezTo>
                  <a:cubicBezTo>
                    <a:pt x="1905" y="22765"/>
                    <a:pt x="1810" y="23050"/>
                    <a:pt x="1715" y="23336"/>
                  </a:cubicBezTo>
                  <a:cubicBezTo>
                    <a:pt x="1429" y="24479"/>
                    <a:pt x="1048" y="25717"/>
                    <a:pt x="762" y="26860"/>
                  </a:cubicBezTo>
                  <a:cubicBezTo>
                    <a:pt x="667" y="27337"/>
                    <a:pt x="476" y="27813"/>
                    <a:pt x="381" y="28289"/>
                  </a:cubicBezTo>
                  <a:cubicBezTo>
                    <a:pt x="190" y="28861"/>
                    <a:pt x="95" y="29432"/>
                    <a:pt x="0" y="30004"/>
                  </a:cubicBezTo>
                  <a:cubicBezTo>
                    <a:pt x="16764" y="47339"/>
                    <a:pt x="36100" y="62198"/>
                    <a:pt x="56674" y="75057"/>
                  </a:cubicBezTo>
                  <a:cubicBezTo>
                    <a:pt x="57055" y="64103"/>
                    <a:pt x="57626" y="52864"/>
                    <a:pt x="58483" y="41339"/>
                  </a:cubicBezTo>
                  <a:cubicBezTo>
                    <a:pt x="44482" y="32099"/>
                    <a:pt x="31242" y="21812"/>
                    <a:pt x="19336" y="10477"/>
                  </a:cubicBezTo>
                  <a:cubicBezTo>
                    <a:pt x="15811" y="7144"/>
                    <a:pt x="12382" y="3619"/>
                    <a:pt x="9239" y="0"/>
                  </a:cubicBezTo>
                  <a:cubicBezTo>
                    <a:pt x="8954" y="857"/>
                    <a:pt x="8668" y="1715"/>
                    <a:pt x="8287" y="2476"/>
                  </a:cubicBezTo>
                  <a:cubicBezTo>
                    <a:pt x="8287" y="2762"/>
                    <a:pt x="8192" y="2953"/>
                    <a:pt x="8192" y="304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1" name="Freeform: Shape 1550">
              <a:extLst>
                <a:ext uri="{FF2B5EF4-FFF2-40B4-BE49-F238E27FC236}">
                  <a16:creationId xmlns:a16="http://schemas.microsoft.com/office/drawing/2014/main" id="{67FF5F3A-32B8-42A7-82FA-DC6FD3A27992}"/>
                </a:ext>
              </a:extLst>
            </p:cNvPr>
            <p:cNvSpPr/>
            <p:nvPr/>
          </p:nvSpPr>
          <p:spPr>
            <a:xfrm>
              <a:off x="6207836" y="2939231"/>
              <a:ext cx="228696" cy="97445"/>
            </a:xfrm>
            <a:custGeom>
              <a:avLst/>
              <a:gdLst>
                <a:gd name="connsiteX0" fmla="*/ 41148 w 228695"/>
                <a:gd name="connsiteY0" fmla="*/ 56007 h 97445"/>
                <a:gd name="connsiteX1" fmla="*/ 228695 w 228695"/>
                <a:gd name="connsiteY1" fmla="*/ 97441 h 97445"/>
                <a:gd name="connsiteX2" fmla="*/ 188595 w 228695"/>
                <a:gd name="connsiteY2" fmla="*/ 75152 h 97445"/>
                <a:gd name="connsiteX3" fmla="*/ 169164 w 228695"/>
                <a:gd name="connsiteY3" fmla="*/ 59817 h 97445"/>
                <a:gd name="connsiteX4" fmla="*/ 71056 w 228695"/>
                <a:gd name="connsiteY4" fmla="*/ 35242 h 97445"/>
                <a:gd name="connsiteX5" fmla="*/ 1810 w 228695"/>
                <a:gd name="connsiteY5" fmla="*/ 0 h 97445"/>
                <a:gd name="connsiteX6" fmla="*/ 0 w 228695"/>
                <a:gd name="connsiteY6" fmla="*/ 33718 h 97445"/>
                <a:gd name="connsiteX7" fmla="*/ 41148 w 228695"/>
                <a:gd name="connsiteY7" fmla="*/ 56007 h 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95" h="97445">
                  <a:moveTo>
                    <a:pt x="41148" y="56007"/>
                  </a:moveTo>
                  <a:cubicBezTo>
                    <a:pt x="100013" y="83915"/>
                    <a:pt x="164211" y="97726"/>
                    <a:pt x="228695" y="97441"/>
                  </a:cubicBezTo>
                  <a:cubicBezTo>
                    <a:pt x="214884" y="90773"/>
                    <a:pt x="201168" y="83915"/>
                    <a:pt x="188595" y="75152"/>
                  </a:cubicBezTo>
                  <a:cubicBezTo>
                    <a:pt x="181832" y="70390"/>
                    <a:pt x="175355" y="65246"/>
                    <a:pt x="169164" y="59817"/>
                  </a:cubicBezTo>
                  <a:cubicBezTo>
                    <a:pt x="135636" y="55721"/>
                    <a:pt x="102584" y="47434"/>
                    <a:pt x="71056" y="35242"/>
                  </a:cubicBezTo>
                  <a:cubicBezTo>
                    <a:pt x="47149" y="26003"/>
                    <a:pt x="23527" y="14288"/>
                    <a:pt x="1810" y="0"/>
                  </a:cubicBezTo>
                  <a:cubicBezTo>
                    <a:pt x="952" y="11525"/>
                    <a:pt x="286" y="22765"/>
                    <a:pt x="0" y="33718"/>
                  </a:cubicBezTo>
                  <a:cubicBezTo>
                    <a:pt x="13335" y="41910"/>
                    <a:pt x="27242" y="49339"/>
                    <a:pt x="41148" y="56007"/>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2" name="Freeform: Shape 1551">
              <a:extLst>
                <a:ext uri="{FF2B5EF4-FFF2-40B4-BE49-F238E27FC236}">
                  <a16:creationId xmlns:a16="http://schemas.microsoft.com/office/drawing/2014/main" id="{469D6791-A08C-4AF4-A415-2B882B85CD61}"/>
                </a:ext>
              </a:extLst>
            </p:cNvPr>
            <p:cNvSpPr/>
            <p:nvPr/>
          </p:nvSpPr>
          <p:spPr>
            <a:xfrm>
              <a:off x="6377096" y="2996476"/>
              <a:ext cx="135826" cy="40195"/>
            </a:xfrm>
            <a:custGeom>
              <a:avLst/>
              <a:gdLst>
                <a:gd name="connsiteX0" fmla="*/ 25146 w 135826"/>
                <a:gd name="connsiteY0" fmla="*/ 4858 h 40195"/>
                <a:gd name="connsiteX1" fmla="*/ 0 w 135826"/>
                <a:gd name="connsiteY1" fmla="*/ 2572 h 40195"/>
                <a:gd name="connsiteX2" fmla="*/ 19431 w 135826"/>
                <a:gd name="connsiteY2" fmla="*/ 17907 h 40195"/>
                <a:gd name="connsiteX3" fmla="*/ 59531 w 135826"/>
                <a:gd name="connsiteY3" fmla="*/ 40195 h 40195"/>
                <a:gd name="connsiteX4" fmla="*/ 135826 w 135826"/>
                <a:gd name="connsiteY4" fmla="*/ 33433 h 40195"/>
                <a:gd name="connsiteX5" fmla="*/ 128492 w 135826"/>
                <a:gd name="connsiteY5" fmla="*/ 9144 h 40195"/>
                <a:gd name="connsiteX6" fmla="*/ 126206 w 135826"/>
                <a:gd name="connsiteY6" fmla="*/ 857 h 40195"/>
                <a:gd name="connsiteX7" fmla="*/ 126016 w 135826"/>
                <a:gd name="connsiteY7" fmla="*/ 0 h 40195"/>
                <a:gd name="connsiteX8" fmla="*/ 25146 w 135826"/>
                <a:gd name="connsiteY8" fmla="*/ 4858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 h="40195">
                  <a:moveTo>
                    <a:pt x="25146" y="4858"/>
                  </a:moveTo>
                  <a:cubicBezTo>
                    <a:pt x="16764" y="4381"/>
                    <a:pt x="8382" y="3620"/>
                    <a:pt x="0" y="2572"/>
                  </a:cubicBezTo>
                  <a:cubicBezTo>
                    <a:pt x="6191" y="8001"/>
                    <a:pt x="12668" y="13145"/>
                    <a:pt x="19431" y="17907"/>
                  </a:cubicBezTo>
                  <a:cubicBezTo>
                    <a:pt x="32004" y="26670"/>
                    <a:pt x="45720" y="33528"/>
                    <a:pt x="59531" y="40195"/>
                  </a:cubicBezTo>
                  <a:cubicBezTo>
                    <a:pt x="84963" y="40100"/>
                    <a:pt x="110490" y="37814"/>
                    <a:pt x="135826" y="33433"/>
                  </a:cubicBezTo>
                  <a:cubicBezTo>
                    <a:pt x="133350" y="25336"/>
                    <a:pt x="130873" y="17240"/>
                    <a:pt x="128492" y="9144"/>
                  </a:cubicBezTo>
                  <a:cubicBezTo>
                    <a:pt x="127730" y="6382"/>
                    <a:pt x="126968" y="3620"/>
                    <a:pt x="126206" y="857"/>
                  </a:cubicBezTo>
                  <a:cubicBezTo>
                    <a:pt x="126111" y="572"/>
                    <a:pt x="126111" y="286"/>
                    <a:pt x="126016" y="0"/>
                  </a:cubicBezTo>
                  <a:cubicBezTo>
                    <a:pt x="92678" y="5524"/>
                    <a:pt x="59055" y="6858"/>
                    <a:pt x="25146" y="4858"/>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3" name="Freeform: Shape 1552">
              <a:extLst>
                <a:ext uri="{FF2B5EF4-FFF2-40B4-BE49-F238E27FC236}">
                  <a16:creationId xmlns:a16="http://schemas.microsoft.com/office/drawing/2014/main" id="{477E4DE1-793B-423A-B1BA-F040DD6B0B0A}"/>
                </a:ext>
              </a:extLst>
            </p:cNvPr>
            <p:cNvSpPr/>
            <p:nvPr/>
          </p:nvSpPr>
          <p:spPr>
            <a:xfrm>
              <a:off x="6140971" y="2892082"/>
              <a:ext cx="19621" cy="35813"/>
            </a:xfrm>
            <a:custGeom>
              <a:avLst/>
              <a:gdLst>
                <a:gd name="connsiteX0" fmla="*/ 11049 w 19621"/>
                <a:gd name="connsiteY0" fmla="*/ 32480 h 35813"/>
                <a:gd name="connsiteX1" fmla="*/ 12002 w 19621"/>
                <a:gd name="connsiteY1" fmla="*/ 28956 h 35813"/>
                <a:gd name="connsiteX2" fmla="*/ 12287 w 19621"/>
                <a:gd name="connsiteY2" fmla="*/ 28099 h 35813"/>
                <a:gd name="connsiteX3" fmla="*/ 13525 w 19621"/>
                <a:gd name="connsiteY3" fmla="*/ 23622 h 35813"/>
                <a:gd name="connsiteX4" fmla="*/ 13906 w 19621"/>
                <a:gd name="connsiteY4" fmla="*/ 22479 h 35813"/>
                <a:gd name="connsiteX5" fmla="*/ 14954 w 19621"/>
                <a:gd name="connsiteY5" fmla="*/ 19050 h 35813"/>
                <a:gd name="connsiteX6" fmla="*/ 15430 w 19621"/>
                <a:gd name="connsiteY6" fmla="*/ 17621 h 35813"/>
                <a:gd name="connsiteX7" fmla="*/ 16573 w 19621"/>
                <a:gd name="connsiteY7" fmla="*/ 14288 h 35813"/>
                <a:gd name="connsiteX8" fmla="*/ 16954 w 19621"/>
                <a:gd name="connsiteY8" fmla="*/ 13144 h 35813"/>
                <a:gd name="connsiteX9" fmla="*/ 18479 w 19621"/>
                <a:gd name="connsiteY9" fmla="*/ 8668 h 35813"/>
                <a:gd name="connsiteX10" fmla="*/ 18669 w 19621"/>
                <a:gd name="connsiteY10" fmla="*/ 8287 h 35813"/>
                <a:gd name="connsiteX11" fmla="*/ 19621 w 19621"/>
                <a:gd name="connsiteY11" fmla="*/ 5810 h 35813"/>
                <a:gd name="connsiteX12" fmla="*/ 14573 w 19621"/>
                <a:gd name="connsiteY12" fmla="*/ 0 h 35813"/>
                <a:gd name="connsiteX13" fmla="*/ 12859 w 19621"/>
                <a:gd name="connsiteY13" fmla="*/ 2762 h 35813"/>
                <a:gd name="connsiteX14" fmla="*/ 0 w 19621"/>
                <a:gd name="connsiteY14" fmla="*/ 24384 h 35813"/>
                <a:gd name="connsiteX15" fmla="*/ 10382 w 19621"/>
                <a:gd name="connsiteY15" fmla="*/ 35814 h 35813"/>
                <a:gd name="connsiteX16" fmla="*/ 10858 w 19621"/>
                <a:gd name="connsiteY16" fmla="*/ 34099 h 35813"/>
                <a:gd name="connsiteX17" fmla="*/ 11049 w 19621"/>
                <a:gd name="connsiteY17" fmla="*/ 32480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21" h="35813">
                  <a:moveTo>
                    <a:pt x="11049" y="32480"/>
                  </a:moveTo>
                  <a:cubicBezTo>
                    <a:pt x="11335" y="31337"/>
                    <a:pt x="11621" y="30099"/>
                    <a:pt x="12002" y="28956"/>
                  </a:cubicBezTo>
                  <a:cubicBezTo>
                    <a:pt x="12097" y="28670"/>
                    <a:pt x="12192" y="28384"/>
                    <a:pt x="12287" y="28099"/>
                  </a:cubicBezTo>
                  <a:cubicBezTo>
                    <a:pt x="12668" y="26575"/>
                    <a:pt x="13144" y="25146"/>
                    <a:pt x="13525" y="23622"/>
                  </a:cubicBezTo>
                  <a:cubicBezTo>
                    <a:pt x="13621" y="23241"/>
                    <a:pt x="13716" y="22860"/>
                    <a:pt x="13906" y="22479"/>
                  </a:cubicBezTo>
                  <a:cubicBezTo>
                    <a:pt x="14288" y="21336"/>
                    <a:pt x="14573" y="20193"/>
                    <a:pt x="14954" y="19050"/>
                  </a:cubicBezTo>
                  <a:cubicBezTo>
                    <a:pt x="15145" y="18574"/>
                    <a:pt x="15240" y="18097"/>
                    <a:pt x="15430" y="17621"/>
                  </a:cubicBezTo>
                  <a:cubicBezTo>
                    <a:pt x="15811" y="16478"/>
                    <a:pt x="16192" y="15335"/>
                    <a:pt x="16573" y="14288"/>
                  </a:cubicBezTo>
                  <a:cubicBezTo>
                    <a:pt x="16669" y="13906"/>
                    <a:pt x="16859" y="13525"/>
                    <a:pt x="16954" y="13144"/>
                  </a:cubicBezTo>
                  <a:cubicBezTo>
                    <a:pt x="17431" y="11620"/>
                    <a:pt x="18002" y="10096"/>
                    <a:pt x="18479" y="8668"/>
                  </a:cubicBezTo>
                  <a:cubicBezTo>
                    <a:pt x="18574" y="8572"/>
                    <a:pt x="18574" y="8382"/>
                    <a:pt x="18669" y="8287"/>
                  </a:cubicBezTo>
                  <a:cubicBezTo>
                    <a:pt x="18955" y="7429"/>
                    <a:pt x="19240" y="6572"/>
                    <a:pt x="19621" y="5810"/>
                  </a:cubicBezTo>
                  <a:cubicBezTo>
                    <a:pt x="17907" y="3905"/>
                    <a:pt x="16192" y="1905"/>
                    <a:pt x="14573" y="0"/>
                  </a:cubicBezTo>
                  <a:cubicBezTo>
                    <a:pt x="14002" y="952"/>
                    <a:pt x="13430" y="1810"/>
                    <a:pt x="12859" y="2762"/>
                  </a:cubicBezTo>
                  <a:cubicBezTo>
                    <a:pt x="8382" y="9811"/>
                    <a:pt x="4096" y="17050"/>
                    <a:pt x="0" y="24384"/>
                  </a:cubicBezTo>
                  <a:cubicBezTo>
                    <a:pt x="3334" y="28289"/>
                    <a:pt x="6763" y="32099"/>
                    <a:pt x="10382" y="35814"/>
                  </a:cubicBezTo>
                  <a:cubicBezTo>
                    <a:pt x="10477" y="35243"/>
                    <a:pt x="10668" y="34671"/>
                    <a:pt x="10858" y="34099"/>
                  </a:cubicBezTo>
                  <a:cubicBezTo>
                    <a:pt x="10763" y="33433"/>
                    <a:pt x="10858" y="32956"/>
                    <a:pt x="11049" y="32480"/>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4" name="Freeform: Shape 1553">
              <a:extLst>
                <a:ext uri="{FF2B5EF4-FFF2-40B4-BE49-F238E27FC236}">
                  <a16:creationId xmlns:a16="http://schemas.microsoft.com/office/drawing/2014/main" id="{0490F853-DD8D-4844-A0A1-C43D9B726B34}"/>
                </a:ext>
              </a:extLst>
            </p:cNvPr>
            <p:cNvSpPr/>
            <p:nvPr/>
          </p:nvSpPr>
          <p:spPr>
            <a:xfrm>
              <a:off x="6159450" y="2897893"/>
              <a:ext cx="952" cy="2476"/>
            </a:xfrm>
            <a:custGeom>
              <a:avLst/>
              <a:gdLst>
                <a:gd name="connsiteX0" fmla="*/ 0 w 952"/>
                <a:gd name="connsiteY0" fmla="*/ 2476 h 2476"/>
                <a:gd name="connsiteX1" fmla="*/ 952 w 952"/>
                <a:gd name="connsiteY1" fmla="*/ 0 h 2476"/>
                <a:gd name="connsiteX2" fmla="*/ 952 w 952"/>
                <a:gd name="connsiteY2" fmla="*/ 0 h 2476"/>
                <a:gd name="connsiteX3" fmla="*/ 0 w 952"/>
                <a:gd name="connsiteY3" fmla="*/ 2476 h 2476"/>
              </a:gdLst>
              <a:ahLst/>
              <a:cxnLst>
                <a:cxn ang="0">
                  <a:pos x="connsiteX0" y="connsiteY0"/>
                </a:cxn>
                <a:cxn ang="0">
                  <a:pos x="connsiteX1" y="connsiteY1"/>
                </a:cxn>
                <a:cxn ang="0">
                  <a:pos x="connsiteX2" y="connsiteY2"/>
                </a:cxn>
                <a:cxn ang="0">
                  <a:pos x="connsiteX3" y="connsiteY3"/>
                </a:cxn>
              </a:cxnLst>
              <a:rect l="l" t="t" r="r" b="b"/>
              <a:pathLst>
                <a:path w="952" h="2476">
                  <a:moveTo>
                    <a:pt x="0" y="2476"/>
                  </a:moveTo>
                  <a:cubicBezTo>
                    <a:pt x="286" y="1619"/>
                    <a:pt x="571" y="762"/>
                    <a:pt x="952" y="0"/>
                  </a:cubicBezTo>
                  <a:lnTo>
                    <a:pt x="952" y="0"/>
                  </a:lnTo>
                  <a:cubicBezTo>
                    <a:pt x="667" y="762"/>
                    <a:pt x="381" y="1619"/>
                    <a:pt x="0" y="2476"/>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5" name="Freeform: Shape 1554">
              <a:extLst>
                <a:ext uri="{FF2B5EF4-FFF2-40B4-BE49-F238E27FC236}">
                  <a16:creationId xmlns:a16="http://schemas.microsoft.com/office/drawing/2014/main" id="{572978CB-D151-42A9-8536-82D5401C0F40}"/>
                </a:ext>
              </a:extLst>
            </p:cNvPr>
            <p:cNvSpPr/>
            <p:nvPr/>
          </p:nvSpPr>
          <p:spPr>
            <a:xfrm>
              <a:off x="6151163" y="2926087"/>
              <a:ext cx="476" cy="1714"/>
            </a:xfrm>
            <a:custGeom>
              <a:avLst/>
              <a:gdLst>
                <a:gd name="connsiteX0" fmla="*/ 0 w 476"/>
                <a:gd name="connsiteY0" fmla="*/ 1715 h 1714"/>
                <a:gd name="connsiteX1" fmla="*/ 0 w 476"/>
                <a:gd name="connsiteY1" fmla="*/ 1715 h 1714"/>
                <a:gd name="connsiteX2" fmla="*/ 476 w 476"/>
                <a:gd name="connsiteY2" fmla="*/ 0 h 1714"/>
                <a:gd name="connsiteX3" fmla="*/ 0 w 476"/>
                <a:gd name="connsiteY3" fmla="*/ 1715 h 1714"/>
              </a:gdLst>
              <a:ahLst/>
              <a:cxnLst>
                <a:cxn ang="0">
                  <a:pos x="connsiteX0" y="connsiteY0"/>
                </a:cxn>
                <a:cxn ang="0">
                  <a:pos x="connsiteX1" y="connsiteY1"/>
                </a:cxn>
                <a:cxn ang="0">
                  <a:pos x="connsiteX2" y="connsiteY2"/>
                </a:cxn>
                <a:cxn ang="0">
                  <a:pos x="connsiteX3" y="connsiteY3"/>
                </a:cxn>
              </a:cxnLst>
              <a:rect l="l" t="t" r="r" b="b"/>
              <a:pathLst>
                <a:path w="476" h="1714">
                  <a:moveTo>
                    <a:pt x="0" y="1715"/>
                  </a:moveTo>
                  <a:cubicBezTo>
                    <a:pt x="0" y="1715"/>
                    <a:pt x="0" y="1715"/>
                    <a:pt x="0" y="1715"/>
                  </a:cubicBezTo>
                  <a:cubicBezTo>
                    <a:pt x="190" y="1143"/>
                    <a:pt x="286" y="571"/>
                    <a:pt x="476" y="0"/>
                  </a:cubicBezTo>
                  <a:cubicBezTo>
                    <a:pt x="286" y="476"/>
                    <a:pt x="190" y="1143"/>
                    <a:pt x="0" y="1715"/>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6" name="Freeform: Shape 1555">
              <a:extLst>
                <a:ext uri="{FF2B5EF4-FFF2-40B4-BE49-F238E27FC236}">
                  <a16:creationId xmlns:a16="http://schemas.microsoft.com/office/drawing/2014/main" id="{349D0796-5FB2-4BAF-BCAE-E77B503338C3}"/>
                </a:ext>
              </a:extLst>
            </p:cNvPr>
            <p:cNvSpPr/>
            <p:nvPr/>
          </p:nvSpPr>
          <p:spPr>
            <a:xfrm>
              <a:off x="6138875" y="2890939"/>
              <a:ext cx="16478" cy="25241"/>
            </a:xfrm>
            <a:custGeom>
              <a:avLst/>
              <a:gdLst>
                <a:gd name="connsiteX0" fmla="*/ 14764 w 16478"/>
                <a:gd name="connsiteY0" fmla="*/ 3715 h 25241"/>
                <a:gd name="connsiteX1" fmla="*/ 16478 w 16478"/>
                <a:gd name="connsiteY1" fmla="*/ 953 h 25241"/>
                <a:gd name="connsiteX2" fmla="*/ 15716 w 16478"/>
                <a:gd name="connsiteY2" fmla="*/ 0 h 25241"/>
                <a:gd name="connsiteX3" fmla="*/ 6953 w 16478"/>
                <a:gd name="connsiteY3" fmla="*/ 12573 h 25241"/>
                <a:gd name="connsiteX4" fmla="*/ 0 w 16478"/>
                <a:gd name="connsiteY4" fmla="*/ 22955 h 25241"/>
                <a:gd name="connsiteX5" fmla="*/ 2000 w 16478"/>
                <a:gd name="connsiteY5" fmla="*/ 25241 h 25241"/>
                <a:gd name="connsiteX6" fmla="*/ 14764 w 16478"/>
                <a:gd name="connsiteY6" fmla="*/ 3715 h 2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8" h="25241">
                  <a:moveTo>
                    <a:pt x="14764" y="3715"/>
                  </a:moveTo>
                  <a:cubicBezTo>
                    <a:pt x="15335" y="2762"/>
                    <a:pt x="15907" y="1905"/>
                    <a:pt x="16478" y="953"/>
                  </a:cubicBezTo>
                  <a:cubicBezTo>
                    <a:pt x="16192" y="667"/>
                    <a:pt x="15907" y="286"/>
                    <a:pt x="15716" y="0"/>
                  </a:cubicBezTo>
                  <a:cubicBezTo>
                    <a:pt x="12763" y="4191"/>
                    <a:pt x="9811" y="8382"/>
                    <a:pt x="6953" y="12573"/>
                  </a:cubicBezTo>
                  <a:cubicBezTo>
                    <a:pt x="4572" y="16002"/>
                    <a:pt x="2286" y="19431"/>
                    <a:pt x="0" y="22955"/>
                  </a:cubicBezTo>
                  <a:cubicBezTo>
                    <a:pt x="667" y="23717"/>
                    <a:pt x="1333" y="24479"/>
                    <a:pt x="2000" y="25241"/>
                  </a:cubicBezTo>
                  <a:cubicBezTo>
                    <a:pt x="6001" y="18098"/>
                    <a:pt x="10287" y="10859"/>
                    <a:pt x="14764" y="3715"/>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7" name="Freeform: Shape 1556">
              <a:extLst>
                <a:ext uri="{FF2B5EF4-FFF2-40B4-BE49-F238E27FC236}">
                  <a16:creationId xmlns:a16="http://schemas.microsoft.com/office/drawing/2014/main" id="{72B7E448-FFCA-47BA-939E-D6CB57A0523D}"/>
                </a:ext>
              </a:extLst>
            </p:cNvPr>
            <p:cNvSpPr/>
            <p:nvPr/>
          </p:nvSpPr>
          <p:spPr>
            <a:xfrm>
              <a:off x="6207454" y="2983809"/>
              <a:ext cx="332804" cy="136112"/>
            </a:xfrm>
            <a:custGeom>
              <a:avLst/>
              <a:gdLst>
                <a:gd name="connsiteX0" fmla="*/ 295466 w 332803"/>
                <a:gd name="connsiteY0" fmla="*/ 124301 h 136112"/>
                <a:gd name="connsiteX1" fmla="*/ 271272 w 332803"/>
                <a:gd name="connsiteY1" fmla="*/ 97250 h 136112"/>
                <a:gd name="connsiteX2" fmla="*/ 273653 w 332803"/>
                <a:gd name="connsiteY2" fmla="*/ 77153 h 136112"/>
                <a:gd name="connsiteX3" fmla="*/ 261842 w 332803"/>
                <a:gd name="connsiteY3" fmla="*/ 69914 h 136112"/>
                <a:gd name="connsiteX4" fmla="*/ 248984 w 332803"/>
                <a:gd name="connsiteY4" fmla="*/ 62865 h 136112"/>
                <a:gd name="connsiteX5" fmla="*/ 231362 w 332803"/>
                <a:gd name="connsiteY5" fmla="*/ 63246 h 136112"/>
                <a:gd name="connsiteX6" fmla="*/ 32480 w 332803"/>
                <a:gd name="connsiteY6" fmla="*/ 17621 h 136112"/>
                <a:gd name="connsiteX7" fmla="*/ 95 w 332803"/>
                <a:gd name="connsiteY7" fmla="*/ 0 h 136112"/>
                <a:gd name="connsiteX8" fmla="*/ 0 w 332803"/>
                <a:gd name="connsiteY8" fmla="*/ 10001 h 136112"/>
                <a:gd name="connsiteX9" fmla="*/ 2096 w 332803"/>
                <a:gd name="connsiteY9" fmla="*/ 10954 h 136112"/>
                <a:gd name="connsiteX10" fmla="*/ 5334 w 332803"/>
                <a:gd name="connsiteY10" fmla="*/ 39243 h 136112"/>
                <a:gd name="connsiteX11" fmla="*/ 667 w 332803"/>
                <a:gd name="connsiteY11" fmla="*/ 45149 h 136112"/>
                <a:gd name="connsiteX12" fmla="*/ 2381 w 332803"/>
                <a:gd name="connsiteY12" fmla="*/ 72199 h 136112"/>
                <a:gd name="connsiteX13" fmla="*/ 148114 w 332803"/>
                <a:gd name="connsiteY13" fmla="*/ 124492 h 136112"/>
                <a:gd name="connsiteX14" fmla="*/ 174498 w 332803"/>
                <a:gd name="connsiteY14" fmla="*/ 118491 h 136112"/>
                <a:gd name="connsiteX15" fmla="*/ 165449 w 332803"/>
                <a:gd name="connsiteY15" fmla="*/ 91630 h 136112"/>
                <a:gd name="connsiteX16" fmla="*/ 193453 w 332803"/>
                <a:gd name="connsiteY16" fmla="*/ 68485 h 136112"/>
                <a:gd name="connsiteX17" fmla="*/ 212027 w 332803"/>
                <a:gd name="connsiteY17" fmla="*/ 99727 h 136112"/>
                <a:gd name="connsiteX18" fmla="*/ 203359 w 332803"/>
                <a:gd name="connsiteY18" fmla="*/ 116396 h 136112"/>
                <a:gd name="connsiteX19" fmla="*/ 223742 w 332803"/>
                <a:gd name="connsiteY19" fmla="*/ 117443 h 136112"/>
                <a:gd name="connsiteX20" fmla="*/ 228886 w 332803"/>
                <a:gd name="connsiteY20" fmla="*/ 118015 h 136112"/>
                <a:gd name="connsiteX21" fmla="*/ 220790 w 332803"/>
                <a:gd name="connsiteY21" fmla="*/ 97250 h 136112"/>
                <a:gd name="connsiteX22" fmla="*/ 241935 w 332803"/>
                <a:gd name="connsiteY22" fmla="*/ 69151 h 136112"/>
                <a:gd name="connsiteX23" fmla="*/ 264414 w 332803"/>
                <a:gd name="connsiteY23" fmla="*/ 96203 h 136112"/>
                <a:gd name="connsiteX24" fmla="*/ 251555 w 332803"/>
                <a:gd name="connsiteY24" fmla="*/ 122015 h 136112"/>
                <a:gd name="connsiteX25" fmla="*/ 294989 w 332803"/>
                <a:gd name="connsiteY25" fmla="*/ 136112 h 136112"/>
                <a:gd name="connsiteX26" fmla="*/ 303371 w 332803"/>
                <a:gd name="connsiteY26" fmla="*/ 136017 h 136112"/>
                <a:gd name="connsiteX27" fmla="*/ 332804 w 332803"/>
                <a:gd name="connsiteY27" fmla="*/ 134969 h 136112"/>
                <a:gd name="connsiteX28" fmla="*/ 332518 w 332803"/>
                <a:gd name="connsiteY28" fmla="*/ 134398 h 136112"/>
                <a:gd name="connsiteX29" fmla="*/ 326993 w 332803"/>
                <a:gd name="connsiteY29" fmla="*/ 116110 h 136112"/>
                <a:gd name="connsiteX30" fmla="*/ 311849 w 332803"/>
                <a:gd name="connsiteY30" fmla="*/ 104108 h 136112"/>
                <a:gd name="connsiteX31" fmla="*/ 295466 w 332803"/>
                <a:gd name="connsiteY31" fmla="*/ 124301 h 136112"/>
                <a:gd name="connsiteX32" fmla="*/ 49149 w 332803"/>
                <a:gd name="connsiteY32" fmla="*/ 62674 h 136112"/>
                <a:gd name="connsiteX33" fmla="*/ 18860 w 332803"/>
                <a:gd name="connsiteY33" fmla="*/ 74009 h 136112"/>
                <a:gd name="connsiteX34" fmla="*/ 13526 w 332803"/>
                <a:gd name="connsiteY34" fmla="*/ 42101 h 136112"/>
                <a:gd name="connsiteX35" fmla="*/ 43815 w 332803"/>
                <a:gd name="connsiteY35" fmla="*/ 30766 h 136112"/>
                <a:gd name="connsiteX36" fmla="*/ 49149 w 332803"/>
                <a:gd name="connsiteY36" fmla="*/ 62674 h 136112"/>
                <a:gd name="connsiteX37" fmla="*/ 102870 w 332803"/>
                <a:gd name="connsiteY37" fmla="*/ 79248 h 136112"/>
                <a:gd name="connsiteX38" fmla="*/ 71914 w 332803"/>
                <a:gd name="connsiteY38" fmla="*/ 98298 h 136112"/>
                <a:gd name="connsiteX39" fmla="*/ 57912 w 332803"/>
                <a:gd name="connsiteY39" fmla="*/ 64770 h 136112"/>
                <a:gd name="connsiteX40" fmla="*/ 88868 w 332803"/>
                <a:gd name="connsiteY40" fmla="*/ 45720 h 136112"/>
                <a:gd name="connsiteX41" fmla="*/ 102870 w 332803"/>
                <a:gd name="connsiteY41" fmla="*/ 79248 h 136112"/>
                <a:gd name="connsiteX42" fmla="*/ 156972 w 332803"/>
                <a:gd name="connsiteY42" fmla="*/ 92488 h 136112"/>
                <a:gd name="connsiteX43" fmla="*/ 128111 w 332803"/>
                <a:gd name="connsiteY43" fmla="*/ 114491 h 136112"/>
                <a:gd name="connsiteX44" fmla="*/ 110871 w 332803"/>
                <a:gd name="connsiteY44" fmla="*/ 82582 h 136112"/>
                <a:gd name="connsiteX45" fmla="*/ 139732 w 332803"/>
                <a:gd name="connsiteY45" fmla="*/ 60579 h 136112"/>
                <a:gd name="connsiteX46" fmla="*/ 156972 w 332803"/>
                <a:gd name="connsiteY46" fmla="*/ 92488 h 1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803" h="136112">
                  <a:moveTo>
                    <a:pt x="295466" y="124301"/>
                  </a:moveTo>
                  <a:cubicBezTo>
                    <a:pt x="284321" y="125730"/>
                    <a:pt x="273463" y="113633"/>
                    <a:pt x="271272" y="97250"/>
                  </a:cubicBezTo>
                  <a:cubicBezTo>
                    <a:pt x="270320" y="89821"/>
                    <a:pt x="271272" y="82772"/>
                    <a:pt x="273653" y="77153"/>
                  </a:cubicBezTo>
                  <a:cubicBezTo>
                    <a:pt x="269748" y="74676"/>
                    <a:pt x="265843" y="72199"/>
                    <a:pt x="261842" y="69914"/>
                  </a:cubicBezTo>
                  <a:cubicBezTo>
                    <a:pt x="257651" y="67437"/>
                    <a:pt x="253365" y="65056"/>
                    <a:pt x="248984" y="62865"/>
                  </a:cubicBezTo>
                  <a:cubicBezTo>
                    <a:pt x="243078" y="63151"/>
                    <a:pt x="237173" y="63246"/>
                    <a:pt x="231362" y="63246"/>
                  </a:cubicBezTo>
                  <a:cubicBezTo>
                    <a:pt x="162973" y="63437"/>
                    <a:pt x="94964" y="48292"/>
                    <a:pt x="32480" y="17621"/>
                  </a:cubicBezTo>
                  <a:cubicBezTo>
                    <a:pt x="21527" y="12287"/>
                    <a:pt x="10668" y="6382"/>
                    <a:pt x="95" y="0"/>
                  </a:cubicBezTo>
                  <a:cubicBezTo>
                    <a:pt x="0" y="3334"/>
                    <a:pt x="0" y="6668"/>
                    <a:pt x="0" y="10001"/>
                  </a:cubicBezTo>
                  <a:cubicBezTo>
                    <a:pt x="762" y="10287"/>
                    <a:pt x="1429" y="10573"/>
                    <a:pt x="2096" y="10954"/>
                  </a:cubicBezTo>
                  <a:cubicBezTo>
                    <a:pt x="10287" y="15811"/>
                    <a:pt x="11716" y="28385"/>
                    <a:pt x="5334" y="39243"/>
                  </a:cubicBezTo>
                  <a:cubicBezTo>
                    <a:pt x="4001" y="41529"/>
                    <a:pt x="2381" y="43434"/>
                    <a:pt x="667" y="45149"/>
                  </a:cubicBezTo>
                  <a:cubicBezTo>
                    <a:pt x="1048" y="54483"/>
                    <a:pt x="1619" y="63532"/>
                    <a:pt x="2381" y="72199"/>
                  </a:cubicBezTo>
                  <a:cubicBezTo>
                    <a:pt x="46958" y="98489"/>
                    <a:pt x="96679" y="114872"/>
                    <a:pt x="148114" y="124492"/>
                  </a:cubicBezTo>
                  <a:cubicBezTo>
                    <a:pt x="156782" y="121825"/>
                    <a:pt x="165545" y="119824"/>
                    <a:pt x="174498" y="118491"/>
                  </a:cubicBezTo>
                  <a:cubicBezTo>
                    <a:pt x="167354" y="112776"/>
                    <a:pt x="163544" y="102489"/>
                    <a:pt x="165449" y="91630"/>
                  </a:cubicBezTo>
                  <a:cubicBezTo>
                    <a:pt x="168021" y="76581"/>
                    <a:pt x="180594" y="66199"/>
                    <a:pt x="193453" y="68485"/>
                  </a:cubicBezTo>
                  <a:cubicBezTo>
                    <a:pt x="206312" y="70676"/>
                    <a:pt x="214598" y="84677"/>
                    <a:pt x="212027" y="99727"/>
                  </a:cubicBezTo>
                  <a:cubicBezTo>
                    <a:pt x="210884" y="106490"/>
                    <a:pt x="207645" y="112300"/>
                    <a:pt x="203359" y="116396"/>
                  </a:cubicBezTo>
                  <a:cubicBezTo>
                    <a:pt x="210217" y="116396"/>
                    <a:pt x="216980" y="116776"/>
                    <a:pt x="223742" y="117443"/>
                  </a:cubicBezTo>
                  <a:cubicBezTo>
                    <a:pt x="225457" y="117634"/>
                    <a:pt x="227171" y="117824"/>
                    <a:pt x="228886" y="118015"/>
                  </a:cubicBezTo>
                  <a:cubicBezTo>
                    <a:pt x="224123" y="113062"/>
                    <a:pt x="220980" y="105632"/>
                    <a:pt x="220790" y="97250"/>
                  </a:cubicBezTo>
                  <a:cubicBezTo>
                    <a:pt x="220409" y="82010"/>
                    <a:pt x="229934" y="69437"/>
                    <a:pt x="241935" y="69151"/>
                  </a:cubicBezTo>
                  <a:cubicBezTo>
                    <a:pt x="254032" y="68866"/>
                    <a:pt x="264033" y="80963"/>
                    <a:pt x="264414" y="96203"/>
                  </a:cubicBezTo>
                  <a:cubicBezTo>
                    <a:pt x="264700" y="107728"/>
                    <a:pt x="259366" y="117729"/>
                    <a:pt x="251555" y="122015"/>
                  </a:cubicBezTo>
                  <a:cubicBezTo>
                    <a:pt x="266319" y="125349"/>
                    <a:pt x="280892" y="130112"/>
                    <a:pt x="294989" y="136112"/>
                  </a:cubicBezTo>
                  <a:cubicBezTo>
                    <a:pt x="297752" y="136112"/>
                    <a:pt x="300609" y="136017"/>
                    <a:pt x="303371" y="136017"/>
                  </a:cubicBezTo>
                  <a:cubicBezTo>
                    <a:pt x="313182" y="135826"/>
                    <a:pt x="322993" y="135541"/>
                    <a:pt x="332804" y="134969"/>
                  </a:cubicBezTo>
                  <a:cubicBezTo>
                    <a:pt x="332708" y="134779"/>
                    <a:pt x="332613" y="134493"/>
                    <a:pt x="332518" y="134398"/>
                  </a:cubicBezTo>
                  <a:cubicBezTo>
                    <a:pt x="330613" y="128302"/>
                    <a:pt x="328803" y="122206"/>
                    <a:pt x="326993" y="116110"/>
                  </a:cubicBezTo>
                  <a:cubicBezTo>
                    <a:pt x="321945" y="112014"/>
                    <a:pt x="316897" y="108014"/>
                    <a:pt x="311849" y="104108"/>
                  </a:cubicBezTo>
                  <a:cubicBezTo>
                    <a:pt x="309944" y="114872"/>
                    <a:pt x="303752" y="123158"/>
                    <a:pt x="295466" y="124301"/>
                  </a:cubicBezTo>
                  <a:close/>
                  <a:moveTo>
                    <a:pt x="49149" y="62674"/>
                  </a:moveTo>
                  <a:cubicBezTo>
                    <a:pt x="42291" y="74676"/>
                    <a:pt x="28670" y="79724"/>
                    <a:pt x="18860" y="74009"/>
                  </a:cubicBezTo>
                  <a:cubicBezTo>
                    <a:pt x="9049" y="68294"/>
                    <a:pt x="6668" y="54007"/>
                    <a:pt x="13526" y="42101"/>
                  </a:cubicBezTo>
                  <a:cubicBezTo>
                    <a:pt x="20383" y="30099"/>
                    <a:pt x="34004" y="25051"/>
                    <a:pt x="43815" y="30766"/>
                  </a:cubicBezTo>
                  <a:cubicBezTo>
                    <a:pt x="53626" y="36386"/>
                    <a:pt x="56007" y="50673"/>
                    <a:pt x="49149" y="62674"/>
                  </a:cubicBezTo>
                  <a:close/>
                  <a:moveTo>
                    <a:pt x="102870" y="79248"/>
                  </a:moveTo>
                  <a:cubicBezTo>
                    <a:pt x="98203" y="93726"/>
                    <a:pt x="84296" y="102299"/>
                    <a:pt x="71914" y="98298"/>
                  </a:cubicBezTo>
                  <a:cubicBezTo>
                    <a:pt x="59531" y="94298"/>
                    <a:pt x="53245" y="79248"/>
                    <a:pt x="57912" y="64770"/>
                  </a:cubicBezTo>
                  <a:cubicBezTo>
                    <a:pt x="62579" y="50292"/>
                    <a:pt x="76486" y="41720"/>
                    <a:pt x="88868" y="45720"/>
                  </a:cubicBezTo>
                  <a:cubicBezTo>
                    <a:pt x="101251" y="49721"/>
                    <a:pt x="107537" y="64770"/>
                    <a:pt x="102870" y="79248"/>
                  </a:cubicBezTo>
                  <a:close/>
                  <a:moveTo>
                    <a:pt x="156972" y="92488"/>
                  </a:moveTo>
                  <a:cubicBezTo>
                    <a:pt x="153734" y="107442"/>
                    <a:pt x="140875" y="117253"/>
                    <a:pt x="128111" y="114491"/>
                  </a:cubicBezTo>
                  <a:cubicBezTo>
                    <a:pt x="115348" y="111728"/>
                    <a:pt x="107633" y="97441"/>
                    <a:pt x="110871" y="82582"/>
                  </a:cubicBezTo>
                  <a:cubicBezTo>
                    <a:pt x="114110" y="67628"/>
                    <a:pt x="126968" y="57817"/>
                    <a:pt x="139732" y="60579"/>
                  </a:cubicBezTo>
                  <a:cubicBezTo>
                    <a:pt x="152400" y="63341"/>
                    <a:pt x="160115" y="77629"/>
                    <a:pt x="156972" y="92488"/>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8" name="Freeform: Shape 1557">
              <a:extLst>
                <a:ext uri="{FF2B5EF4-FFF2-40B4-BE49-F238E27FC236}">
                  <a16:creationId xmlns:a16="http://schemas.microsoft.com/office/drawing/2014/main" id="{9284FAC3-EBA9-4765-8E49-AF320649BB29}"/>
                </a:ext>
              </a:extLst>
            </p:cNvPr>
            <p:cNvSpPr/>
            <p:nvPr/>
          </p:nvSpPr>
          <p:spPr>
            <a:xfrm>
              <a:off x="6456725" y="3040101"/>
              <a:ext cx="77723" cy="59626"/>
            </a:xfrm>
            <a:custGeom>
              <a:avLst/>
              <a:gdLst>
                <a:gd name="connsiteX0" fmla="*/ 12668 w 77723"/>
                <a:gd name="connsiteY0" fmla="*/ 13621 h 59626"/>
                <a:gd name="connsiteX1" fmla="*/ 24479 w 77723"/>
                <a:gd name="connsiteY1" fmla="*/ 20860 h 59626"/>
                <a:gd name="connsiteX2" fmla="*/ 38481 w 77723"/>
                <a:gd name="connsiteY2" fmla="*/ 8477 h 59626"/>
                <a:gd name="connsiteX3" fmla="*/ 62674 w 77723"/>
                <a:gd name="connsiteY3" fmla="*/ 35528 h 59626"/>
                <a:gd name="connsiteX4" fmla="*/ 62579 w 77723"/>
                <a:gd name="connsiteY4" fmla="*/ 47625 h 59626"/>
                <a:gd name="connsiteX5" fmla="*/ 77724 w 77723"/>
                <a:gd name="connsiteY5" fmla="*/ 59627 h 59626"/>
                <a:gd name="connsiteX6" fmla="*/ 74009 w 77723"/>
                <a:gd name="connsiteY6" fmla="*/ 47244 h 59626"/>
                <a:gd name="connsiteX7" fmla="*/ 59436 w 77723"/>
                <a:gd name="connsiteY7" fmla="*/ 0 h 59626"/>
                <a:gd name="connsiteX8" fmla="*/ 0 w 77723"/>
                <a:gd name="connsiteY8" fmla="*/ 6382 h 59626"/>
                <a:gd name="connsiteX9" fmla="*/ 12668 w 77723"/>
                <a:gd name="connsiteY9" fmla="*/ 13621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 h="59626">
                  <a:moveTo>
                    <a:pt x="12668" y="13621"/>
                  </a:moveTo>
                  <a:cubicBezTo>
                    <a:pt x="16669" y="16002"/>
                    <a:pt x="20574" y="18383"/>
                    <a:pt x="24479" y="20860"/>
                  </a:cubicBezTo>
                  <a:cubicBezTo>
                    <a:pt x="27337" y="14002"/>
                    <a:pt x="32290" y="9335"/>
                    <a:pt x="38481" y="8477"/>
                  </a:cubicBezTo>
                  <a:cubicBezTo>
                    <a:pt x="49625" y="7049"/>
                    <a:pt x="60484" y="19145"/>
                    <a:pt x="62674" y="35528"/>
                  </a:cubicBezTo>
                  <a:cubicBezTo>
                    <a:pt x="63246" y="39719"/>
                    <a:pt x="63151" y="43910"/>
                    <a:pt x="62579" y="47625"/>
                  </a:cubicBezTo>
                  <a:cubicBezTo>
                    <a:pt x="67723" y="51530"/>
                    <a:pt x="72771" y="55626"/>
                    <a:pt x="77724" y="59627"/>
                  </a:cubicBezTo>
                  <a:cubicBezTo>
                    <a:pt x="76486" y="55531"/>
                    <a:pt x="75247" y="51340"/>
                    <a:pt x="74009" y="47244"/>
                  </a:cubicBezTo>
                  <a:cubicBezTo>
                    <a:pt x="69342" y="31433"/>
                    <a:pt x="64294" y="15716"/>
                    <a:pt x="59436" y="0"/>
                  </a:cubicBezTo>
                  <a:cubicBezTo>
                    <a:pt x="39719" y="3429"/>
                    <a:pt x="19812" y="5525"/>
                    <a:pt x="0" y="6382"/>
                  </a:cubicBezTo>
                  <a:cubicBezTo>
                    <a:pt x="4191" y="8763"/>
                    <a:pt x="8477" y="11049"/>
                    <a:pt x="12668" y="13621"/>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9" name="Freeform: Shape 1558">
              <a:extLst>
                <a:ext uri="{FF2B5EF4-FFF2-40B4-BE49-F238E27FC236}">
                  <a16:creationId xmlns:a16="http://schemas.microsoft.com/office/drawing/2014/main" id="{FD81ED52-F7EF-466A-853A-28C6DF48D0E1}"/>
                </a:ext>
              </a:extLst>
            </p:cNvPr>
            <p:cNvSpPr/>
            <p:nvPr/>
          </p:nvSpPr>
          <p:spPr>
            <a:xfrm>
              <a:off x="6114015" y="2925420"/>
              <a:ext cx="34575" cy="76104"/>
            </a:xfrm>
            <a:custGeom>
              <a:avLst/>
              <a:gdLst>
                <a:gd name="connsiteX0" fmla="*/ 0 w 34575"/>
                <a:gd name="connsiteY0" fmla="*/ 45529 h 76104"/>
                <a:gd name="connsiteX1" fmla="*/ 25813 w 34575"/>
                <a:gd name="connsiteY1" fmla="*/ 76105 h 76104"/>
                <a:gd name="connsiteX2" fmla="*/ 28099 w 34575"/>
                <a:gd name="connsiteY2" fmla="*/ 55054 h 76104"/>
                <a:gd name="connsiteX3" fmla="*/ 15716 w 34575"/>
                <a:gd name="connsiteY3" fmla="*/ 54578 h 76104"/>
                <a:gd name="connsiteX4" fmla="*/ 14097 w 34575"/>
                <a:gd name="connsiteY4" fmla="*/ 30099 h 76104"/>
                <a:gd name="connsiteX5" fmla="*/ 33528 w 34575"/>
                <a:gd name="connsiteY5" fmla="*/ 20002 h 76104"/>
                <a:gd name="connsiteX6" fmla="*/ 34576 w 34575"/>
                <a:gd name="connsiteY6" fmla="*/ 14288 h 76104"/>
                <a:gd name="connsiteX7" fmla="*/ 22193 w 34575"/>
                <a:gd name="connsiteY7" fmla="*/ 1905 h 76104"/>
                <a:gd name="connsiteX8" fmla="*/ 22669 w 34575"/>
                <a:gd name="connsiteY8" fmla="*/ 0 h 76104"/>
                <a:gd name="connsiteX9" fmla="*/ 22193 w 34575"/>
                <a:gd name="connsiteY9" fmla="*/ 1905 h 76104"/>
                <a:gd name="connsiteX10" fmla="*/ 21336 w 34575"/>
                <a:gd name="connsiteY10" fmla="*/ 952 h 76104"/>
                <a:gd name="connsiteX11" fmla="*/ 667 w 34575"/>
                <a:gd name="connsiteY11" fmla="*/ 43910 h 76104"/>
                <a:gd name="connsiteX12" fmla="*/ 0 w 34575"/>
                <a:gd name="connsiteY12" fmla="*/ 45529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75" h="76104">
                  <a:moveTo>
                    <a:pt x="0" y="45529"/>
                  </a:moveTo>
                  <a:cubicBezTo>
                    <a:pt x="7810" y="56293"/>
                    <a:pt x="16383" y="66484"/>
                    <a:pt x="25813" y="76105"/>
                  </a:cubicBezTo>
                  <a:cubicBezTo>
                    <a:pt x="26479" y="69056"/>
                    <a:pt x="27242" y="62008"/>
                    <a:pt x="28099" y="55054"/>
                  </a:cubicBezTo>
                  <a:cubicBezTo>
                    <a:pt x="23813" y="56864"/>
                    <a:pt x="19241" y="56864"/>
                    <a:pt x="15716" y="54578"/>
                  </a:cubicBezTo>
                  <a:cubicBezTo>
                    <a:pt x="8954" y="50197"/>
                    <a:pt x="8192" y="39243"/>
                    <a:pt x="14097" y="30099"/>
                  </a:cubicBezTo>
                  <a:cubicBezTo>
                    <a:pt x="19050" y="22479"/>
                    <a:pt x="27051" y="18478"/>
                    <a:pt x="33528" y="20002"/>
                  </a:cubicBezTo>
                  <a:cubicBezTo>
                    <a:pt x="33909" y="18097"/>
                    <a:pt x="34195" y="16193"/>
                    <a:pt x="34576" y="14288"/>
                  </a:cubicBezTo>
                  <a:cubicBezTo>
                    <a:pt x="30290" y="10287"/>
                    <a:pt x="26194" y="6191"/>
                    <a:pt x="22193" y="1905"/>
                  </a:cubicBezTo>
                  <a:cubicBezTo>
                    <a:pt x="22384" y="1238"/>
                    <a:pt x="22479" y="667"/>
                    <a:pt x="22669" y="0"/>
                  </a:cubicBezTo>
                  <a:cubicBezTo>
                    <a:pt x="22479" y="667"/>
                    <a:pt x="22384" y="1238"/>
                    <a:pt x="22193" y="1905"/>
                  </a:cubicBezTo>
                  <a:cubicBezTo>
                    <a:pt x="21908" y="1619"/>
                    <a:pt x="21622" y="1238"/>
                    <a:pt x="21336" y="952"/>
                  </a:cubicBezTo>
                  <a:cubicBezTo>
                    <a:pt x="13906" y="14954"/>
                    <a:pt x="7144" y="29337"/>
                    <a:pt x="667" y="43910"/>
                  </a:cubicBezTo>
                  <a:cubicBezTo>
                    <a:pt x="476" y="44387"/>
                    <a:pt x="286" y="44958"/>
                    <a:pt x="0" y="45529"/>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0" name="Freeform: Shape 1559">
              <a:extLst>
                <a:ext uri="{FF2B5EF4-FFF2-40B4-BE49-F238E27FC236}">
                  <a16:creationId xmlns:a16="http://schemas.microsoft.com/office/drawing/2014/main" id="{2C606E80-96DC-4A23-B9C1-46054E6CF9EF}"/>
                </a:ext>
              </a:extLst>
            </p:cNvPr>
            <p:cNvSpPr/>
            <p:nvPr/>
          </p:nvSpPr>
          <p:spPr>
            <a:xfrm>
              <a:off x="6108586" y="2923324"/>
              <a:ext cx="26860" cy="47625"/>
            </a:xfrm>
            <a:custGeom>
              <a:avLst/>
              <a:gdLst>
                <a:gd name="connsiteX0" fmla="*/ 6191 w 26860"/>
                <a:gd name="connsiteY0" fmla="*/ 45910 h 47625"/>
                <a:gd name="connsiteX1" fmla="*/ 26860 w 26860"/>
                <a:gd name="connsiteY1" fmla="*/ 2953 h 47625"/>
                <a:gd name="connsiteX2" fmla="*/ 24194 w 26860"/>
                <a:gd name="connsiteY2" fmla="*/ 0 h 47625"/>
                <a:gd name="connsiteX3" fmla="*/ 0 w 26860"/>
                <a:gd name="connsiteY3" fmla="*/ 39719 h 47625"/>
                <a:gd name="connsiteX4" fmla="*/ 5525 w 26860"/>
                <a:gd name="connsiteY4" fmla="*/ 47625 h 47625"/>
                <a:gd name="connsiteX5" fmla="*/ 6191 w 26860"/>
                <a:gd name="connsiteY5" fmla="*/ 459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 h="47625">
                  <a:moveTo>
                    <a:pt x="6191" y="45910"/>
                  </a:moveTo>
                  <a:cubicBezTo>
                    <a:pt x="12573" y="31337"/>
                    <a:pt x="19431" y="16954"/>
                    <a:pt x="26860" y="2953"/>
                  </a:cubicBezTo>
                  <a:cubicBezTo>
                    <a:pt x="26003" y="2000"/>
                    <a:pt x="25051" y="952"/>
                    <a:pt x="24194" y="0"/>
                  </a:cubicBezTo>
                  <a:cubicBezTo>
                    <a:pt x="15812" y="13049"/>
                    <a:pt x="7715" y="26289"/>
                    <a:pt x="0" y="39719"/>
                  </a:cubicBezTo>
                  <a:cubicBezTo>
                    <a:pt x="1810" y="42386"/>
                    <a:pt x="3619" y="45053"/>
                    <a:pt x="5525" y="47625"/>
                  </a:cubicBezTo>
                  <a:cubicBezTo>
                    <a:pt x="5715" y="47053"/>
                    <a:pt x="5906" y="46482"/>
                    <a:pt x="6191" y="45910"/>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1" name="Freeform: Shape 1560">
              <a:extLst>
                <a:ext uri="{FF2B5EF4-FFF2-40B4-BE49-F238E27FC236}">
                  <a16:creationId xmlns:a16="http://schemas.microsoft.com/office/drawing/2014/main" id="{499DDA9A-B7CF-4E1F-8F4C-F4ED95166205}"/>
                </a:ext>
              </a:extLst>
            </p:cNvPr>
            <p:cNvSpPr/>
            <p:nvPr/>
          </p:nvSpPr>
          <p:spPr>
            <a:xfrm>
              <a:off x="6132588" y="2914085"/>
              <a:ext cx="383191" cy="132970"/>
            </a:xfrm>
            <a:custGeom>
              <a:avLst/>
              <a:gdLst>
                <a:gd name="connsiteX0" fmla="*/ 116396 w 383190"/>
                <a:gd name="connsiteY0" fmla="*/ 81153 h 132970"/>
                <a:gd name="connsiteX1" fmla="*/ 75248 w 383190"/>
                <a:gd name="connsiteY1" fmla="*/ 58769 h 132970"/>
                <a:gd name="connsiteX2" fmla="*/ 18574 w 383190"/>
                <a:gd name="connsiteY2" fmla="*/ 13716 h 132970"/>
                <a:gd name="connsiteX3" fmla="*/ 18193 w 383190"/>
                <a:gd name="connsiteY3" fmla="*/ 15145 h 132970"/>
                <a:gd name="connsiteX4" fmla="*/ 18479 w 383190"/>
                <a:gd name="connsiteY4" fmla="*/ 13716 h 132970"/>
                <a:gd name="connsiteX5" fmla="*/ 8096 w 383190"/>
                <a:gd name="connsiteY5" fmla="*/ 2286 h 132970"/>
                <a:gd name="connsiteX6" fmla="*/ 6096 w 383190"/>
                <a:gd name="connsiteY6" fmla="*/ 0 h 132970"/>
                <a:gd name="connsiteX7" fmla="*/ 0 w 383190"/>
                <a:gd name="connsiteY7" fmla="*/ 9334 h 132970"/>
                <a:gd name="connsiteX8" fmla="*/ 2667 w 383190"/>
                <a:gd name="connsiteY8" fmla="*/ 12287 h 132970"/>
                <a:gd name="connsiteX9" fmla="*/ 3524 w 383190"/>
                <a:gd name="connsiteY9" fmla="*/ 13240 h 132970"/>
                <a:gd name="connsiteX10" fmla="*/ 4001 w 383190"/>
                <a:gd name="connsiteY10" fmla="*/ 11335 h 132970"/>
                <a:gd name="connsiteX11" fmla="*/ 3524 w 383190"/>
                <a:gd name="connsiteY11" fmla="*/ 13240 h 132970"/>
                <a:gd name="connsiteX12" fmla="*/ 15907 w 383190"/>
                <a:gd name="connsiteY12" fmla="*/ 25622 h 132970"/>
                <a:gd name="connsiteX13" fmla="*/ 63627 w 383190"/>
                <a:gd name="connsiteY13" fmla="*/ 62770 h 132970"/>
                <a:gd name="connsiteX14" fmla="*/ 74867 w 383190"/>
                <a:gd name="connsiteY14" fmla="*/ 69723 h 132970"/>
                <a:gd name="connsiteX15" fmla="*/ 107252 w 383190"/>
                <a:gd name="connsiteY15" fmla="*/ 87344 h 132970"/>
                <a:gd name="connsiteX16" fmla="*/ 306134 w 383190"/>
                <a:gd name="connsiteY16" fmla="*/ 132969 h 132970"/>
                <a:gd name="connsiteX17" fmla="*/ 323755 w 383190"/>
                <a:gd name="connsiteY17" fmla="*/ 132588 h 132970"/>
                <a:gd name="connsiteX18" fmla="*/ 383191 w 383190"/>
                <a:gd name="connsiteY18" fmla="*/ 126206 h 132970"/>
                <a:gd name="connsiteX19" fmla="*/ 379952 w 383190"/>
                <a:gd name="connsiteY19" fmla="*/ 115919 h 132970"/>
                <a:gd name="connsiteX20" fmla="*/ 303657 w 383190"/>
                <a:gd name="connsiteY20" fmla="*/ 122682 h 132970"/>
                <a:gd name="connsiteX21" fmla="*/ 116396 w 383190"/>
                <a:gd name="connsiteY21" fmla="*/ 81153 h 13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190" h="132970">
                  <a:moveTo>
                    <a:pt x="116396" y="81153"/>
                  </a:moveTo>
                  <a:cubicBezTo>
                    <a:pt x="102394" y="74581"/>
                    <a:pt x="88583" y="67056"/>
                    <a:pt x="75248" y="58769"/>
                  </a:cubicBezTo>
                  <a:cubicBezTo>
                    <a:pt x="54674" y="45910"/>
                    <a:pt x="35338" y="31052"/>
                    <a:pt x="18574" y="13716"/>
                  </a:cubicBezTo>
                  <a:cubicBezTo>
                    <a:pt x="18479" y="14192"/>
                    <a:pt x="18383" y="14669"/>
                    <a:pt x="18193" y="15145"/>
                  </a:cubicBezTo>
                  <a:cubicBezTo>
                    <a:pt x="18288" y="14669"/>
                    <a:pt x="18383" y="14192"/>
                    <a:pt x="18479" y="13716"/>
                  </a:cubicBezTo>
                  <a:cubicBezTo>
                    <a:pt x="14859" y="10001"/>
                    <a:pt x="11430" y="6191"/>
                    <a:pt x="8096" y="2286"/>
                  </a:cubicBezTo>
                  <a:cubicBezTo>
                    <a:pt x="7430" y="1524"/>
                    <a:pt x="6763" y="762"/>
                    <a:pt x="6096" y="0"/>
                  </a:cubicBezTo>
                  <a:cubicBezTo>
                    <a:pt x="4001" y="3048"/>
                    <a:pt x="2000" y="6191"/>
                    <a:pt x="0" y="9334"/>
                  </a:cubicBezTo>
                  <a:cubicBezTo>
                    <a:pt x="857" y="10287"/>
                    <a:pt x="1810" y="11335"/>
                    <a:pt x="2667" y="12287"/>
                  </a:cubicBezTo>
                  <a:cubicBezTo>
                    <a:pt x="2953" y="12573"/>
                    <a:pt x="3239" y="12954"/>
                    <a:pt x="3524" y="13240"/>
                  </a:cubicBezTo>
                  <a:cubicBezTo>
                    <a:pt x="3715" y="12573"/>
                    <a:pt x="3810" y="12002"/>
                    <a:pt x="4001" y="11335"/>
                  </a:cubicBezTo>
                  <a:cubicBezTo>
                    <a:pt x="3810" y="12002"/>
                    <a:pt x="3715" y="12573"/>
                    <a:pt x="3524" y="13240"/>
                  </a:cubicBezTo>
                  <a:cubicBezTo>
                    <a:pt x="7525" y="17526"/>
                    <a:pt x="11621" y="21622"/>
                    <a:pt x="15907" y="25622"/>
                  </a:cubicBezTo>
                  <a:cubicBezTo>
                    <a:pt x="30575" y="39434"/>
                    <a:pt x="46673" y="51816"/>
                    <a:pt x="63627" y="62770"/>
                  </a:cubicBezTo>
                  <a:cubicBezTo>
                    <a:pt x="67342" y="65151"/>
                    <a:pt x="71057" y="67532"/>
                    <a:pt x="74867" y="69723"/>
                  </a:cubicBezTo>
                  <a:cubicBezTo>
                    <a:pt x="85535" y="76105"/>
                    <a:pt x="96393" y="82010"/>
                    <a:pt x="107252" y="87344"/>
                  </a:cubicBezTo>
                  <a:cubicBezTo>
                    <a:pt x="169736" y="118015"/>
                    <a:pt x="237744" y="133160"/>
                    <a:pt x="306134" y="132969"/>
                  </a:cubicBezTo>
                  <a:cubicBezTo>
                    <a:pt x="312039" y="132969"/>
                    <a:pt x="317945" y="132778"/>
                    <a:pt x="323755" y="132588"/>
                  </a:cubicBezTo>
                  <a:cubicBezTo>
                    <a:pt x="343662" y="131731"/>
                    <a:pt x="363474" y="129635"/>
                    <a:pt x="383191" y="126206"/>
                  </a:cubicBezTo>
                  <a:cubicBezTo>
                    <a:pt x="382143" y="122777"/>
                    <a:pt x="381095" y="119348"/>
                    <a:pt x="379952" y="115919"/>
                  </a:cubicBezTo>
                  <a:cubicBezTo>
                    <a:pt x="354711" y="120396"/>
                    <a:pt x="329184" y="122587"/>
                    <a:pt x="303657" y="122682"/>
                  </a:cubicBezTo>
                  <a:cubicBezTo>
                    <a:pt x="239459" y="122777"/>
                    <a:pt x="175355" y="109061"/>
                    <a:pt x="116396" y="81153"/>
                  </a:cubicBez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2" name="Freeform: Shape 1561">
              <a:extLst>
                <a:ext uri="{FF2B5EF4-FFF2-40B4-BE49-F238E27FC236}">
                  <a16:creationId xmlns:a16="http://schemas.microsoft.com/office/drawing/2014/main" id="{C1C2E5FB-7D33-4536-A7CB-48BC30363BED}"/>
                </a:ext>
              </a:extLst>
            </p:cNvPr>
            <p:cNvSpPr/>
            <p:nvPr/>
          </p:nvSpPr>
          <p:spPr>
            <a:xfrm>
              <a:off x="6137447" y="3019623"/>
              <a:ext cx="77343" cy="78581"/>
            </a:xfrm>
            <a:custGeom>
              <a:avLst/>
              <a:gdLst>
                <a:gd name="connsiteX0" fmla="*/ 3810 w 77343"/>
                <a:gd name="connsiteY0" fmla="*/ 2477 h 78581"/>
                <a:gd name="connsiteX1" fmla="*/ 1048 w 77343"/>
                <a:gd name="connsiteY1" fmla="*/ 0 h 78581"/>
                <a:gd name="connsiteX2" fmla="*/ 95 w 77343"/>
                <a:gd name="connsiteY2" fmla="*/ 21527 h 78581"/>
                <a:gd name="connsiteX3" fmla="*/ 0 w 77343"/>
                <a:gd name="connsiteY3" fmla="*/ 26289 h 78581"/>
                <a:gd name="connsiteX4" fmla="*/ 77343 w 77343"/>
                <a:gd name="connsiteY4" fmla="*/ 78581 h 78581"/>
                <a:gd name="connsiteX5" fmla="*/ 73819 w 77343"/>
                <a:gd name="connsiteY5" fmla="*/ 50864 h 78581"/>
                <a:gd name="connsiteX6" fmla="*/ 3810 w 77343"/>
                <a:gd name="connsiteY6" fmla="*/ 2477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43" h="78581">
                  <a:moveTo>
                    <a:pt x="3810" y="2477"/>
                  </a:moveTo>
                  <a:cubicBezTo>
                    <a:pt x="2858" y="1619"/>
                    <a:pt x="2000" y="857"/>
                    <a:pt x="1048" y="0"/>
                  </a:cubicBezTo>
                  <a:cubicBezTo>
                    <a:pt x="572" y="7144"/>
                    <a:pt x="286" y="14383"/>
                    <a:pt x="95" y="21527"/>
                  </a:cubicBezTo>
                  <a:cubicBezTo>
                    <a:pt x="95" y="23146"/>
                    <a:pt x="0" y="24765"/>
                    <a:pt x="0" y="26289"/>
                  </a:cubicBezTo>
                  <a:cubicBezTo>
                    <a:pt x="23336" y="46958"/>
                    <a:pt x="49530" y="64294"/>
                    <a:pt x="77343" y="78581"/>
                  </a:cubicBezTo>
                  <a:cubicBezTo>
                    <a:pt x="76010" y="69723"/>
                    <a:pt x="74867" y="60484"/>
                    <a:pt x="73819" y="50864"/>
                  </a:cubicBezTo>
                  <a:cubicBezTo>
                    <a:pt x="48673" y="37338"/>
                    <a:pt x="25051" y="21336"/>
                    <a:pt x="3810" y="247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3" name="Freeform: Shape 1562">
              <a:extLst>
                <a:ext uri="{FF2B5EF4-FFF2-40B4-BE49-F238E27FC236}">
                  <a16:creationId xmlns:a16="http://schemas.microsoft.com/office/drawing/2014/main" id="{CF6CFC8F-0F69-4B28-8C04-269435B5BC03}"/>
                </a:ext>
              </a:extLst>
            </p:cNvPr>
            <p:cNvSpPr/>
            <p:nvPr/>
          </p:nvSpPr>
          <p:spPr>
            <a:xfrm>
              <a:off x="6211265" y="3070486"/>
              <a:ext cx="125063" cy="62769"/>
            </a:xfrm>
            <a:custGeom>
              <a:avLst/>
              <a:gdLst>
                <a:gd name="connsiteX0" fmla="*/ 52483 w 125063"/>
                <a:gd name="connsiteY0" fmla="*/ 23908 h 62769"/>
                <a:gd name="connsiteX1" fmla="*/ 7334 w 125063"/>
                <a:gd name="connsiteY1" fmla="*/ 3905 h 62769"/>
                <a:gd name="connsiteX2" fmla="*/ 0 w 125063"/>
                <a:gd name="connsiteY2" fmla="*/ 0 h 62769"/>
                <a:gd name="connsiteX3" fmla="*/ 3524 w 125063"/>
                <a:gd name="connsiteY3" fmla="*/ 27718 h 62769"/>
                <a:gd name="connsiteX4" fmla="*/ 48673 w 125063"/>
                <a:gd name="connsiteY4" fmla="*/ 47720 h 62769"/>
                <a:gd name="connsiteX5" fmla="*/ 95345 w 125063"/>
                <a:gd name="connsiteY5" fmla="*/ 62770 h 62769"/>
                <a:gd name="connsiteX6" fmla="*/ 100108 w 125063"/>
                <a:gd name="connsiteY6" fmla="*/ 59246 h 62769"/>
                <a:gd name="connsiteX7" fmla="*/ 125063 w 125063"/>
                <a:gd name="connsiteY7" fmla="*/ 45053 h 62769"/>
                <a:gd name="connsiteX8" fmla="*/ 99155 w 125063"/>
                <a:gd name="connsiteY8" fmla="*/ 38862 h 62769"/>
                <a:gd name="connsiteX9" fmla="*/ 52483 w 125063"/>
                <a:gd name="connsiteY9" fmla="*/ 23908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63" h="62769">
                  <a:moveTo>
                    <a:pt x="52483" y="23908"/>
                  </a:moveTo>
                  <a:cubicBezTo>
                    <a:pt x="37052" y="18002"/>
                    <a:pt x="22003" y="11335"/>
                    <a:pt x="7334" y="3905"/>
                  </a:cubicBezTo>
                  <a:cubicBezTo>
                    <a:pt x="4858" y="2667"/>
                    <a:pt x="2477" y="1333"/>
                    <a:pt x="0" y="0"/>
                  </a:cubicBezTo>
                  <a:cubicBezTo>
                    <a:pt x="1048" y="9620"/>
                    <a:pt x="2191" y="18859"/>
                    <a:pt x="3524" y="27718"/>
                  </a:cubicBezTo>
                  <a:cubicBezTo>
                    <a:pt x="18193" y="35242"/>
                    <a:pt x="33242" y="41910"/>
                    <a:pt x="48673" y="47720"/>
                  </a:cubicBezTo>
                  <a:cubicBezTo>
                    <a:pt x="64008" y="53531"/>
                    <a:pt x="79534" y="58579"/>
                    <a:pt x="95345" y="62770"/>
                  </a:cubicBezTo>
                  <a:cubicBezTo>
                    <a:pt x="96869" y="61531"/>
                    <a:pt x="98489" y="60388"/>
                    <a:pt x="100108" y="59246"/>
                  </a:cubicBezTo>
                  <a:cubicBezTo>
                    <a:pt x="108014" y="53721"/>
                    <a:pt x="116396" y="49054"/>
                    <a:pt x="125063" y="45053"/>
                  </a:cubicBezTo>
                  <a:cubicBezTo>
                    <a:pt x="116396" y="43148"/>
                    <a:pt x="107728" y="41148"/>
                    <a:pt x="99155" y="38862"/>
                  </a:cubicBezTo>
                  <a:cubicBezTo>
                    <a:pt x="83344" y="34766"/>
                    <a:pt x="67723" y="29718"/>
                    <a:pt x="52483"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4" name="Freeform: Shape 1563">
              <a:extLst>
                <a:ext uri="{FF2B5EF4-FFF2-40B4-BE49-F238E27FC236}">
                  <a16:creationId xmlns:a16="http://schemas.microsoft.com/office/drawing/2014/main" id="{AD133359-CD3D-4B9D-ADAC-209123056094}"/>
                </a:ext>
              </a:extLst>
            </p:cNvPr>
            <p:cNvSpPr/>
            <p:nvPr/>
          </p:nvSpPr>
          <p:spPr>
            <a:xfrm>
              <a:off x="6524162" y="3129540"/>
              <a:ext cx="35052" cy="22479"/>
            </a:xfrm>
            <a:custGeom>
              <a:avLst/>
              <a:gdLst>
                <a:gd name="connsiteX0" fmla="*/ 23146 w 35052"/>
                <a:gd name="connsiteY0" fmla="*/ 15526 h 22479"/>
                <a:gd name="connsiteX1" fmla="*/ 23146 w 35052"/>
                <a:gd name="connsiteY1" fmla="*/ 15526 h 22479"/>
                <a:gd name="connsiteX2" fmla="*/ 35052 w 35052"/>
                <a:gd name="connsiteY2" fmla="*/ 22479 h 22479"/>
                <a:gd name="connsiteX3" fmla="*/ 22098 w 35052"/>
                <a:gd name="connsiteY3" fmla="*/ 0 h 22479"/>
                <a:gd name="connsiteX4" fmla="*/ 0 w 35052"/>
                <a:gd name="connsiteY4" fmla="*/ 1048 h 22479"/>
                <a:gd name="connsiteX5" fmla="*/ 23146 w 35052"/>
                <a:gd name="connsiteY5" fmla="*/ 15526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22479">
                  <a:moveTo>
                    <a:pt x="23146" y="15526"/>
                  </a:moveTo>
                  <a:lnTo>
                    <a:pt x="23146" y="15526"/>
                  </a:lnTo>
                  <a:lnTo>
                    <a:pt x="35052" y="22479"/>
                  </a:lnTo>
                  <a:cubicBezTo>
                    <a:pt x="30004" y="13430"/>
                    <a:pt x="25527" y="5810"/>
                    <a:pt x="22098" y="0"/>
                  </a:cubicBezTo>
                  <a:cubicBezTo>
                    <a:pt x="14764" y="476"/>
                    <a:pt x="7334" y="762"/>
                    <a:pt x="0" y="1048"/>
                  </a:cubicBezTo>
                  <a:cubicBezTo>
                    <a:pt x="8096" y="5429"/>
                    <a:pt x="15812" y="10287"/>
                    <a:pt x="23146" y="15526"/>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5" name="Freeform: Shape 1564">
              <a:extLst>
                <a:ext uri="{FF2B5EF4-FFF2-40B4-BE49-F238E27FC236}">
                  <a16:creationId xmlns:a16="http://schemas.microsoft.com/office/drawing/2014/main" id="{7B9444B1-DEA2-441F-BCBF-5F7C668B9296}"/>
                </a:ext>
              </a:extLst>
            </p:cNvPr>
            <p:cNvSpPr/>
            <p:nvPr/>
          </p:nvSpPr>
          <p:spPr>
            <a:xfrm>
              <a:off x="6099441" y="2986951"/>
              <a:ext cx="39052" cy="59055"/>
            </a:xfrm>
            <a:custGeom>
              <a:avLst/>
              <a:gdLst>
                <a:gd name="connsiteX0" fmla="*/ 39052 w 39052"/>
                <a:gd name="connsiteY0" fmla="*/ 32671 h 59055"/>
                <a:gd name="connsiteX1" fmla="*/ 7715 w 39052"/>
                <a:gd name="connsiteY1" fmla="*/ 0 h 59055"/>
                <a:gd name="connsiteX2" fmla="*/ 0 w 39052"/>
                <a:gd name="connsiteY2" fmla="*/ 19050 h 59055"/>
                <a:gd name="connsiteX3" fmla="*/ 38005 w 39052"/>
                <a:gd name="connsiteY3" fmla="*/ 59055 h 59055"/>
                <a:gd name="connsiteX4" fmla="*/ 38100 w 39052"/>
                <a:gd name="connsiteY4" fmla="*/ 54293 h 59055"/>
                <a:gd name="connsiteX5" fmla="*/ 39052 w 39052"/>
                <a:gd name="connsiteY5" fmla="*/ 32671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 h="59055">
                  <a:moveTo>
                    <a:pt x="39052" y="32671"/>
                  </a:moveTo>
                  <a:cubicBezTo>
                    <a:pt x="27908" y="22574"/>
                    <a:pt x="17431" y="11716"/>
                    <a:pt x="7715" y="0"/>
                  </a:cubicBezTo>
                  <a:cubicBezTo>
                    <a:pt x="5048" y="6286"/>
                    <a:pt x="2477" y="12668"/>
                    <a:pt x="0" y="19050"/>
                  </a:cubicBezTo>
                  <a:cubicBezTo>
                    <a:pt x="11525" y="33623"/>
                    <a:pt x="24289" y="46863"/>
                    <a:pt x="38005" y="59055"/>
                  </a:cubicBezTo>
                  <a:cubicBezTo>
                    <a:pt x="38005" y="57436"/>
                    <a:pt x="38005" y="55816"/>
                    <a:pt x="38100" y="54293"/>
                  </a:cubicBezTo>
                  <a:cubicBezTo>
                    <a:pt x="38290" y="47053"/>
                    <a:pt x="38576" y="39814"/>
                    <a:pt x="39052" y="32671"/>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6" name="Freeform: Shape 1565">
              <a:extLst>
                <a:ext uri="{FF2B5EF4-FFF2-40B4-BE49-F238E27FC236}">
                  <a16:creationId xmlns:a16="http://schemas.microsoft.com/office/drawing/2014/main" id="{4D54E40F-D32A-49D8-885B-4A0F8BB9F670}"/>
                </a:ext>
              </a:extLst>
            </p:cNvPr>
            <p:cNvSpPr/>
            <p:nvPr/>
          </p:nvSpPr>
          <p:spPr>
            <a:xfrm>
              <a:off x="6091154" y="2977998"/>
              <a:ext cx="16002" cy="27908"/>
            </a:xfrm>
            <a:custGeom>
              <a:avLst/>
              <a:gdLst>
                <a:gd name="connsiteX0" fmla="*/ 8287 w 16002"/>
                <a:gd name="connsiteY0" fmla="*/ 27908 h 27908"/>
                <a:gd name="connsiteX1" fmla="*/ 16002 w 16002"/>
                <a:gd name="connsiteY1" fmla="*/ 8858 h 27908"/>
                <a:gd name="connsiteX2" fmla="*/ 12097 w 16002"/>
                <a:gd name="connsiteY2" fmla="*/ 4000 h 27908"/>
                <a:gd name="connsiteX3" fmla="*/ 8954 w 16002"/>
                <a:gd name="connsiteY3" fmla="*/ 0 h 27908"/>
                <a:gd name="connsiteX4" fmla="*/ 5525 w 16002"/>
                <a:gd name="connsiteY4" fmla="*/ 6286 h 27908"/>
                <a:gd name="connsiteX5" fmla="*/ 0 w 16002"/>
                <a:gd name="connsiteY5" fmla="*/ 16859 h 27908"/>
                <a:gd name="connsiteX6" fmla="*/ 5048 w 16002"/>
                <a:gd name="connsiteY6" fmla="*/ 23622 h 27908"/>
                <a:gd name="connsiteX7" fmla="*/ 8287 w 16002"/>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 h="27908">
                  <a:moveTo>
                    <a:pt x="8287" y="27908"/>
                  </a:moveTo>
                  <a:cubicBezTo>
                    <a:pt x="10763" y="21526"/>
                    <a:pt x="13430" y="15240"/>
                    <a:pt x="16002" y="8858"/>
                  </a:cubicBezTo>
                  <a:cubicBezTo>
                    <a:pt x="14669" y="7239"/>
                    <a:pt x="13335" y="5620"/>
                    <a:pt x="12097" y="4000"/>
                  </a:cubicBezTo>
                  <a:cubicBezTo>
                    <a:pt x="11049" y="2667"/>
                    <a:pt x="10001" y="1333"/>
                    <a:pt x="8954" y="0"/>
                  </a:cubicBezTo>
                  <a:cubicBezTo>
                    <a:pt x="7810" y="2095"/>
                    <a:pt x="6668" y="4191"/>
                    <a:pt x="5525" y="6286"/>
                  </a:cubicBezTo>
                  <a:cubicBezTo>
                    <a:pt x="3620" y="9811"/>
                    <a:pt x="1810" y="13335"/>
                    <a:pt x="0" y="16859"/>
                  </a:cubicBezTo>
                  <a:cubicBezTo>
                    <a:pt x="1619" y="19145"/>
                    <a:pt x="3334" y="21431"/>
                    <a:pt x="5048" y="23622"/>
                  </a:cubicBezTo>
                  <a:cubicBezTo>
                    <a:pt x="6096" y="25146"/>
                    <a:pt x="7144" y="26575"/>
                    <a:pt x="8287" y="27908"/>
                  </a:cubicBezTo>
                  <a:close/>
                </a:path>
              </a:pathLst>
            </a:custGeom>
            <a:solidFill>
              <a:srgbClr val="CE7B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7" name="Freeform: Shape 1566">
              <a:extLst>
                <a:ext uri="{FF2B5EF4-FFF2-40B4-BE49-F238E27FC236}">
                  <a16:creationId xmlns:a16="http://schemas.microsoft.com/office/drawing/2014/main" id="{27AECB50-2640-4188-B96C-B8C3E036DE13}"/>
                </a:ext>
              </a:extLst>
            </p:cNvPr>
            <p:cNvSpPr/>
            <p:nvPr/>
          </p:nvSpPr>
          <p:spPr>
            <a:xfrm>
              <a:off x="6336234" y="3108396"/>
              <a:ext cx="188023" cy="22539"/>
            </a:xfrm>
            <a:custGeom>
              <a:avLst/>
              <a:gdLst>
                <a:gd name="connsiteX0" fmla="*/ 145447 w 188023"/>
                <a:gd name="connsiteY0" fmla="*/ 22384 h 22539"/>
                <a:gd name="connsiteX1" fmla="*/ 188023 w 188023"/>
                <a:gd name="connsiteY1" fmla="*/ 22193 h 22539"/>
                <a:gd name="connsiteX2" fmla="*/ 166211 w 188023"/>
                <a:gd name="connsiteY2" fmla="*/ 11621 h 22539"/>
                <a:gd name="connsiteX3" fmla="*/ 19336 w 188023"/>
                <a:gd name="connsiteY3" fmla="*/ 0 h 22539"/>
                <a:gd name="connsiteX4" fmla="*/ 0 w 188023"/>
                <a:gd name="connsiteY4" fmla="*/ 7334 h 22539"/>
                <a:gd name="connsiteX5" fmla="*/ 145447 w 188023"/>
                <a:gd name="connsiteY5" fmla="*/ 22384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23" h="22539">
                  <a:moveTo>
                    <a:pt x="145447" y="22384"/>
                  </a:moveTo>
                  <a:cubicBezTo>
                    <a:pt x="159639" y="22574"/>
                    <a:pt x="173831" y="22670"/>
                    <a:pt x="188023" y="22193"/>
                  </a:cubicBezTo>
                  <a:cubicBezTo>
                    <a:pt x="180975" y="18288"/>
                    <a:pt x="173641" y="14764"/>
                    <a:pt x="166211" y="11621"/>
                  </a:cubicBezTo>
                  <a:cubicBezTo>
                    <a:pt x="117443" y="12002"/>
                    <a:pt x="67627" y="8954"/>
                    <a:pt x="19336" y="0"/>
                  </a:cubicBezTo>
                  <a:cubicBezTo>
                    <a:pt x="12763" y="2000"/>
                    <a:pt x="6286" y="4477"/>
                    <a:pt x="0" y="7334"/>
                  </a:cubicBezTo>
                  <a:cubicBezTo>
                    <a:pt x="47720" y="17526"/>
                    <a:pt x="96869" y="21622"/>
                    <a:pt x="145447" y="22384"/>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8" name="Freeform: Shape 1567">
              <a:extLst>
                <a:ext uri="{FF2B5EF4-FFF2-40B4-BE49-F238E27FC236}">
                  <a16:creationId xmlns:a16="http://schemas.microsoft.com/office/drawing/2014/main" id="{DE37D593-A541-4A05-8698-6A268E0BE79A}"/>
                </a:ext>
              </a:extLst>
            </p:cNvPr>
            <p:cNvSpPr/>
            <p:nvPr/>
          </p:nvSpPr>
          <p:spPr>
            <a:xfrm>
              <a:off x="6138494" y="3001524"/>
              <a:ext cx="72770" cy="68961"/>
            </a:xfrm>
            <a:custGeom>
              <a:avLst/>
              <a:gdLst>
                <a:gd name="connsiteX0" fmla="*/ 1333 w 72770"/>
                <a:gd name="connsiteY0" fmla="*/ 0 h 68961"/>
                <a:gd name="connsiteX1" fmla="*/ 0 w 72770"/>
                <a:gd name="connsiteY1" fmla="*/ 18097 h 68961"/>
                <a:gd name="connsiteX2" fmla="*/ 2762 w 72770"/>
                <a:gd name="connsiteY2" fmla="*/ 20574 h 68961"/>
                <a:gd name="connsiteX3" fmla="*/ 72771 w 72770"/>
                <a:gd name="connsiteY3" fmla="*/ 68961 h 68961"/>
                <a:gd name="connsiteX4" fmla="*/ 71438 w 72770"/>
                <a:gd name="connsiteY4" fmla="*/ 54483 h 68961"/>
                <a:gd name="connsiteX5" fmla="*/ 2096 w 72770"/>
                <a:gd name="connsiteY5" fmla="*/ 667 h 68961"/>
                <a:gd name="connsiteX6" fmla="*/ 1333 w 72770"/>
                <a:gd name="connsiteY6" fmla="*/ 0 h 6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70" h="68961">
                  <a:moveTo>
                    <a:pt x="1333" y="0"/>
                  </a:moveTo>
                  <a:cubicBezTo>
                    <a:pt x="762" y="6001"/>
                    <a:pt x="286" y="12002"/>
                    <a:pt x="0" y="18097"/>
                  </a:cubicBezTo>
                  <a:cubicBezTo>
                    <a:pt x="952" y="18955"/>
                    <a:pt x="1810" y="19812"/>
                    <a:pt x="2762" y="20574"/>
                  </a:cubicBezTo>
                  <a:cubicBezTo>
                    <a:pt x="24003" y="39434"/>
                    <a:pt x="47720" y="55436"/>
                    <a:pt x="72771" y="68961"/>
                  </a:cubicBezTo>
                  <a:cubicBezTo>
                    <a:pt x="72295" y="64199"/>
                    <a:pt x="71819" y="59436"/>
                    <a:pt x="71438" y="54483"/>
                  </a:cubicBezTo>
                  <a:cubicBezTo>
                    <a:pt x="46577" y="39815"/>
                    <a:pt x="23241" y="22098"/>
                    <a:pt x="2096" y="667"/>
                  </a:cubicBezTo>
                  <a:cubicBezTo>
                    <a:pt x="1810" y="476"/>
                    <a:pt x="1619" y="191"/>
                    <a:pt x="1333" y="0"/>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9" name="Freeform: Shape 1568">
              <a:extLst>
                <a:ext uri="{FF2B5EF4-FFF2-40B4-BE49-F238E27FC236}">
                  <a16:creationId xmlns:a16="http://schemas.microsoft.com/office/drawing/2014/main" id="{39205DF8-1275-4816-B2C0-02D5DEDB4DAF}"/>
                </a:ext>
              </a:extLst>
            </p:cNvPr>
            <p:cNvSpPr/>
            <p:nvPr/>
          </p:nvSpPr>
          <p:spPr>
            <a:xfrm>
              <a:off x="6209932" y="3056007"/>
              <a:ext cx="145732" cy="59626"/>
            </a:xfrm>
            <a:custGeom>
              <a:avLst/>
              <a:gdLst>
                <a:gd name="connsiteX0" fmla="*/ 8668 w 145732"/>
                <a:gd name="connsiteY0" fmla="*/ 18383 h 59626"/>
                <a:gd name="connsiteX1" fmla="*/ 53816 w 145732"/>
                <a:gd name="connsiteY1" fmla="*/ 38386 h 59626"/>
                <a:gd name="connsiteX2" fmla="*/ 100489 w 145732"/>
                <a:gd name="connsiteY2" fmla="*/ 53435 h 59626"/>
                <a:gd name="connsiteX3" fmla="*/ 126397 w 145732"/>
                <a:gd name="connsiteY3" fmla="*/ 59627 h 59626"/>
                <a:gd name="connsiteX4" fmla="*/ 145733 w 145732"/>
                <a:gd name="connsiteY4" fmla="*/ 52292 h 59626"/>
                <a:gd name="connsiteX5" fmla="*/ 0 w 145732"/>
                <a:gd name="connsiteY5" fmla="*/ 0 h 59626"/>
                <a:gd name="connsiteX6" fmla="*/ 1333 w 145732"/>
                <a:gd name="connsiteY6" fmla="*/ 14478 h 59626"/>
                <a:gd name="connsiteX7" fmla="*/ 8668 w 145732"/>
                <a:gd name="connsiteY7" fmla="*/ 18383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32" h="59626">
                  <a:moveTo>
                    <a:pt x="8668" y="18383"/>
                  </a:moveTo>
                  <a:cubicBezTo>
                    <a:pt x="23336" y="25908"/>
                    <a:pt x="38386" y="32576"/>
                    <a:pt x="53816" y="38386"/>
                  </a:cubicBezTo>
                  <a:cubicBezTo>
                    <a:pt x="69152" y="44196"/>
                    <a:pt x="84677" y="49244"/>
                    <a:pt x="100489" y="53435"/>
                  </a:cubicBezTo>
                  <a:cubicBezTo>
                    <a:pt x="109061" y="55721"/>
                    <a:pt x="117729" y="57817"/>
                    <a:pt x="126397" y="59627"/>
                  </a:cubicBezTo>
                  <a:cubicBezTo>
                    <a:pt x="132683" y="56769"/>
                    <a:pt x="139160" y="54388"/>
                    <a:pt x="145733" y="52292"/>
                  </a:cubicBezTo>
                  <a:cubicBezTo>
                    <a:pt x="94298" y="42672"/>
                    <a:pt x="44672" y="26289"/>
                    <a:pt x="0" y="0"/>
                  </a:cubicBezTo>
                  <a:cubicBezTo>
                    <a:pt x="381" y="4953"/>
                    <a:pt x="857" y="9716"/>
                    <a:pt x="1333" y="14478"/>
                  </a:cubicBezTo>
                  <a:cubicBezTo>
                    <a:pt x="3810" y="15812"/>
                    <a:pt x="6191" y="17050"/>
                    <a:pt x="8668" y="1838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0" name="Freeform: Shape 1569">
              <a:extLst>
                <a:ext uri="{FF2B5EF4-FFF2-40B4-BE49-F238E27FC236}">
                  <a16:creationId xmlns:a16="http://schemas.microsoft.com/office/drawing/2014/main" id="{0C330751-AEF6-417D-8073-87227D5BDAB0}"/>
                </a:ext>
              </a:extLst>
            </p:cNvPr>
            <p:cNvSpPr/>
            <p:nvPr/>
          </p:nvSpPr>
          <p:spPr>
            <a:xfrm>
              <a:off x="6502446" y="3118682"/>
              <a:ext cx="43910" cy="11811"/>
            </a:xfrm>
            <a:custGeom>
              <a:avLst/>
              <a:gdLst>
                <a:gd name="connsiteX0" fmla="*/ 0 w 43910"/>
                <a:gd name="connsiteY0" fmla="*/ 1238 h 11811"/>
                <a:gd name="connsiteX1" fmla="*/ 21812 w 43910"/>
                <a:gd name="connsiteY1" fmla="*/ 11811 h 11811"/>
                <a:gd name="connsiteX2" fmla="*/ 43910 w 43910"/>
                <a:gd name="connsiteY2" fmla="*/ 10763 h 11811"/>
                <a:gd name="connsiteX3" fmla="*/ 37719 w 43910"/>
                <a:gd name="connsiteY3" fmla="*/ 0 h 11811"/>
                <a:gd name="connsiteX4" fmla="*/ 8287 w 43910"/>
                <a:gd name="connsiteY4" fmla="*/ 1048 h 11811"/>
                <a:gd name="connsiteX5" fmla="*/ 0 w 43910"/>
                <a:gd name="connsiteY5" fmla="*/ 1238 h 1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0" h="11811">
                  <a:moveTo>
                    <a:pt x="0" y="1238"/>
                  </a:moveTo>
                  <a:cubicBezTo>
                    <a:pt x="7429" y="4381"/>
                    <a:pt x="14764" y="8001"/>
                    <a:pt x="21812" y="11811"/>
                  </a:cubicBezTo>
                  <a:cubicBezTo>
                    <a:pt x="29147" y="11621"/>
                    <a:pt x="36576" y="11240"/>
                    <a:pt x="43910" y="10763"/>
                  </a:cubicBezTo>
                  <a:cubicBezTo>
                    <a:pt x="40958" y="5810"/>
                    <a:pt x="38767" y="2096"/>
                    <a:pt x="37719" y="0"/>
                  </a:cubicBezTo>
                  <a:cubicBezTo>
                    <a:pt x="27908" y="572"/>
                    <a:pt x="18098" y="952"/>
                    <a:pt x="8287" y="1048"/>
                  </a:cubicBezTo>
                  <a:cubicBezTo>
                    <a:pt x="5525" y="1238"/>
                    <a:pt x="2762" y="1238"/>
                    <a:pt x="0" y="123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1" name="Freeform: Shape 1570">
              <a:extLst>
                <a:ext uri="{FF2B5EF4-FFF2-40B4-BE49-F238E27FC236}">
                  <a16:creationId xmlns:a16="http://schemas.microsoft.com/office/drawing/2014/main" id="{EF6F6D10-076F-4C52-ACDA-6F580EFF9998}"/>
                </a:ext>
              </a:extLst>
            </p:cNvPr>
            <p:cNvSpPr/>
            <p:nvPr/>
          </p:nvSpPr>
          <p:spPr>
            <a:xfrm>
              <a:off x="6107157" y="2970949"/>
              <a:ext cx="32670" cy="48672"/>
            </a:xfrm>
            <a:custGeom>
              <a:avLst/>
              <a:gdLst>
                <a:gd name="connsiteX0" fmla="*/ 31337 w 32670"/>
                <a:gd name="connsiteY0" fmla="*/ 48673 h 48672"/>
                <a:gd name="connsiteX1" fmla="*/ 32671 w 32670"/>
                <a:gd name="connsiteY1" fmla="*/ 30575 h 48672"/>
                <a:gd name="connsiteX2" fmla="*/ 6858 w 32670"/>
                <a:gd name="connsiteY2" fmla="*/ 0 h 48672"/>
                <a:gd name="connsiteX3" fmla="*/ 0 w 32670"/>
                <a:gd name="connsiteY3" fmla="*/ 16002 h 48672"/>
                <a:gd name="connsiteX4" fmla="*/ 31337 w 32670"/>
                <a:gd name="connsiteY4" fmla="*/ 4867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48672">
                  <a:moveTo>
                    <a:pt x="31337" y="48673"/>
                  </a:moveTo>
                  <a:cubicBezTo>
                    <a:pt x="31718" y="42672"/>
                    <a:pt x="32195" y="36576"/>
                    <a:pt x="32671" y="30575"/>
                  </a:cubicBezTo>
                  <a:cubicBezTo>
                    <a:pt x="23241" y="20955"/>
                    <a:pt x="14669" y="10763"/>
                    <a:pt x="6858" y="0"/>
                  </a:cubicBezTo>
                  <a:cubicBezTo>
                    <a:pt x="4572" y="5334"/>
                    <a:pt x="2286" y="10668"/>
                    <a:pt x="0" y="16002"/>
                  </a:cubicBezTo>
                  <a:cubicBezTo>
                    <a:pt x="9716" y="27718"/>
                    <a:pt x="20193" y="38576"/>
                    <a:pt x="31337" y="4867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2" name="Freeform: Shape 1571">
              <a:extLst>
                <a:ext uri="{FF2B5EF4-FFF2-40B4-BE49-F238E27FC236}">
                  <a16:creationId xmlns:a16="http://schemas.microsoft.com/office/drawing/2014/main" id="{3FA8CDD1-E5B7-463C-A984-BE584CB923F1}"/>
                </a:ext>
              </a:extLst>
            </p:cNvPr>
            <p:cNvSpPr/>
            <p:nvPr/>
          </p:nvSpPr>
          <p:spPr>
            <a:xfrm>
              <a:off x="6100109" y="2963044"/>
              <a:ext cx="13906" cy="23907"/>
            </a:xfrm>
            <a:custGeom>
              <a:avLst/>
              <a:gdLst>
                <a:gd name="connsiteX0" fmla="*/ 7048 w 13906"/>
                <a:gd name="connsiteY0" fmla="*/ 23908 h 23907"/>
                <a:gd name="connsiteX1" fmla="*/ 13906 w 13906"/>
                <a:gd name="connsiteY1" fmla="*/ 7906 h 23907"/>
                <a:gd name="connsiteX2" fmla="*/ 8382 w 13906"/>
                <a:gd name="connsiteY2" fmla="*/ 0 h 23907"/>
                <a:gd name="connsiteX3" fmla="*/ 0 w 13906"/>
                <a:gd name="connsiteY3" fmla="*/ 15049 h 23907"/>
                <a:gd name="connsiteX4" fmla="*/ 3143 w 13906"/>
                <a:gd name="connsiteY4" fmla="*/ 19050 h 23907"/>
                <a:gd name="connsiteX5" fmla="*/ 7048 w 13906"/>
                <a:gd name="connsiteY5" fmla="*/ 23908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 h="23907">
                  <a:moveTo>
                    <a:pt x="7048" y="23908"/>
                  </a:moveTo>
                  <a:cubicBezTo>
                    <a:pt x="9335" y="18574"/>
                    <a:pt x="11621" y="13240"/>
                    <a:pt x="13906" y="7906"/>
                  </a:cubicBezTo>
                  <a:cubicBezTo>
                    <a:pt x="12002" y="5334"/>
                    <a:pt x="10192" y="2667"/>
                    <a:pt x="8382" y="0"/>
                  </a:cubicBezTo>
                  <a:cubicBezTo>
                    <a:pt x="5525" y="4953"/>
                    <a:pt x="2762" y="10001"/>
                    <a:pt x="0" y="15049"/>
                  </a:cubicBezTo>
                  <a:cubicBezTo>
                    <a:pt x="1048" y="16383"/>
                    <a:pt x="2096" y="17716"/>
                    <a:pt x="3143" y="19050"/>
                  </a:cubicBezTo>
                  <a:cubicBezTo>
                    <a:pt x="4477" y="20669"/>
                    <a:pt x="5715" y="22288"/>
                    <a:pt x="7048"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3" name="Freeform: Shape 1572">
              <a:extLst>
                <a:ext uri="{FF2B5EF4-FFF2-40B4-BE49-F238E27FC236}">
                  <a16:creationId xmlns:a16="http://schemas.microsoft.com/office/drawing/2014/main" id="{60BBC002-B13B-4223-A2D8-B9DE0F493663}"/>
                </a:ext>
              </a:extLst>
            </p:cNvPr>
            <p:cNvSpPr/>
            <p:nvPr/>
          </p:nvSpPr>
          <p:spPr>
            <a:xfrm>
              <a:off x="6495588" y="2453052"/>
              <a:ext cx="73033" cy="124324"/>
            </a:xfrm>
            <a:custGeom>
              <a:avLst/>
              <a:gdLst>
                <a:gd name="connsiteX0" fmla="*/ 48197 w 73033"/>
                <a:gd name="connsiteY0" fmla="*/ 116894 h 124323"/>
                <a:gd name="connsiteX1" fmla="*/ 64199 w 73033"/>
                <a:gd name="connsiteY1" fmla="*/ 124323 h 124323"/>
                <a:gd name="connsiteX2" fmla="*/ 64484 w 73033"/>
                <a:gd name="connsiteY2" fmla="*/ 123847 h 124323"/>
                <a:gd name="connsiteX3" fmla="*/ 69914 w 73033"/>
                <a:gd name="connsiteY3" fmla="*/ 94986 h 124323"/>
                <a:gd name="connsiteX4" fmla="*/ 68485 w 73033"/>
                <a:gd name="connsiteY4" fmla="*/ 594 h 124323"/>
                <a:gd name="connsiteX5" fmla="*/ 6191 w 73033"/>
                <a:gd name="connsiteY5" fmla="*/ 46599 h 124323"/>
                <a:gd name="connsiteX6" fmla="*/ 0 w 73033"/>
                <a:gd name="connsiteY6" fmla="*/ 54886 h 124323"/>
                <a:gd name="connsiteX7" fmla="*/ 3620 w 73033"/>
                <a:gd name="connsiteY7" fmla="*/ 104702 h 124323"/>
                <a:gd name="connsiteX8" fmla="*/ 48197 w 73033"/>
                <a:gd name="connsiteY8" fmla="*/ 116894 h 12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33" h="124323">
                  <a:moveTo>
                    <a:pt x="48197" y="116894"/>
                  </a:moveTo>
                  <a:cubicBezTo>
                    <a:pt x="53626" y="119085"/>
                    <a:pt x="58960" y="121656"/>
                    <a:pt x="64199" y="124323"/>
                  </a:cubicBezTo>
                  <a:cubicBezTo>
                    <a:pt x="64294" y="124133"/>
                    <a:pt x="64389" y="124038"/>
                    <a:pt x="64484" y="123847"/>
                  </a:cubicBezTo>
                  <a:cubicBezTo>
                    <a:pt x="68675" y="115370"/>
                    <a:pt x="68961" y="104321"/>
                    <a:pt x="69914" y="94986"/>
                  </a:cubicBezTo>
                  <a:cubicBezTo>
                    <a:pt x="70961" y="84890"/>
                    <a:pt x="77153" y="19548"/>
                    <a:pt x="68485" y="594"/>
                  </a:cubicBezTo>
                  <a:cubicBezTo>
                    <a:pt x="65627" y="-5598"/>
                    <a:pt x="12383" y="38503"/>
                    <a:pt x="6191" y="46599"/>
                  </a:cubicBezTo>
                  <a:cubicBezTo>
                    <a:pt x="4096" y="49362"/>
                    <a:pt x="2000" y="52124"/>
                    <a:pt x="0" y="54886"/>
                  </a:cubicBezTo>
                  <a:cubicBezTo>
                    <a:pt x="2286" y="70793"/>
                    <a:pt x="3715" y="87652"/>
                    <a:pt x="3620" y="104702"/>
                  </a:cubicBezTo>
                  <a:cubicBezTo>
                    <a:pt x="18669" y="106893"/>
                    <a:pt x="33623" y="110893"/>
                    <a:pt x="48197" y="116894"/>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4" name="Freeform: Shape 1573">
              <a:extLst>
                <a:ext uri="{FF2B5EF4-FFF2-40B4-BE49-F238E27FC236}">
                  <a16:creationId xmlns:a16="http://schemas.microsoft.com/office/drawing/2014/main" id="{9219F9D5-6057-4A67-A481-4C2033F9D6FD}"/>
                </a:ext>
              </a:extLst>
            </p:cNvPr>
            <p:cNvSpPr/>
            <p:nvPr/>
          </p:nvSpPr>
          <p:spPr>
            <a:xfrm>
              <a:off x="6444722" y="2410973"/>
              <a:ext cx="54406" cy="209550"/>
            </a:xfrm>
            <a:custGeom>
              <a:avLst/>
              <a:gdLst>
                <a:gd name="connsiteX0" fmla="*/ 18766 w 54406"/>
                <a:gd name="connsiteY0" fmla="*/ 16669 h 209550"/>
                <a:gd name="connsiteX1" fmla="*/ 573 w 54406"/>
                <a:gd name="connsiteY1" fmla="*/ 140494 h 209550"/>
                <a:gd name="connsiteX2" fmla="*/ 2002 w 54406"/>
                <a:gd name="connsiteY2" fmla="*/ 209550 h 209550"/>
                <a:gd name="connsiteX3" fmla="*/ 2097 w 54406"/>
                <a:gd name="connsiteY3" fmla="*/ 209455 h 209550"/>
                <a:gd name="connsiteX4" fmla="*/ 2192 w 54406"/>
                <a:gd name="connsiteY4" fmla="*/ 209360 h 209550"/>
                <a:gd name="connsiteX5" fmla="*/ 2383 w 54406"/>
                <a:gd name="connsiteY5" fmla="*/ 209169 h 209550"/>
                <a:gd name="connsiteX6" fmla="*/ 2764 w 54406"/>
                <a:gd name="connsiteY6" fmla="*/ 208883 h 209550"/>
                <a:gd name="connsiteX7" fmla="*/ 3050 w 54406"/>
                <a:gd name="connsiteY7" fmla="*/ 208693 h 209550"/>
                <a:gd name="connsiteX8" fmla="*/ 3526 w 54406"/>
                <a:gd name="connsiteY8" fmla="*/ 208312 h 209550"/>
                <a:gd name="connsiteX9" fmla="*/ 3621 w 54406"/>
                <a:gd name="connsiteY9" fmla="*/ 208217 h 209550"/>
                <a:gd name="connsiteX10" fmla="*/ 41245 w 54406"/>
                <a:gd name="connsiteY10" fmla="*/ 173641 h 209550"/>
                <a:gd name="connsiteX11" fmla="*/ 44960 w 54406"/>
                <a:gd name="connsiteY11" fmla="*/ 168878 h 209550"/>
                <a:gd name="connsiteX12" fmla="*/ 45436 w 54406"/>
                <a:gd name="connsiteY12" fmla="*/ 168307 h 209550"/>
                <a:gd name="connsiteX13" fmla="*/ 46484 w 54406"/>
                <a:gd name="connsiteY13" fmla="*/ 166878 h 209550"/>
                <a:gd name="connsiteX14" fmla="*/ 47150 w 54406"/>
                <a:gd name="connsiteY14" fmla="*/ 165830 h 209550"/>
                <a:gd name="connsiteX15" fmla="*/ 48389 w 54406"/>
                <a:gd name="connsiteY15" fmla="*/ 163925 h 209550"/>
                <a:gd name="connsiteX16" fmla="*/ 49055 w 54406"/>
                <a:gd name="connsiteY16" fmla="*/ 162782 h 209550"/>
                <a:gd name="connsiteX17" fmla="*/ 49627 w 54406"/>
                <a:gd name="connsiteY17" fmla="*/ 161735 h 209550"/>
                <a:gd name="connsiteX18" fmla="*/ 50675 w 54406"/>
                <a:gd name="connsiteY18" fmla="*/ 159734 h 209550"/>
                <a:gd name="connsiteX19" fmla="*/ 51056 w 54406"/>
                <a:gd name="connsiteY19" fmla="*/ 158877 h 209550"/>
                <a:gd name="connsiteX20" fmla="*/ 51818 w 54406"/>
                <a:gd name="connsiteY20" fmla="*/ 157258 h 209550"/>
                <a:gd name="connsiteX21" fmla="*/ 52103 w 54406"/>
                <a:gd name="connsiteY21" fmla="*/ 156591 h 209550"/>
                <a:gd name="connsiteX22" fmla="*/ 52865 w 54406"/>
                <a:gd name="connsiteY22" fmla="*/ 154400 h 209550"/>
                <a:gd name="connsiteX23" fmla="*/ 53056 w 54406"/>
                <a:gd name="connsiteY23" fmla="*/ 153734 h 209550"/>
                <a:gd name="connsiteX24" fmla="*/ 53627 w 54406"/>
                <a:gd name="connsiteY24" fmla="*/ 151733 h 209550"/>
                <a:gd name="connsiteX25" fmla="*/ 53723 w 54406"/>
                <a:gd name="connsiteY25" fmla="*/ 151448 h 209550"/>
                <a:gd name="connsiteX26" fmla="*/ 54104 w 54406"/>
                <a:gd name="connsiteY26" fmla="*/ 149257 h 209550"/>
                <a:gd name="connsiteX27" fmla="*/ 54199 w 54406"/>
                <a:gd name="connsiteY27" fmla="*/ 148685 h 209550"/>
                <a:gd name="connsiteX28" fmla="*/ 54389 w 54406"/>
                <a:gd name="connsiteY28" fmla="*/ 146495 h 209550"/>
                <a:gd name="connsiteX29" fmla="*/ 50770 w 54406"/>
                <a:gd name="connsiteY29" fmla="*/ 96679 h 209550"/>
                <a:gd name="connsiteX30" fmla="*/ 25052 w 54406"/>
                <a:gd name="connsiteY30" fmla="*/ 0 h 209550"/>
                <a:gd name="connsiteX31" fmla="*/ 25052 w 54406"/>
                <a:gd name="connsiteY31" fmla="*/ 0 h 209550"/>
                <a:gd name="connsiteX32" fmla="*/ 18766 w 54406"/>
                <a:gd name="connsiteY32" fmla="*/ 1666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06" h="209550">
                  <a:moveTo>
                    <a:pt x="18766" y="16669"/>
                  </a:moveTo>
                  <a:cubicBezTo>
                    <a:pt x="-2380" y="74390"/>
                    <a:pt x="-475" y="107918"/>
                    <a:pt x="573" y="140494"/>
                  </a:cubicBezTo>
                  <a:cubicBezTo>
                    <a:pt x="1145" y="157734"/>
                    <a:pt x="2002" y="209550"/>
                    <a:pt x="2002" y="209550"/>
                  </a:cubicBezTo>
                  <a:cubicBezTo>
                    <a:pt x="2002" y="209550"/>
                    <a:pt x="2002" y="209550"/>
                    <a:pt x="2097" y="209455"/>
                  </a:cubicBezTo>
                  <a:cubicBezTo>
                    <a:pt x="2097" y="209455"/>
                    <a:pt x="2192" y="209455"/>
                    <a:pt x="2192" y="209360"/>
                  </a:cubicBezTo>
                  <a:cubicBezTo>
                    <a:pt x="2288" y="209360"/>
                    <a:pt x="2288" y="209264"/>
                    <a:pt x="2383" y="209169"/>
                  </a:cubicBezTo>
                  <a:cubicBezTo>
                    <a:pt x="2478" y="209074"/>
                    <a:pt x="2669" y="208979"/>
                    <a:pt x="2764" y="208883"/>
                  </a:cubicBezTo>
                  <a:cubicBezTo>
                    <a:pt x="2859" y="208788"/>
                    <a:pt x="2954" y="208788"/>
                    <a:pt x="3050" y="208693"/>
                  </a:cubicBezTo>
                  <a:cubicBezTo>
                    <a:pt x="3240" y="208598"/>
                    <a:pt x="3335" y="208502"/>
                    <a:pt x="3526" y="208312"/>
                  </a:cubicBezTo>
                  <a:cubicBezTo>
                    <a:pt x="3526" y="208312"/>
                    <a:pt x="3621" y="208217"/>
                    <a:pt x="3621" y="208217"/>
                  </a:cubicBezTo>
                  <a:cubicBezTo>
                    <a:pt x="9241" y="204026"/>
                    <a:pt x="28196" y="189548"/>
                    <a:pt x="41245" y="173641"/>
                  </a:cubicBezTo>
                  <a:cubicBezTo>
                    <a:pt x="42578" y="172022"/>
                    <a:pt x="43817" y="170498"/>
                    <a:pt x="44960" y="168878"/>
                  </a:cubicBezTo>
                  <a:cubicBezTo>
                    <a:pt x="45150" y="168688"/>
                    <a:pt x="45245" y="168497"/>
                    <a:pt x="45436" y="168307"/>
                  </a:cubicBezTo>
                  <a:cubicBezTo>
                    <a:pt x="45817" y="167831"/>
                    <a:pt x="46103" y="167354"/>
                    <a:pt x="46484" y="166878"/>
                  </a:cubicBezTo>
                  <a:cubicBezTo>
                    <a:pt x="46674" y="166497"/>
                    <a:pt x="46960" y="166211"/>
                    <a:pt x="47150" y="165830"/>
                  </a:cubicBezTo>
                  <a:cubicBezTo>
                    <a:pt x="47531" y="165163"/>
                    <a:pt x="48008" y="164592"/>
                    <a:pt x="48389" y="163925"/>
                  </a:cubicBezTo>
                  <a:cubicBezTo>
                    <a:pt x="48674" y="163544"/>
                    <a:pt x="48865" y="163163"/>
                    <a:pt x="49055" y="162782"/>
                  </a:cubicBezTo>
                  <a:cubicBezTo>
                    <a:pt x="49246" y="162401"/>
                    <a:pt x="49436" y="162116"/>
                    <a:pt x="49627" y="161735"/>
                  </a:cubicBezTo>
                  <a:cubicBezTo>
                    <a:pt x="50008" y="161068"/>
                    <a:pt x="50389" y="160401"/>
                    <a:pt x="50675" y="159734"/>
                  </a:cubicBezTo>
                  <a:cubicBezTo>
                    <a:pt x="50770" y="159449"/>
                    <a:pt x="50960" y="159163"/>
                    <a:pt x="51056" y="158877"/>
                  </a:cubicBezTo>
                  <a:cubicBezTo>
                    <a:pt x="51341" y="158306"/>
                    <a:pt x="51532" y="157829"/>
                    <a:pt x="51818" y="157258"/>
                  </a:cubicBezTo>
                  <a:cubicBezTo>
                    <a:pt x="51913" y="157067"/>
                    <a:pt x="52008" y="156782"/>
                    <a:pt x="52103" y="156591"/>
                  </a:cubicBezTo>
                  <a:cubicBezTo>
                    <a:pt x="52389" y="155829"/>
                    <a:pt x="52675" y="155162"/>
                    <a:pt x="52865" y="154400"/>
                  </a:cubicBezTo>
                  <a:cubicBezTo>
                    <a:pt x="52961" y="154210"/>
                    <a:pt x="52961" y="154019"/>
                    <a:pt x="53056" y="153734"/>
                  </a:cubicBezTo>
                  <a:cubicBezTo>
                    <a:pt x="53246" y="153067"/>
                    <a:pt x="53437" y="152400"/>
                    <a:pt x="53627" y="151733"/>
                  </a:cubicBezTo>
                  <a:cubicBezTo>
                    <a:pt x="53627" y="151638"/>
                    <a:pt x="53723" y="151543"/>
                    <a:pt x="53723" y="151448"/>
                  </a:cubicBezTo>
                  <a:cubicBezTo>
                    <a:pt x="53913" y="150686"/>
                    <a:pt x="54008" y="150019"/>
                    <a:pt x="54104" y="149257"/>
                  </a:cubicBezTo>
                  <a:cubicBezTo>
                    <a:pt x="54104" y="149066"/>
                    <a:pt x="54104" y="148876"/>
                    <a:pt x="54199" y="148685"/>
                  </a:cubicBezTo>
                  <a:cubicBezTo>
                    <a:pt x="54294" y="147923"/>
                    <a:pt x="54389" y="147257"/>
                    <a:pt x="54389" y="146495"/>
                  </a:cubicBezTo>
                  <a:cubicBezTo>
                    <a:pt x="54580" y="129445"/>
                    <a:pt x="53151" y="112585"/>
                    <a:pt x="50770" y="96679"/>
                  </a:cubicBezTo>
                  <a:cubicBezTo>
                    <a:pt x="42959" y="42958"/>
                    <a:pt x="25052" y="0"/>
                    <a:pt x="25052" y="0"/>
                  </a:cubicBezTo>
                  <a:cubicBezTo>
                    <a:pt x="25052" y="0"/>
                    <a:pt x="25052" y="0"/>
                    <a:pt x="25052" y="0"/>
                  </a:cubicBezTo>
                  <a:cubicBezTo>
                    <a:pt x="22766" y="6001"/>
                    <a:pt x="20671" y="11430"/>
                    <a:pt x="18766" y="16669"/>
                  </a:cubicBezTo>
                  <a:close/>
                </a:path>
              </a:pathLst>
            </a:custGeom>
            <a:solidFill>
              <a:srgbClr val="E27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5" name="Freeform: Shape 1574">
              <a:extLst>
                <a:ext uri="{FF2B5EF4-FFF2-40B4-BE49-F238E27FC236}">
                  <a16:creationId xmlns:a16="http://schemas.microsoft.com/office/drawing/2014/main" id="{0F972AF6-8EE7-4B8E-960B-E2F811F8DCD1}"/>
                </a:ext>
              </a:extLst>
            </p:cNvPr>
            <p:cNvSpPr/>
            <p:nvPr/>
          </p:nvSpPr>
          <p:spPr>
            <a:xfrm>
              <a:off x="6444628" y="3570836"/>
              <a:ext cx="133825" cy="761336"/>
            </a:xfrm>
            <a:custGeom>
              <a:avLst/>
              <a:gdLst>
                <a:gd name="connsiteX0" fmla="*/ 39433 w 133825"/>
                <a:gd name="connsiteY0" fmla="*/ 98965 h 761334"/>
                <a:gd name="connsiteX1" fmla="*/ 21336 w 133825"/>
                <a:gd name="connsiteY1" fmla="*/ 184880 h 761334"/>
                <a:gd name="connsiteX2" fmla="*/ 9430 w 133825"/>
                <a:gd name="connsiteY2" fmla="*/ 306896 h 761334"/>
                <a:gd name="connsiteX3" fmla="*/ 0 w 133825"/>
                <a:gd name="connsiteY3" fmla="*/ 632174 h 761334"/>
                <a:gd name="connsiteX4" fmla="*/ 7906 w 133825"/>
                <a:gd name="connsiteY4" fmla="*/ 631317 h 761334"/>
                <a:gd name="connsiteX5" fmla="*/ 77915 w 133825"/>
                <a:gd name="connsiteY5" fmla="*/ 678751 h 761334"/>
                <a:gd name="connsiteX6" fmla="*/ 55721 w 133825"/>
                <a:gd name="connsiteY6" fmla="*/ 751713 h 761334"/>
                <a:gd name="connsiteX7" fmla="*/ 51340 w 133825"/>
                <a:gd name="connsiteY7" fmla="*/ 754285 h 761334"/>
                <a:gd name="connsiteX8" fmla="*/ 26194 w 133825"/>
                <a:gd name="connsiteY8" fmla="*/ 761333 h 761334"/>
                <a:gd name="connsiteX9" fmla="*/ 125444 w 133825"/>
                <a:gd name="connsiteY9" fmla="*/ 737330 h 761334"/>
                <a:gd name="connsiteX10" fmla="*/ 120015 w 133825"/>
                <a:gd name="connsiteY10" fmla="*/ 658368 h 761334"/>
                <a:gd name="connsiteX11" fmla="*/ 92678 w 133825"/>
                <a:gd name="connsiteY11" fmla="*/ 628841 h 761334"/>
                <a:gd name="connsiteX12" fmla="*/ 58007 w 133825"/>
                <a:gd name="connsiteY12" fmla="*/ 613410 h 761334"/>
                <a:gd name="connsiteX13" fmla="*/ 53531 w 133825"/>
                <a:gd name="connsiteY13" fmla="*/ 608267 h 761334"/>
                <a:gd name="connsiteX14" fmla="*/ 52864 w 133825"/>
                <a:gd name="connsiteY14" fmla="*/ 583597 h 761334"/>
                <a:gd name="connsiteX15" fmla="*/ 51911 w 133825"/>
                <a:gd name="connsiteY15" fmla="*/ 534162 h 761334"/>
                <a:gd name="connsiteX16" fmla="*/ 47911 w 133825"/>
                <a:gd name="connsiteY16" fmla="*/ 329375 h 761334"/>
                <a:gd name="connsiteX17" fmla="*/ 55626 w 133825"/>
                <a:gd name="connsiteY17" fmla="*/ 131159 h 761334"/>
                <a:gd name="connsiteX18" fmla="*/ 83629 w 133825"/>
                <a:gd name="connsiteY18" fmla="*/ 0 h 761334"/>
                <a:gd name="connsiteX19" fmla="*/ 72771 w 133825"/>
                <a:gd name="connsiteY19" fmla="*/ 19050 h 761334"/>
                <a:gd name="connsiteX20" fmla="*/ 39433 w 133825"/>
                <a:gd name="connsiteY20" fmla="*/ 98965 h 76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25" h="761334">
                  <a:moveTo>
                    <a:pt x="39433" y="98965"/>
                  </a:moveTo>
                  <a:cubicBezTo>
                    <a:pt x="30766" y="126968"/>
                    <a:pt x="24479" y="155734"/>
                    <a:pt x="21336" y="184880"/>
                  </a:cubicBezTo>
                  <a:cubicBezTo>
                    <a:pt x="19717" y="199644"/>
                    <a:pt x="9716" y="299085"/>
                    <a:pt x="9430" y="306896"/>
                  </a:cubicBezTo>
                  <a:cubicBezTo>
                    <a:pt x="7620" y="363760"/>
                    <a:pt x="191" y="627412"/>
                    <a:pt x="0" y="632174"/>
                  </a:cubicBezTo>
                  <a:cubicBezTo>
                    <a:pt x="2572" y="631793"/>
                    <a:pt x="5144" y="631508"/>
                    <a:pt x="7906" y="631317"/>
                  </a:cubicBezTo>
                  <a:cubicBezTo>
                    <a:pt x="38100" y="629698"/>
                    <a:pt x="70104" y="648462"/>
                    <a:pt x="77915" y="678751"/>
                  </a:cubicBezTo>
                  <a:cubicBezTo>
                    <a:pt x="85725" y="709136"/>
                    <a:pt x="80010" y="733997"/>
                    <a:pt x="55721" y="751713"/>
                  </a:cubicBezTo>
                  <a:cubicBezTo>
                    <a:pt x="54483" y="752666"/>
                    <a:pt x="52959" y="753523"/>
                    <a:pt x="51340" y="754285"/>
                  </a:cubicBezTo>
                  <a:cubicBezTo>
                    <a:pt x="45339" y="757142"/>
                    <a:pt x="36671" y="759524"/>
                    <a:pt x="26194" y="761333"/>
                  </a:cubicBezTo>
                  <a:cubicBezTo>
                    <a:pt x="65342" y="761429"/>
                    <a:pt x="113062" y="755618"/>
                    <a:pt x="125444" y="737330"/>
                  </a:cubicBezTo>
                  <a:cubicBezTo>
                    <a:pt x="140684" y="714947"/>
                    <a:pt x="132874" y="679990"/>
                    <a:pt x="120015" y="658368"/>
                  </a:cubicBezTo>
                  <a:cubicBezTo>
                    <a:pt x="113062" y="646652"/>
                    <a:pt x="103727" y="636746"/>
                    <a:pt x="92678" y="628841"/>
                  </a:cubicBezTo>
                  <a:cubicBezTo>
                    <a:pt x="81915" y="621030"/>
                    <a:pt x="69914" y="618458"/>
                    <a:pt x="58007" y="613410"/>
                  </a:cubicBezTo>
                  <a:cubicBezTo>
                    <a:pt x="55912" y="612553"/>
                    <a:pt x="54388" y="612076"/>
                    <a:pt x="53531" y="608267"/>
                  </a:cubicBezTo>
                  <a:cubicBezTo>
                    <a:pt x="51911" y="600647"/>
                    <a:pt x="52959" y="591407"/>
                    <a:pt x="52864" y="583597"/>
                  </a:cubicBezTo>
                  <a:cubicBezTo>
                    <a:pt x="52578" y="567118"/>
                    <a:pt x="52197" y="550640"/>
                    <a:pt x="51911" y="534162"/>
                  </a:cubicBezTo>
                  <a:cubicBezTo>
                    <a:pt x="50578" y="465868"/>
                    <a:pt x="49149" y="397574"/>
                    <a:pt x="47911" y="329375"/>
                  </a:cubicBezTo>
                  <a:cubicBezTo>
                    <a:pt x="46768" y="263366"/>
                    <a:pt x="46768" y="196787"/>
                    <a:pt x="55626" y="131159"/>
                  </a:cubicBezTo>
                  <a:cubicBezTo>
                    <a:pt x="60293" y="96774"/>
                    <a:pt x="72295" y="47911"/>
                    <a:pt x="83629" y="0"/>
                  </a:cubicBezTo>
                  <a:cubicBezTo>
                    <a:pt x="79820" y="6287"/>
                    <a:pt x="76200" y="12573"/>
                    <a:pt x="72771" y="19050"/>
                  </a:cubicBezTo>
                  <a:cubicBezTo>
                    <a:pt x="59055" y="44482"/>
                    <a:pt x="48006" y="71247"/>
                    <a:pt x="39433" y="9896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6" name="Freeform: Shape 1575">
              <a:extLst>
                <a:ext uri="{FF2B5EF4-FFF2-40B4-BE49-F238E27FC236}">
                  <a16:creationId xmlns:a16="http://schemas.microsoft.com/office/drawing/2014/main" id="{CFA3D4A6-7D9E-4226-893A-6C9C283526E0}"/>
                </a:ext>
              </a:extLst>
            </p:cNvPr>
            <p:cNvSpPr/>
            <p:nvPr/>
          </p:nvSpPr>
          <p:spPr>
            <a:xfrm>
              <a:off x="5788355" y="3657222"/>
              <a:ext cx="485553" cy="647039"/>
            </a:xfrm>
            <a:custGeom>
              <a:avLst/>
              <a:gdLst>
                <a:gd name="connsiteX0" fmla="*/ 481489 w 485552"/>
                <a:gd name="connsiteY0" fmla="*/ 571601 h 647038"/>
                <a:gd name="connsiteX1" fmla="*/ 456914 w 485552"/>
                <a:gd name="connsiteY1" fmla="*/ 537216 h 647038"/>
                <a:gd name="connsiteX2" fmla="*/ 415385 w 485552"/>
                <a:gd name="connsiteY2" fmla="*/ 527691 h 647038"/>
                <a:gd name="connsiteX3" fmla="*/ 368808 w 485552"/>
                <a:gd name="connsiteY3" fmla="*/ 531405 h 647038"/>
                <a:gd name="connsiteX4" fmla="*/ 318230 w 485552"/>
                <a:gd name="connsiteY4" fmla="*/ 535691 h 647038"/>
                <a:gd name="connsiteX5" fmla="*/ 293656 w 485552"/>
                <a:gd name="connsiteY5" fmla="*/ 537692 h 647038"/>
                <a:gd name="connsiteX6" fmla="*/ 282131 w 485552"/>
                <a:gd name="connsiteY6" fmla="*/ 538644 h 647038"/>
                <a:gd name="connsiteX7" fmla="*/ 277273 w 485552"/>
                <a:gd name="connsiteY7" fmla="*/ 538930 h 647038"/>
                <a:gd name="connsiteX8" fmla="*/ 276035 w 485552"/>
                <a:gd name="connsiteY8" fmla="*/ 539025 h 647038"/>
                <a:gd name="connsiteX9" fmla="*/ 270986 w 485552"/>
                <a:gd name="connsiteY9" fmla="*/ 523690 h 647038"/>
                <a:gd name="connsiteX10" fmla="*/ 270796 w 485552"/>
                <a:gd name="connsiteY10" fmla="*/ 504545 h 647038"/>
                <a:gd name="connsiteX11" fmla="*/ 309182 w 485552"/>
                <a:gd name="connsiteY11" fmla="*/ 428345 h 647038"/>
                <a:gd name="connsiteX12" fmla="*/ 356616 w 485552"/>
                <a:gd name="connsiteY12" fmla="*/ 353478 h 647038"/>
                <a:gd name="connsiteX13" fmla="*/ 393383 w 485552"/>
                <a:gd name="connsiteY13" fmla="*/ 189648 h 647038"/>
                <a:gd name="connsiteX14" fmla="*/ 346901 w 485552"/>
                <a:gd name="connsiteY14" fmla="*/ 92112 h 647038"/>
                <a:gd name="connsiteX15" fmla="*/ 326803 w 485552"/>
                <a:gd name="connsiteY15" fmla="*/ 113924 h 647038"/>
                <a:gd name="connsiteX16" fmla="*/ 290227 w 485552"/>
                <a:gd name="connsiteY16" fmla="*/ 56298 h 647038"/>
                <a:gd name="connsiteX17" fmla="*/ 51625 w 485552"/>
                <a:gd name="connsiteY17" fmla="*/ 24770 h 647038"/>
                <a:gd name="connsiteX18" fmla="*/ 762 w 485552"/>
                <a:gd name="connsiteY18" fmla="*/ 64585 h 647038"/>
                <a:gd name="connsiteX19" fmla="*/ 0 w 485552"/>
                <a:gd name="connsiteY19" fmla="*/ 65347 h 647038"/>
                <a:gd name="connsiteX20" fmla="*/ 109156 w 485552"/>
                <a:gd name="connsiteY20" fmla="*/ 22294 h 647038"/>
                <a:gd name="connsiteX21" fmla="*/ 109156 w 485552"/>
                <a:gd name="connsiteY21" fmla="*/ 22294 h 647038"/>
                <a:gd name="connsiteX22" fmla="*/ 125635 w 485552"/>
                <a:gd name="connsiteY22" fmla="*/ 21246 h 647038"/>
                <a:gd name="connsiteX23" fmla="*/ 125920 w 485552"/>
                <a:gd name="connsiteY23" fmla="*/ 21246 h 647038"/>
                <a:gd name="connsiteX24" fmla="*/ 142303 w 485552"/>
                <a:gd name="connsiteY24" fmla="*/ 21437 h 647038"/>
                <a:gd name="connsiteX25" fmla="*/ 142875 w 485552"/>
                <a:gd name="connsiteY25" fmla="*/ 21437 h 647038"/>
                <a:gd name="connsiteX26" fmla="*/ 148019 w 485552"/>
                <a:gd name="connsiteY26" fmla="*/ 21723 h 647038"/>
                <a:gd name="connsiteX27" fmla="*/ 148209 w 485552"/>
                <a:gd name="connsiteY27" fmla="*/ 21723 h 647038"/>
                <a:gd name="connsiteX28" fmla="*/ 158972 w 485552"/>
                <a:gd name="connsiteY28" fmla="*/ 22770 h 647038"/>
                <a:gd name="connsiteX29" fmla="*/ 159734 w 485552"/>
                <a:gd name="connsiteY29" fmla="*/ 22865 h 647038"/>
                <a:gd name="connsiteX30" fmla="*/ 164497 w 485552"/>
                <a:gd name="connsiteY30" fmla="*/ 23532 h 647038"/>
                <a:gd name="connsiteX31" fmla="*/ 165068 w 485552"/>
                <a:gd name="connsiteY31" fmla="*/ 23628 h 647038"/>
                <a:gd name="connsiteX32" fmla="*/ 175641 w 485552"/>
                <a:gd name="connsiteY32" fmla="*/ 25532 h 647038"/>
                <a:gd name="connsiteX33" fmla="*/ 176594 w 485552"/>
                <a:gd name="connsiteY33" fmla="*/ 25723 h 647038"/>
                <a:gd name="connsiteX34" fmla="*/ 180975 w 485552"/>
                <a:gd name="connsiteY34" fmla="*/ 26675 h 647038"/>
                <a:gd name="connsiteX35" fmla="*/ 181832 w 485552"/>
                <a:gd name="connsiteY35" fmla="*/ 26866 h 647038"/>
                <a:gd name="connsiteX36" fmla="*/ 192024 w 485552"/>
                <a:gd name="connsiteY36" fmla="*/ 29533 h 647038"/>
                <a:gd name="connsiteX37" fmla="*/ 193072 w 485552"/>
                <a:gd name="connsiteY37" fmla="*/ 29819 h 647038"/>
                <a:gd name="connsiteX38" fmla="*/ 197168 w 485552"/>
                <a:gd name="connsiteY38" fmla="*/ 31057 h 647038"/>
                <a:gd name="connsiteX39" fmla="*/ 198311 w 485552"/>
                <a:gd name="connsiteY39" fmla="*/ 31438 h 647038"/>
                <a:gd name="connsiteX40" fmla="*/ 208217 w 485552"/>
                <a:gd name="connsiteY40" fmla="*/ 34962 h 647038"/>
                <a:gd name="connsiteX41" fmla="*/ 209360 w 485552"/>
                <a:gd name="connsiteY41" fmla="*/ 35438 h 647038"/>
                <a:gd name="connsiteX42" fmla="*/ 213170 w 485552"/>
                <a:gd name="connsiteY42" fmla="*/ 36962 h 647038"/>
                <a:gd name="connsiteX43" fmla="*/ 214408 w 485552"/>
                <a:gd name="connsiteY43" fmla="*/ 37439 h 647038"/>
                <a:gd name="connsiteX44" fmla="*/ 218980 w 485552"/>
                <a:gd name="connsiteY44" fmla="*/ 39439 h 647038"/>
                <a:gd name="connsiteX45" fmla="*/ 219266 w 485552"/>
                <a:gd name="connsiteY45" fmla="*/ 39534 h 647038"/>
                <a:gd name="connsiteX46" fmla="*/ 224028 w 485552"/>
                <a:gd name="connsiteY46" fmla="*/ 41725 h 647038"/>
                <a:gd name="connsiteX47" fmla="*/ 225171 w 485552"/>
                <a:gd name="connsiteY47" fmla="*/ 42296 h 647038"/>
                <a:gd name="connsiteX48" fmla="*/ 228791 w 485552"/>
                <a:gd name="connsiteY48" fmla="*/ 44106 h 647038"/>
                <a:gd name="connsiteX49" fmla="*/ 230124 w 485552"/>
                <a:gd name="connsiteY49" fmla="*/ 44773 h 647038"/>
                <a:gd name="connsiteX50" fmla="*/ 234124 w 485552"/>
                <a:gd name="connsiteY50" fmla="*/ 46964 h 647038"/>
                <a:gd name="connsiteX51" fmla="*/ 234791 w 485552"/>
                <a:gd name="connsiteY51" fmla="*/ 47345 h 647038"/>
                <a:gd name="connsiteX52" fmla="*/ 239363 w 485552"/>
                <a:gd name="connsiteY52" fmla="*/ 50012 h 647038"/>
                <a:gd name="connsiteX53" fmla="*/ 240506 w 485552"/>
                <a:gd name="connsiteY53" fmla="*/ 50678 h 647038"/>
                <a:gd name="connsiteX54" fmla="*/ 243935 w 485552"/>
                <a:gd name="connsiteY54" fmla="*/ 52774 h 647038"/>
                <a:gd name="connsiteX55" fmla="*/ 245269 w 485552"/>
                <a:gd name="connsiteY55" fmla="*/ 53631 h 647038"/>
                <a:gd name="connsiteX56" fmla="*/ 248793 w 485552"/>
                <a:gd name="connsiteY56" fmla="*/ 56012 h 647038"/>
                <a:gd name="connsiteX57" fmla="*/ 249650 w 485552"/>
                <a:gd name="connsiteY57" fmla="*/ 56584 h 647038"/>
                <a:gd name="connsiteX58" fmla="*/ 253937 w 485552"/>
                <a:gd name="connsiteY58" fmla="*/ 59632 h 647038"/>
                <a:gd name="connsiteX59" fmla="*/ 254984 w 485552"/>
                <a:gd name="connsiteY59" fmla="*/ 60394 h 647038"/>
                <a:gd name="connsiteX60" fmla="*/ 258223 w 485552"/>
                <a:gd name="connsiteY60" fmla="*/ 62870 h 647038"/>
                <a:gd name="connsiteX61" fmla="*/ 259556 w 485552"/>
                <a:gd name="connsiteY61" fmla="*/ 63918 h 647038"/>
                <a:gd name="connsiteX62" fmla="*/ 262795 w 485552"/>
                <a:gd name="connsiteY62" fmla="*/ 66490 h 647038"/>
                <a:gd name="connsiteX63" fmla="*/ 263747 w 485552"/>
                <a:gd name="connsiteY63" fmla="*/ 67252 h 647038"/>
                <a:gd name="connsiteX64" fmla="*/ 263747 w 485552"/>
                <a:gd name="connsiteY64" fmla="*/ 67252 h 647038"/>
                <a:gd name="connsiteX65" fmla="*/ 263747 w 485552"/>
                <a:gd name="connsiteY65" fmla="*/ 67252 h 647038"/>
                <a:gd name="connsiteX66" fmla="*/ 267843 w 485552"/>
                <a:gd name="connsiteY66" fmla="*/ 70776 h 647038"/>
                <a:gd name="connsiteX67" fmla="*/ 268795 w 485552"/>
                <a:gd name="connsiteY67" fmla="*/ 71633 h 647038"/>
                <a:gd name="connsiteX68" fmla="*/ 271939 w 485552"/>
                <a:gd name="connsiteY68" fmla="*/ 74491 h 647038"/>
                <a:gd name="connsiteX69" fmla="*/ 273177 w 485552"/>
                <a:gd name="connsiteY69" fmla="*/ 75729 h 647038"/>
                <a:gd name="connsiteX70" fmla="*/ 276130 w 485552"/>
                <a:gd name="connsiteY70" fmla="*/ 78587 h 647038"/>
                <a:gd name="connsiteX71" fmla="*/ 277178 w 485552"/>
                <a:gd name="connsiteY71" fmla="*/ 79635 h 647038"/>
                <a:gd name="connsiteX72" fmla="*/ 280988 w 485552"/>
                <a:gd name="connsiteY72" fmla="*/ 83540 h 647038"/>
                <a:gd name="connsiteX73" fmla="*/ 281749 w 485552"/>
                <a:gd name="connsiteY73" fmla="*/ 84302 h 647038"/>
                <a:gd name="connsiteX74" fmla="*/ 284797 w 485552"/>
                <a:gd name="connsiteY74" fmla="*/ 87636 h 647038"/>
                <a:gd name="connsiteX75" fmla="*/ 285941 w 485552"/>
                <a:gd name="connsiteY75" fmla="*/ 88969 h 647038"/>
                <a:gd name="connsiteX76" fmla="*/ 288608 w 485552"/>
                <a:gd name="connsiteY76" fmla="*/ 92112 h 647038"/>
                <a:gd name="connsiteX77" fmla="*/ 289655 w 485552"/>
                <a:gd name="connsiteY77" fmla="*/ 93350 h 647038"/>
                <a:gd name="connsiteX78" fmla="*/ 293180 w 485552"/>
                <a:gd name="connsiteY78" fmla="*/ 97732 h 647038"/>
                <a:gd name="connsiteX79" fmla="*/ 293751 w 485552"/>
                <a:gd name="connsiteY79" fmla="*/ 98399 h 647038"/>
                <a:gd name="connsiteX80" fmla="*/ 296704 w 485552"/>
                <a:gd name="connsiteY80" fmla="*/ 102304 h 647038"/>
                <a:gd name="connsiteX81" fmla="*/ 297751 w 485552"/>
                <a:gd name="connsiteY81" fmla="*/ 103733 h 647038"/>
                <a:gd name="connsiteX82" fmla="*/ 300228 w 485552"/>
                <a:gd name="connsiteY82" fmla="*/ 107162 h 647038"/>
                <a:gd name="connsiteX83" fmla="*/ 301181 w 485552"/>
                <a:gd name="connsiteY83" fmla="*/ 108591 h 647038"/>
                <a:gd name="connsiteX84" fmla="*/ 304419 w 485552"/>
                <a:gd name="connsiteY84" fmla="*/ 113448 h 647038"/>
                <a:gd name="connsiteX85" fmla="*/ 304705 w 485552"/>
                <a:gd name="connsiteY85" fmla="*/ 113924 h 647038"/>
                <a:gd name="connsiteX86" fmla="*/ 307562 w 485552"/>
                <a:gd name="connsiteY86" fmla="*/ 118496 h 647038"/>
                <a:gd name="connsiteX87" fmla="*/ 308515 w 485552"/>
                <a:gd name="connsiteY87" fmla="*/ 120116 h 647038"/>
                <a:gd name="connsiteX88" fmla="*/ 310706 w 485552"/>
                <a:gd name="connsiteY88" fmla="*/ 123926 h 647038"/>
                <a:gd name="connsiteX89" fmla="*/ 311563 w 485552"/>
                <a:gd name="connsiteY89" fmla="*/ 125545 h 647038"/>
                <a:gd name="connsiteX90" fmla="*/ 314420 w 485552"/>
                <a:gd name="connsiteY90" fmla="*/ 130974 h 647038"/>
                <a:gd name="connsiteX91" fmla="*/ 318992 w 485552"/>
                <a:gd name="connsiteY91" fmla="*/ 142023 h 647038"/>
                <a:gd name="connsiteX92" fmla="*/ 289370 w 485552"/>
                <a:gd name="connsiteY92" fmla="*/ 359670 h 647038"/>
                <a:gd name="connsiteX93" fmla="*/ 224409 w 485552"/>
                <a:gd name="connsiteY93" fmla="*/ 453872 h 647038"/>
                <a:gd name="connsiteX94" fmla="*/ 211074 w 485552"/>
                <a:gd name="connsiteY94" fmla="*/ 476065 h 647038"/>
                <a:gd name="connsiteX95" fmla="*/ 208597 w 485552"/>
                <a:gd name="connsiteY95" fmla="*/ 480828 h 647038"/>
                <a:gd name="connsiteX96" fmla="*/ 202501 w 485552"/>
                <a:gd name="connsiteY96" fmla="*/ 497877 h 647038"/>
                <a:gd name="connsiteX97" fmla="*/ 200692 w 485552"/>
                <a:gd name="connsiteY97" fmla="*/ 522452 h 647038"/>
                <a:gd name="connsiteX98" fmla="*/ 201168 w 485552"/>
                <a:gd name="connsiteY98" fmla="*/ 525881 h 647038"/>
                <a:gd name="connsiteX99" fmla="*/ 210026 w 485552"/>
                <a:gd name="connsiteY99" fmla="*/ 534358 h 647038"/>
                <a:gd name="connsiteX100" fmla="*/ 317945 w 485552"/>
                <a:gd name="connsiteY100" fmla="*/ 548741 h 647038"/>
                <a:gd name="connsiteX101" fmla="*/ 339376 w 485552"/>
                <a:gd name="connsiteY101" fmla="*/ 550265 h 647038"/>
                <a:gd name="connsiteX102" fmla="*/ 389001 w 485552"/>
                <a:gd name="connsiteY102" fmla="*/ 547788 h 647038"/>
                <a:gd name="connsiteX103" fmla="*/ 410718 w 485552"/>
                <a:gd name="connsiteY103" fmla="*/ 546169 h 647038"/>
                <a:gd name="connsiteX104" fmla="*/ 461010 w 485552"/>
                <a:gd name="connsiteY104" fmla="*/ 614368 h 647038"/>
                <a:gd name="connsiteX105" fmla="*/ 452057 w 485552"/>
                <a:gd name="connsiteY105" fmla="*/ 634752 h 647038"/>
                <a:gd name="connsiteX106" fmla="*/ 442436 w 485552"/>
                <a:gd name="connsiteY106" fmla="*/ 647039 h 647038"/>
                <a:gd name="connsiteX107" fmla="*/ 452152 w 485552"/>
                <a:gd name="connsiteY107" fmla="*/ 644562 h 647038"/>
                <a:gd name="connsiteX108" fmla="*/ 461391 w 485552"/>
                <a:gd name="connsiteY108" fmla="*/ 641133 h 647038"/>
                <a:gd name="connsiteX109" fmla="*/ 469964 w 485552"/>
                <a:gd name="connsiteY109" fmla="*/ 635323 h 647038"/>
                <a:gd name="connsiteX110" fmla="*/ 476155 w 485552"/>
                <a:gd name="connsiteY110" fmla="*/ 630751 h 647038"/>
                <a:gd name="connsiteX111" fmla="*/ 484346 w 485552"/>
                <a:gd name="connsiteY111" fmla="*/ 614178 h 647038"/>
                <a:gd name="connsiteX112" fmla="*/ 481489 w 485552"/>
                <a:gd name="connsiteY112" fmla="*/ 571601 h 64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552" h="647038">
                  <a:moveTo>
                    <a:pt x="481489" y="571601"/>
                  </a:moveTo>
                  <a:cubicBezTo>
                    <a:pt x="477488" y="557599"/>
                    <a:pt x="469392" y="545121"/>
                    <a:pt x="456914" y="537216"/>
                  </a:cubicBezTo>
                  <a:cubicBezTo>
                    <a:pt x="444722" y="529405"/>
                    <a:pt x="429482" y="527405"/>
                    <a:pt x="415385" y="527691"/>
                  </a:cubicBezTo>
                  <a:cubicBezTo>
                    <a:pt x="399860" y="527976"/>
                    <a:pt x="384334" y="530072"/>
                    <a:pt x="368808" y="531405"/>
                  </a:cubicBezTo>
                  <a:cubicBezTo>
                    <a:pt x="351949" y="532929"/>
                    <a:pt x="335089" y="534263"/>
                    <a:pt x="318230" y="535691"/>
                  </a:cubicBezTo>
                  <a:cubicBezTo>
                    <a:pt x="310039" y="536358"/>
                    <a:pt x="301847" y="537025"/>
                    <a:pt x="293656" y="537692"/>
                  </a:cubicBezTo>
                  <a:cubicBezTo>
                    <a:pt x="289846" y="537978"/>
                    <a:pt x="285941" y="538358"/>
                    <a:pt x="282131" y="538644"/>
                  </a:cubicBezTo>
                  <a:cubicBezTo>
                    <a:pt x="280511" y="538740"/>
                    <a:pt x="278892" y="538835"/>
                    <a:pt x="277273" y="538930"/>
                  </a:cubicBezTo>
                  <a:cubicBezTo>
                    <a:pt x="276796" y="538930"/>
                    <a:pt x="276416" y="539025"/>
                    <a:pt x="276035" y="539025"/>
                  </a:cubicBezTo>
                  <a:cubicBezTo>
                    <a:pt x="272891" y="535596"/>
                    <a:pt x="271653" y="527881"/>
                    <a:pt x="270986" y="523690"/>
                  </a:cubicBezTo>
                  <a:cubicBezTo>
                    <a:pt x="269939" y="517403"/>
                    <a:pt x="270034" y="510736"/>
                    <a:pt x="270796" y="504545"/>
                  </a:cubicBezTo>
                  <a:cubicBezTo>
                    <a:pt x="274415" y="475779"/>
                    <a:pt x="292989" y="451300"/>
                    <a:pt x="309182" y="428345"/>
                  </a:cubicBezTo>
                  <a:cubicBezTo>
                    <a:pt x="326231" y="404246"/>
                    <a:pt x="342710" y="379577"/>
                    <a:pt x="356616" y="353478"/>
                  </a:cubicBezTo>
                  <a:cubicBezTo>
                    <a:pt x="383286" y="303472"/>
                    <a:pt x="401574" y="246798"/>
                    <a:pt x="393383" y="189648"/>
                  </a:cubicBezTo>
                  <a:cubicBezTo>
                    <a:pt x="388239" y="153453"/>
                    <a:pt x="373094" y="117449"/>
                    <a:pt x="346901" y="92112"/>
                  </a:cubicBezTo>
                  <a:cubicBezTo>
                    <a:pt x="339757" y="98875"/>
                    <a:pt x="332994" y="106209"/>
                    <a:pt x="326803" y="113924"/>
                  </a:cubicBezTo>
                  <a:cubicBezTo>
                    <a:pt x="318992" y="92398"/>
                    <a:pt x="307086" y="72586"/>
                    <a:pt x="290227" y="56298"/>
                  </a:cubicBezTo>
                  <a:cubicBezTo>
                    <a:pt x="228124" y="-3900"/>
                    <a:pt x="126873" y="-18092"/>
                    <a:pt x="51625" y="24770"/>
                  </a:cubicBezTo>
                  <a:cubicBezTo>
                    <a:pt x="33052" y="35343"/>
                    <a:pt x="15811" y="49345"/>
                    <a:pt x="762" y="64585"/>
                  </a:cubicBezTo>
                  <a:cubicBezTo>
                    <a:pt x="476" y="64871"/>
                    <a:pt x="286" y="65157"/>
                    <a:pt x="0" y="65347"/>
                  </a:cubicBezTo>
                  <a:cubicBezTo>
                    <a:pt x="30004" y="41439"/>
                    <a:pt x="68675" y="26390"/>
                    <a:pt x="109156" y="22294"/>
                  </a:cubicBezTo>
                  <a:cubicBezTo>
                    <a:pt x="109156" y="22294"/>
                    <a:pt x="109156" y="22294"/>
                    <a:pt x="109156" y="22294"/>
                  </a:cubicBezTo>
                  <a:cubicBezTo>
                    <a:pt x="114586" y="21723"/>
                    <a:pt x="120110" y="21341"/>
                    <a:pt x="125635" y="21246"/>
                  </a:cubicBezTo>
                  <a:cubicBezTo>
                    <a:pt x="125730" y="21246"/>
                    <a:pt x="125825" y="21246"/>
                    <a:pt x="125920" y="21246"/>
                  </a:cubicBezTo>
                  <a:cubicBezTo>
                    <a:pt x="131350" y="21056"/>
                    <a:pt x="136779" y="21151"/>
                    <a:pt x="142303" y="21437"/>
                  </a:cubicBezTo>
                  <a:cubicBezTo>
                    <a:pt x="142494" y="21437"/>
                    <a:pt x="142685" y="21437"/>
                    <a:pt x="142875" y="21437"/>
                  </a:cubicBezTo>
                  <a:cubicBezTo>
                    <a:pt x="144590" y="21532"/>
                    <a:pt x="146304" y="21627"/>
                    <a:pt x="148019" y="21723"/>
                  </a:cubicBezTo>
                  <a:cubicBezTo>
                    <a:pt x="148114" y="21723"/>
                    <a:pt x="148114" y="21723"/>
                    <a:pt x="148209" y="21723"/>
                  </a:cubicBezTo>
                  <a:cubicBezTo>
                    <a:pt x="151828" y="22008"/>
                    <a:pt x="155448" y="22294"/>
                    <a:pt x="158972" y="22770"/>
                  </a:cubicBezTo>
                  <a:cubicBezTo>
                    <a:pt x="159258" y="22770"/>
                    <a:pt x="159448" y="22865"/>
                    <a:pt x="159734" y="22865"/>
                  </a:cubicBezTo>
                  <a:cubicBezTo>
                    <a:pt x="161353" y="23056"/>
                    <a:pt x="162877" y="23246"/>
                    <a:pt x="164497" y="23532"/>
                  </a:cubicBezTo>
                  <a:cubicBezTo>
                    <a:pt x="164687" y="23532"/>
                    <a:pt x="164878" y="23628"/>
                    <a:pt x="165068" y="23628"/>
                  </a:cubicBezTo>
                  <a:cubicBezTo>
                    <a:pt x="168593" y="24199"/>
                    <a:pt x="172117" y="24770"/>
                    <a:pt x="175641" y="25532"/>
                  </a:cubicBezTo>
                  <a:cubicBezTo>
                    <a:pt x="175927" y="25628"/>
                    <a:pt x="176213" y="25628"/>
                    <a:pt x="176594" y="25723"/>
                  </a:cubicBezTo>
                  <a:cubicBezTo>
                    <a:pt x="178022" y="26009"/>
                    <a:pt x="179546" y="26390"/>
                    <a:pt x="180975" y="26675"/>
                  </a:cubicBezTo>
                  <a:cubicBezTo>
                    <a:pt x="181261" y="26771"/>
                    <a:pt x="181546" y="26771"/>
                    <a:pt x="181832" y="26866"/>
                  </a:cubicBezTo>
                  <a:cubicBezTo>
                    <a:pt x="185261" y="27628"/>
                    <a:pt x="188690" y="28581"/>
                    <a:pt x="192024" y="29533"/>
                  </a:cubicBezTo>
                  <a:cubicBezTo>
                    <a:pt x="192405" y="29628"/>
                    <a:pt x="192691" y="29724"/>
                    <a:pt x="193072" y="29819"/>
                  </a:cubicBezTo>
                  <a:cubicBezTo>
                    <a:pt x="194405" y="30200"/>
                    <a:pt x="195834" y="30676"/>
                    <a:pt x="197168" y="31057"/>
                  </a:cubicBezTo>
                  <a:cubicBezTo>
                    <a:pt x="197548" y="31152"/>
                    <a:pt x="197929" y="31248"/>
                    <a:pt x="198311" y="31438"/>
                  </a:cubicBezTo>
                  <a:cubicBezTo>
                    <a:pt x="201644" y="32486"/>
                    <a:pt x="204978" y="33629"/>
                    <a:pt x="208217" y="34962"/>
                  </a:cubicBezTo>
                  <a:cubicBezTo>
                    <a:pt x="208597" y="35153"/>
                    <a:pt x="208978" y="35248"/>
                    <a:pt x="209360" y="35438"/>
                  </a:cubicBezTo>
                  <a:cubicBezTo>
                    <a:pt x="210598" y="35915"/>
                    <a:pt x="211931" y="36486"/>
                    <a:pt x="213170" y="36962"/>
                  </a:cubicBezTo>
                  <a:cubicBezTo>
                    <a:pt x="213550" y="37153"/>
                    <a:pt x="214027" y="37344"/>
                    <a:pt x="214408" y="37439"/>
                  </a:cubicBezTo>
                  <a:cubicBezTo>
                    <a:pt x="215932" y="38106"/>
                    <a:pt x="217456" y="38772"/>
                    <a:pt x="218980" y="39439"/>
                  </a:cubicBezTo>
                  <a:cubicBezTo>
                    <a:pt x="219075" y="39439"/>
                    <a:pt x="219170" y="39534"/>
                    <a:pt x="219266" y="39534"/>
                  </a:cubicBezTo>
                  <a:cubicBezTo>
                    <a:pt x="220885" y="40296"/>
                    <a:pt x="222504" y="40963"/>
                    <a:pt x="224028" y="41725"/>
                  </a:cubicBezTo>
                  <a:cubicBezTo>
                    <a:pt x="224409" y="41915"/>
                    <a:pt x="224790" y="42106"/>
                    <a:pt x="225171" y="42296"/>
                  </a:cubicBezTo>
                  <a:cubicBezTo>
                    <a:pt x="226409" y="42868"/>
                    <a:pt x="227552" y="43535"/>
                    <a:pt x="228791" y="44106"/>
                  </a:cubicBezTo>
                  <a:cubicBezTo>
                    <a:pt x="229267" y="44297"/>
                    <a:pt x="229648" y="44582"/>
                    <a:pt x="230124" y="44773"/>
                  </a:cubicBezTo>
                  <a:cubicBezTo>
                    <a:pt x="231458" y="45440"/>
                    <a:pt x="232791" y="46202"/>
                    <a:pt x="234124" y="46964"/>
                  </a:cubicBezTo>
                  <a:cubicBezTo>
                    <a:pt x="234315" y="47059"/>
                    <a:pt x="234505" y="47154"/>
                    <a:pt x="234791" y="47345"/>
                  </a:cubicBezTo>
                  <a:cubicBezTo>
                    <a:pt x="236315" y="48202"/>
                    <a:pt x="237839" y="49059"/>
                    <a:pt x="239363" y="50012"/>
                  </a:cubicBezTo>
                  <a:cubicBezTo>
                    <a:pt x="239744" y="50202"/>
                    <a:pt x="240125" y="50488"/>
                    <a:pt x="240506" y="50678"/>
                  </a:cubicBezTo>
                  <a:cubicBezTo>
                    <a:pt x="241649" y="51345"/>
                    <a:pt x="242792" y="52107"/>
                    <a:pt x="243935" y="52774"/>
                  </a:cubicBezTo>
                  <a:cubicBezTo>
                    <a:pt x="244412" y="53060"/>
                    <a:pt x="244793" y="53345"/>
                    <a:pt x="245269" y="53631"/>
                  </a:cubicBezTo>
                  <a:cubicBezTo>
                    <a:pt x="246507" y="54393"/>
                    <a:pt x="247650" y="55155"/>
                    <a:pt x="248793" y="56012"/>
                  </a:cubicBezTo>
                  <a:cubicBezTo>
                    <a:pt x="249079" y="56203"/>
                    <a:pt x="249365" y="56394"/>
                    <a:pt x="249650" y="56584"/>
                  </a:cubicBezTo>
                  <a:cubicBezTo>
                    <a:pt x="251079" y="57536"/>
                    <a:pt x="252508" y="58584"/>
                    <a:pt x="253937" y="59632"/>
                  </a:cubicBezTo>
                  <a:cubicBezTo>
                    <a:pt x="254318" y="59918"/>
                    <a:pt x="254603" y="60108"/>
                    <a:pt x="254984" y="60394"/>
                  </a:cubicBezTo>
                  <a:cubicBezTo>
                    <a:pt x="256032" y="61156"/>
                    <a:pt x="257175" y="62013"/>
                    <a:pt x="258223" y="62870"/>
                  </a:cubicBezTo>
                  <a:cubicBezTo>
                    <a:pt x="258699" y="63252"/>
                    <a:pt x="259080" y="63537"/>
                    <a:pt x="259556" y="63918"/>
                  </a:cubicBezTo>
                  <a:cubicBezTo>
                    <a:pt x="260604" y="64775"/>
                    <a:pt x="261747" y="65633"/>
                    <a:pt x="262795" y="66490"/>
                  </a:cubicBezTo>
                  <a:cubicBezTo>
                    <a:pt x="263081" y="66776"/>
                    <a:pt x="263462" y="66966"/>
                    <a:pt x="263747" y="67252"/>
                  </a:cubicBezTo>
                  <a:lnTo>
                    <a:pt x="263747" y="67252"/>
                  </a:lnTo>
                  <a:cubicBezTo>
                    <a:pt x="263747" y="67252"/>
                    <a:pt x="263747" y="67252"/>
                    <a:pt x="263747" y="67252"/>
                  </a:cubicBezTo>
                  <a:cubicBezTo>
                    <a:pt x="265081" y="68395"/>
                    <a:pt x="266510" y="69538"/>
                    <a:pt x="267843" y="70776"/>
                  </a:cubicBezTo>
                  <a:cubicBezTo>
                    <a:pt x="268129" y="71062"/>
                    <a:pt x="268415" y="71348"/>
                    <a:pt x="268795" y="71633"/>
                  </a:cubicBezTo>
                  <a:cubicBezTo>
                    <a:pt x="269843" y="72586"/>
                    <a:pt x="270891" y="73538"/>
                    <a:pt x="271939" y="74491"/>
                  </a:cubicBezTo>
                  <a:cubicBezTo>
                    <a:pt x="272320" y="74872"/>
                    <a:pt x="272796" y="75253"/>
                    <a:pt x="273177" y="75729"/>
                  </a:cubicBezTo>
                  <a:cubicBezTo>
                    <a:pt x="274130" y="76682"/>
                    <a:pt x="275177" y="77634"/>
                    <a:pt x="276130" y="78587"/>
                  </a:cubicBezTo>
                  <a:cubicBezTo>
                    <a:pt x="276511" y="78968"/>
                    <a:pt x="276796" y="79253"/>
                    <a:pt x="277178" y="79635"/>
                  </a:cubicBezTo>
                  <a:cubicBezTo>
                    <a:pt x="278416" y="80968"/>
                    <a:pt x="279749" y="82206"/>
                    <a:pt x="280988" y="83540"/>
                  </a:cubicBezTo>
                  <a:cubicBezTo>
                    <a:pt x="281273" y="83825"/>
                    <a:pt x="281464" y="84111"/>
                    <a:pt x="281749" y="84302"/>
                  </a:cubicBezTo>
                  <a:cubicBezTo>
                    <a:pt x="282797" y="85349"/>
                    <a:pt x="283750" y="86492"/>
                    <a:pt x="284797" y="87636"/>
                  </a:cubicBezTo>
                  <a:cubicBezTo>
                    <a:pt x="285179" y="88112"/>
                    <a:pt x="285560" y="88493"/>
                    <a:pt x="285941" y="88969"/>
                  </a:cubicBezTo>
                  <a:cubicBezTo>
                    <a:pt x="286893" y="90017"/>
                    <a:pt x="287750" y="91065"/>
                    <a:pt x="288608" y="92112"/>
                  </a:cubicBezTo>
                  <a:cubicBezTo>
                    <a:pt x="288989" y="92493"/>
                    <a:pt x="289274" y="92874"/>
                    <a:pt x="289655" y="93350"/>
                  </a:cubicBezTo>
                  <a:cubicBezTo>
                    <a:pt x="290893" y="94779"/>
                    <a:pt x="292037" y="96303"/>
                    <a:pt x="293180" y="97732"/>
                  </a:cubicBezTo>
                  <a:cubicBezTo>
                    <a:pt x="293370" y="97923"/>
                    <a:pt x="293560" y="98208"/>
                    <a:pt x="293751" y="98399"/>
                  </a:cubicBezTo>
                  <a:cubicBezTo>
                    <a:pt x="294704" y="99637"/>
                    <a:pt x="295751" y="100970"/>
                    <a:pt x="296704" y="102304"/>
                  </a:cubicBezTo>
                  <a:cubicBezTo>
                    <a:pt x="297085" y="102780"/>
                    <a:pt x="297370" y="103257"/>
                    <a:pt x="297751" y="103733"/>
                  </a:cubicBezTo>
                  <a:cubicBezTo>
                    <a:pt x="298609" y="104876"/>
                    <a:pt x="299371" y="106019"/>
                    <a:pt x="300228" y="107162"/>
                  </a:cubicBezTo>
                  <a:cubicBezTo>
                    <a:pt x="300514" y="107638"/>
                    <a:pt x="300895" y="108114"/>
                    <a:pt x="301181" y="108591"/>
                  </a:cubicBezTo>
                  <a:cubicBezTo>
                    <a:pt x="302228" y="110210"/>
                    <a:pt x="303371" y="111829"/>
                    <a:pt x="304419" y="113448"/>
                  </a:cubicBezTo>
                  <a:cubicBezTo>
                    <a:pt x="304514" y="113639"/>
                    <a:pt x="304610" y="113734"/>
                    <a:pt x="304705" y="113924"/>
                  </a:cubicBezTo>
                  <a:cubicBezTo>
                    <a:pt x="305657" y="115449"/>
                    <a:pt x="306610" y="116973"/>
                    <a:pt x="307562" y="118496"/>
                  </a:cubicBezTo>
                  <a:cubicBezTo>
                    <a:pt x="307848" y="119068"/>
                    <a:pt x="308229" y="119544"/>
                    <a:pt x="308515" y="120116"/>
                  </a:cubicBezTo>
                  <a:cubicBezTo>
                    <a:pt x="309277" y="121354"/>
                    <a:pt x="309943" y="122687"/>
                    <a:pt x="310706" y="123926"/>
                  </a:cubicBezTo>
                  <a:cubicBezTo>
                    <a:pt x="310991" y="124497"/>
                    <a:pt x="311277" y="124974"/>
                    <a:pt x="311563" y="125545"/>
                  </a:cubicBezTo>
                  <a:cubicBezTo>
                    <a:pt x="312515" y="127355"/>
                    <a:pt x="313468" y="129069"/>
                    <a:pt x="314420" y="130974"/>
                  </a:cubicBezTo>
                  <a:cubicBezTo>
                    <a:pt x="316039" y="134689"/>
                    <a:pt x="317564" y="138308"/>
                    <a:pt x="318992" y="142023"/>
                  </a:cubicBezTo>
                  <a:cubicBezTo>
                    <a:pt x="347948" y="215461"/>
                    <a:pt x="326803" y="293566"/>
                    <a:pt x="289370" y="359670"/>
                  </a:cubicBezTo>
                  <a:cubicBezTo>
                    <a:pt x="270415" y="393102"/>
                    <a:pt x="245840" y="422153"/>
                    <a:pt x="224409" y="453872"/>
                  </a:cubicBezTo>
                  <a:cubicBezTo>
                    <a:pt x="219551" y="461111"/>
                    <a:pt x="215074" y="468445"/>
                    <a:pt x="211074" y="476065"/>
                  </a:cubicBezTo>
                  <a:cubicBezTo>
                    <a:pt x="210217" y="477684"/>
                    <a:pt x="209360" y="479208"/>
                    <a:pt x="208597" y="480828"/>
                  </a:cubicBezTo>
                  <a:cubicBezTo>
                    <a:pt x="206502" y="486447"/>
                    <a:pt x="204502" y="492162"/>
                    <a:pt x="202501" y="497877"/>
                  </a:cubicBezTo>
                  <a:cubicBezTo>
                    <a:pt x="199263" y="507021"/>
                    <a:pt x="200025" y="517213"/>
                    <a:pt x="200692" y="522452"/>
                  </a:cubicBezTo>
                  <a:cubicBezTo>
                    <a:pt x="200977" y="524642"/>
                    <a:pt x="201263" y="525976"/>
                    <a:pt x="201168" y="525881"/>
                  </a:cubicBezTo>
                  <a:cubicBezTo>
                    <a:pt x="200692" y="525500"/>
                    <a:pt x="207169" y="533501"/>
                    <a:pt x="210026" y="534358"/>
                  </a:cubicBezTo>
                  <a:cubicBezTo>
                    <a:pt x="244793" y="544740"/>
                    <a:pt x="282035" y="546741"/>
                    <a:pt x="317945" y="548741"/>
                  </a:cubicBezTo>
                  <a:cubicBezTo>
                    <a:pt x="325088" y="549122"/>
                    <a:pt x="332232" y="549598"/>
                    <a:pt x="339376" y="550265"/>
                  </a:cubicBezTo>
                  <a:cubicBezTo>
                    <a:pt x="355949" y="551789"/>
                    <a:pt x="372618" y="550836"/>
                    <a:pt x="389001" y="547788"/>
                  </a:cubicBezTo>
                  <a:cubicBezTo>
                    <a:pt x="397002" y="546360"/>
                    <a:pt x="405289" y="545407"/>
                    <a:pt x="410718" y="546169"/>
                  </a:cubicBezTo>
                  <a:cubicBezTo>
                    <a:pt x="444246" y="551408"/>
                    <a:pt x="460915" y="587984"/>
                    <a:pt x="461010" y="614368"/>
                  </a:cubicBezTo>
                  <a:cubicBezTo>
                    <a:pt x="461010" y="621321"/>
                    <a:pt x="455009" y="629132"/>
                    <a:pt x="452057" y="634752"/>
                  </a:cubicBezTo>
                  <a:cubicBezTo>
                    <a:pt x="449675" y="639419"/>
                    <a:pt x="446341" y="643515"/>
                    <a:pt x="442436" y="647039"/>
                  </a:cubicBezTo>
                  <a:cubicBezTo>
                    <a:pt x="445675" y="646277"/>
                    <a:pt x="448913" y="645420"/>
                    <a:pt x="452152" y="644562"/>
                  </a:cubicBezTo>
                  <a:cubicBezTo>
                    <a:pt x="455295" y="643610"/>
                    <a:pt x="458438" y="642562"/>
                    <a:pt x="461391" y="641133"/>
                  </a:cubicBezTo>
                  <a:cubicBezTo>
                    <a:pt x="464249" y="639228"/>
                    <a:pt x="467201" y="637323"/>
                    <a:pt x="469964" y="635323"/>
                  </a:cubicBezTo>
                  <a:cubicBezTo>
                    <a:pt x="472059" y="633799"/>
                    <a:pt x="474155" y="632275"/>
                    <a:pt x="476155" y="630751"/>
                  </a:cubicBezTo>
                  <a:cubicBezTo>
                    <a:pt x="480251" y="626274"/>
                    <a:pt x="483108" y="620845"/>
                    <a:pt x="484346" y="614178"/>
                  </a:cubicBezTo>
                  <a:cubicBezTo>
                    <a:pt x="486823" y="600462"/>
                    <a:pt x="485299" y="584745"/>
                    <a:pt x="481489" y="571601"/>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7" name="Freeform: Shape 1576">
              <a:extLst>
                <a:ext uri="{FF2B5EF4-FFF2-40B4-BE49-F238E27FC236}">
                  <a16:creationId xmlns:a16="http://schemas.microsoft.com/office/drawing/2014/main" id="{0A9658F0-5C38-436D-878B-FFA7E1F9B0B8}"/>
                </a:ext>
              </a:extLst>
            </p:cNvPr>
            <p:cNvSpPr/>
            <p:nvPr/>
          </p:nvSpPr>
          <p:spPr>
            <a:xfrm>
              <a:off x="5729014" y="3678316"/>
              <a:ext cx="520068" cy="613086"/>
            </a:xfrm>
            <a:custGeom>
              <a:avLst/>
              <a:gdLst>
                <a:gd name="connsiteX0" fmla="*/ 470059 w 520066"/>
                <a:gd name="connsiteY0" fmla="*/ 524980 h 613085"/>
                <a:gd name="connsiteX1" fmla="*/ 448342 w 520066"/>
                <a:gd name="connsiteY1" fmla="*/ 526599 h 613085"/>
                <a:gd name="connsiteX2" fmla="*/ 398717 w 520066"/>
                <a:gd name="connsiteY2" fmla="*/ 529076 h 613085"/>
                <a:gd name="connsiteX3" fmla="*/ 377285 w 520066"/>
                <a:gd name="connsiteY3" fmla="*/ 527552 h 613085"/>
                <a:gd name="connsiteX4" fmla="*/ 269367 w 520066"/>
                <a:gd name="connsiteY4" fmla="*/ 513169 h 613085"/>
                <a:gd name="connsiteX5" fmla="*/ 260509 w 520066"/>
                <a:gd name="connsiteY5" fmla="*/ 504692 h 613085"/>
                <a:gd name="connsiteX6" fmla="*/ 260033 w 520066"/>
                <a:gd name="connsiteY6" fmla="*/ 501263 h 613085"/>
                <a:gd name="connsiteX7" fmla="*/ 261842 w 520066"/>
                <a:gd name="connsiteY7" fmla="*/ 476688 h 613085"/>
                <a:gd name="connsiteX8" fmla="*/ 267938 w 520066"/>
                <a:gd name="connsiteY8" fmla="*/ 459638 h 613085"/>
                <a:gd name="connsiteX9" fmla="*/ 270415 w 520066"/>
                <a:gd name="connsiteY9" fmla="*/ 454876 h 613085"/>
                <a:gd name="connsiteX10" fmla="*/ 283750 w 520066"/>
                <a:gd name="connsiteY10" fmla="*/ 432683 h 613085"/>
                <a:gd name="connsiteX11" fmla="*/ 348710 w 520066"/>
                <a:gd name="connsiteY11" fmla="*/ 338480 h 613085"/>
                <a:gd name="connsiteX12" fmla="*/ 378333 w 520066"/>
                <a:gd name="connsiteY12" fmla="*/ 120834 h 613085"/>
                <a:gd name="connsiteX13" fmla="*/ 373761 w 520066"/>
                <a:gd name="connsiteY13" fmla="*/ 109785 h 613085"/>
                <a:gd name="connsiteX14" fmla="*/ 370904 w 520066"/>
                <a:gd name="connsiteY14" fmla="*/ 104356 h 613085"/>
                <a:gd name="connsiteX15" fmla="*/ 370046 w 520066"/>
                <a:gd name="connsiteY15" fmla="*/ 102737 h 613085"/>
                <a:gd name="connsiteX16" fmla="*/ 367855 w 520066"/>
                <a:gd name="connsiteY16" fmla="*/ 98926 h 613085"/>
                <a:gd name="connsiteX17" fmla="*/ 366903 w 520066"/>
                <a:gd name="connsiteY17" fmla="*/ 97307 h 613085"/>
                <a:gd name="connsiteX18" fmla="*/ 364046 w 520066"/>
                <a:gd name="connsiteY18" fmla="*/ 92735 h 613085"/>
                <a:gd name="connsiteX19" fmla="*/ 363760 w 520066"/>
                <a:gd name="connsiteY19" fmla="*/ 92259 h 613085"/>
                <a:gd name="connsiteX20" fmla="*/ 360521 w 520066"/>
                <a:gd name="connsiteY20" fmla="*/ 87401 h 613085"/>
                <a:gd name="connsiteX21" fmla="*/ 359569 w 520066"/>
                <a:gd name="connsiteY21" fmla="*/ 85972 h 613085"/>
                <a:gd name="connsiteX22" fmla="*/ 357092 w 520066"/>
                <a:gd name="connsiteY22" fmla="*/ 82543 h 613085"/>
                <a:gd name="connsiteX23" fmla="*/ 356045 w 520066"/>
                <a:gd name="connsiteY23" fmla="*/ 81115 h 613085"/>
                <a:gd name="connsiteX24" fmla="*/ 353092 w 520066"/>
                <a:gd name="connsiteY24" fmla="*/ 77209 h 613085"/>
                <a:gd name="connsiteX25" fmla="*/ 352520 w 520066"/>
                <a:gd name="connsiteY25" fmla="*/ 76543 h 613085"/>
                <a:gd name="connsiteX26" fmla="*/ 348996 w 520066"/>
                <a:gd name="connsiteY26" fmla="*/ 72161 h 613085"/>
                <a:gd name="connsiteX27" fmla="*/ 347948 w 520066"/>
                <a:gd name="connsiteY27" fmla="*/ 70923 h 613085"/>
                <a:gd name="connsiteX28" fmla="*/ 345281 w 520066"/>
                <a:gd name="connsiteY28" fmla="*/ 67780 h 613085"/>
                <a:gd name="connsiteX29" fmla="*/ 344138 w 520066"/>
                <a:gd name="connsiteY29" fmla="*/ 66446 h 613085"/>
                <a:gd name="connsiteX30" fmla="*/ 341090 w 520066"/>
                <a:gd name="connsiteY30" fmla="*/ 63113 h 613085"/>
                <a:gd name="connsiteX31" fmla="*/ 340328 w 520066"/>
                <a:gd name="connsiteY31" fmla="*/ 62351 h 613085"/>
                <a:gd name="connsiteX32" fmla="*/ 336518 w 520066"/>
                <a:gd name="connsiteY32" fmla="*/ 58445 h 613085"/>
                <a:gd name="connsiteX33" fmla="*/ 335471 w 520066"/>
                <a:gd name="connsiteY33" fmla="*/ 57397 h 613085"/>
                <a:gd name="connsiteX34" fmla="*/ 332518 w 520066"/>
                <a:gd name="connsiteY34" fmla="*/ 54540 h 613085"/>
                <a:gd name="connsiteX35" fmla="*/ 331280 w 520066"/>
                <a:gd name="connsiteY35" fmla="*/ 53302 h 613085"/>
                <a:gd name="connsiteX36" fmla="*/ 328136 w 520066"/>
                <a:gd name="connsiteY36" fmla="*/ 50444 h 613085"/>
                <a:gd name="connsiteX37" fmla="*/ 327184 w 520066"/>
                <a:gd name="connsiteY37" fmla="*/ 49587 h 613085"/>
                <a:gd name="connsiteX38" fmla="*/ 323088 w 520066"/>
                <a:gd name="connsiteY38" fmla="*/ 46063 h 613085"/>
                <a:gd name="connsiteX39" fmla="*/ 323088 w 520066"/>
                <a:gd name="connsiteY39" fmla="*/ 46063 h 613085"/>
                <a:gd name="connsiteX40" fmla="*/ 322136 w 520066"/>
                <a:gd name="connsiteY40" fmla="*/ 45301 h 613085"/>
                <a:gd name="connsiteX41" fmla="*/ 318897 w 520066"/>
                <a:gd name="connsiteY41" fmla="*/ 42729 h 613085"/>
                <a:gd name="connsiteX42" fmla="*/ 317564 w 520066"/>
                <a:gd name="connsiteY42" fmla="*/ 41681 h 613085"/>
                <a:gd name="connsiteX43" fmla="*/ 314325 w 520066"/>
                <a:gd name="connsiteY43" fmla="*/ 39205 h 613085"/>
                <a:gd name="connsiteX44" fmla="*/ 313277 w 520066"/>
                <a:gd name="connsiteY44" fmla="*/ 38443 h 613085"/>
                <a:gd name="connsiteX45" fmla="*/ 308991 w 520066"/>
                <a:gd name="connsiteY45" fmla="*/ 35395 h 613085"/>
                <a:gd name="connsiteX46" fmla="*/ 308134 w 520066"/>
                <a:gd name="connsiteY46" fmla="*/ 34823 h 613085"/>
                <a:gd name="connsiteX47" fmla="*/ 304610 w 520066"/>
                <a:gd name="connsiteY47" fmla="*/ 32442 h 613085"/>
                <a:gd name="connsiteX48" fmla="*/ 303276 w 520066"/>
                <a:gd name="connsiteY48" fmla="*/ 31585 h 613085"/>
                <a:gd name="connsiteX49" fmla="*/ 299847 w 520066"/>
                <a:gd name="connsiteY49" fmla="*/ 29489 h 613085"/>
                <a:gd name="connsiteX50" fmla="*/ 298704 w 520066"/>
                <a:gd name="connsiteY50" fmla="*/ 28822 h 613085"/>
                <a:gd name="connsiteX51" fmla="*/ 294132 w 520066"/>
                <a:gd name="connsiteY51" fmla="*/ 26155 h 613085"/>
                <a:gd name="connsiteX52" fmla="*/ 293465 w 520066"/>
                <a:gd name="connsiteY52" fmla="*/ 25775 h 613085"/>
                <a:gd name="connsiteX53" fmla="*/ 289465 w 520066"/>
                <a:gd name="connsiteY53" fmla="*/ 23584 h 613085"/>
                <a:gd name="connsiteX54" fmla="*/ 288131 w 520066"/>
                <a:gd name="connsiteY54" fmla="*/ 22917 h 613085"/>
                <a:gd name="connsiteX55" fmla="*/ 284512 w 520066"/>
                <a:gd name="connsiteY55" fmla="*/ 21107 h 613085"/>
                <a:gd name="connsiteX56" fmla="*/ 283369 w 520066"/>
                <a:gd name="connsiteY56" fmla="*/ 20536 h 613085"/>
                <a:gd name="connsiteX57" fmla="*/ 278606 w 520066"/>
                <a:gd name="connsiteY57" fmla="*/ 18345 h 613085"/>
                <a:gd name="connsiteX58" fmla="*/ 278321 w 520066"/>
                <a:gd name="connsiteY58" fmla="*/ 18250 h 613085"/>
                <a:gd name="connsiteX59" fmla="*/ 273749 w 520066"/>
                <a:gd name="connsiteY59" fmla="*/ 16250 h 613085"/>
                <a:gd name="connsiteX60" fmla="*/ 272510 w 520066"/>
                <a:gd name="connsiteY60" fmla="*/ 15773 h 613085"/>
                <a:gd name="connsiteX61" fmla="*/ 268700 w 520066"/>
                <a:gd name="connsiteY61" fmla="*/ 14249 h 613085"/>
                <a:gd name="connsiteX62" fmla="*/ 267557 w 520066"/>
                <a:gd name="connsiteY62" fmla="*/ 13773 h 613085"/>
                <a:gd name="connsiteX63" fmla="*/ 257651 w 520066"/>
                <a:gd name="connsiteY63" fmla="*/ 10249 h 613085"/>
                <a:gd name="connsiteX64" fmla="*/ 256508 w 520066"/>
                <a:gd name="connsiteY64" fmla="*/ 9868 h 613085"/>
                <a:gd name="connsiteX65" fmla="*/ 252413 w 520066"/>
                <a:gd name="connsiteY65" fmla="*/ 8630 h 613085"/>
                <a:gd name="connsiteX66" fmla="*/ 251365 w 520066"/>
                <a:gd name="connsiteY66" fmla="*/ 8344 h 613085"/>
                <a:gd name="connsiteX67" fmla="*/ 241173 w 520066"/>
                <a:gd name="connsiteY67" fmla="*/ 5677 h 613085"/>
                <a:gd name="connsiteX68" fmla="*/ 240316 w 520066"/>
                <a:gd name="connsiteY68" fmla="*/ 5486 h 613085"/>
                <a:gd name="connsiteX69" fmla="*/ 235934 w 520066"/>
                <a:gd name="connsiteY69" fmla="*/ 4534 h 613085"/>
                <a:gd name="connsiteX70" fmla="*/ 234982 w 520066"/>
                <a:gd name="connsiteY70" fmla="*/ 4343 h 613085"/>
                <a:gd name="connsiteX71" fmla="*/ 224409 w 520066"/>
                <a:gd name="connsiteY71" fmla="*/ 2438 h 613085"/>
                <a:gd name="connsiteX72" fmla="*/ 223838 w 520066"/>
                <a:gd name="connsiteY72" fmla="*/ 2343 h 613085"/>
                <a:gd name="connsiteX73" fmla="*/ 219075 w 520066"/>
                <a:gd name="connsiteY73" fmla="*/ 1676 h 613085"/>
                <a:gd name="connsiteX74" fmla="*/ 218313 w 520066"/>
                <a:gd name="connsiteY74" fmla="*/ 1581 h 613085"/>
                <a:gd name="connsiteX75" fmla="*/ 207550 w 520066"/>
                <a:gd name="connsiteY75" fmla="*/ 533 h 613085"/>
                <a:gd name="connsiteX76" fmla="*/ 207359 w 520066"/>
                <a:gd name="connsiteY76" fmla="*/ 533 h 613085"/>
                <a:gd name="connsiteX77" fmla="*/ 202216 w 520066"/>
                <a:gd name="connsiteY77" fmla="*/ 247 h 613085"/>
                <a:gd name="connsiteX78" fmla="*/ 201644 w 520066"/>
                <a:gd name="connsiteY78" fmla="*/ 247 h 613085"/>
                <a:gd name="connsiteX79" fmla="*/ 185261 w 520066"/>
                <a:gd name="connsiteY79" fmla="*/ 57 h 613085"/>
                <a:gd name="connsiteX80" fmla="*/ 184976 w 520066"/>
                <a:gd name="connsiteY80" fmla="*/ 57 h 613085"/>
                <a:gd name="connsiteX81" fmla="*/ 168497 w 520066"/>
                <a:gd name="connsiteY81" fmla="*/ 1105 h 613085"/>
                <a:gd name="connsiteX82" fmla="*/ 168497 w 520066"/>
                <a:gd name="connsiteY82" fmla="*/ 1105 h 613085"/>
                <a:gd name="connsiteX83" fmla="*/ 59341 w 520066"/>
                <a:gd name="connsiteY83" fmla="*/ 44158 h 613085"/>
                <a:gd name="connsiteX84" fmla="*/ 33528 w 520066"/>
                <a:gd name="connsiteY84" fmla="*/ 69589 h 613085"/>
                <a:gd name="connsiteX85" fmla="*/ 33528 w 520066"/>
                <a:gd name="connsiteY85" fmla="*/ 69589 h 613085"/>
                <a:gd name="connsiteX86" fmla="*/ 29909 w 520066"/>
                <a:gd name="connsiteY86" fmla="*/ 74257 h 613085"/>
                <a:gd name="connsiteX87" fmla="*/ 29718 w 520066"/>
                <a:gd name="connsiteY87" fmla="*/ 74543 h 613085"/>
                <a:gd name="connsiteX88" fmla="*/ 26384 w 520066"/>
                <a:gd name="connsiteY88" fmla="*/ 79210 h 613085"/>
                <a:gd name="connsiteX89" fmla="*/ 24384 w 520066"/>
                <a:gd name="connsiteY89" fmla="*/ 82163 h 613085"/>
                <a:gd name="connsiteX90" fmla="*/ 24194 w 520066"/>
                <a:gd name="connsiteY90" fmla="*/ 82353 h 613085"/>
                <a:gd name="connsiteX91" fmla="*/ 22384 w 520066"/>
                <a:gd name="connsiteY91" fmla="*/ 85210 h 613085"/>
                <a:gd name="connsiteX92" fmla="*/ 22098 w 520066"/>
                <a:gd name="connsiteY92" fmla="*/ 85592 h 613085"/>
                <a:gd name="connsiteX93" fmla="*/ 20479 w 520066"/>
                <a:gd name="connsiteY93" fmla="*/ 88354 h 613085"/>
                <a:gd name="connsiteX94" fmla="*/ 20193 w 520066"/>
                <a:gd name="connsiteY94" fmla="*/ 88925 h 613085"/>
                <a:gd name="connsiteX95" fmla="*/ 18669 w 520066"/>
                <a:gd name="connsiteY95" fmla="*/ 91592 h 613085"/>
                <a:gd name="connsiteX96" fmla="*/ 18288 w 520066"/>
                <a:gd name="connsiteY96" fmla="*/ 92259 h 613085"/>
                <a:gd name="connsiteX97" fmla="*/ 16859 w 520066"/>
                <a:gd name="connsiteY97" fmla="*/ 94926 h 613085"/>
                <a:gd name="connsiteX98" fmla="*/ 16478 w 520066"/>
                <a:gd name="connsiteY98" fmla="*/ 95688 h 613085"/>
                <a:gd name="connsiteX99" fmla="*/ 15145 w 520066"/>
                <a:gd name="connsiteY99" fmla="*/ 98260 h 613085"/>
                <a:gd name="connsiteX100" fmla="*/ 14669 w 520066"/>
                <a:gd name="connsiteY100" fmla="*/ 99117 h 613085"/>
                <a:gd name="connsiteX101" fmla="*/ 13430 w 520066"/>
                <a:gd name="connsiteY101" fmla="*/ 101689 h 613085"/>
                <a:gd name="connsiteX102" fmla="*/ 12954 w 520066"/>
                <a:gd name="connsiteY102" fmla="*/ 102641 h 613085"/>
                <a:gd name="connsiteX103" fmla="*/ 11811 w 520066"/>
                <a:gd name="connsiteY103" fmla="*/ 105118 h 613085"/>
                <a:gd name="connsiteX104" fmla="*/ 11335 w 520066"/>
                <a:gd name="connsiteY104" fmla="*/ 106166 h 613085"/>
                <a:gd name="connsiteX105" fmla="*/ 10287 w 520066"/>
                <a:gd name="connsiteY105" fmla="*/ 108642 h 613085"/>
                <a:gd name="connsiteX106" fmla="*/ 9811 w 520066"/>
                <a:gd name="connsiteY106" fmla="*/ 109785 h 613085"/>
                <a:gd name="connsiteX107" fmla="*/ 8858 w 520066"/>
                <a:gd name="connsiteY107" fmla="*/ 112262 h 613085"/>
                <a:gd name="connsiteX108" fmla="*/ 8382 w 520066"/>
                <a:gd name="connsiteY108" fmla="*/ 113500 h 613085"/>
                <a:gd name="connsiteX109" fmla="*/ 7525 w 520066"/>
                <a:gd name="connsiteY109" fmla="*/ 115976 h 613085"/>
                <a:gd name="connsiteX110" fmla="*/ 7048 w 520066"/>
                <a:gd name="connsiteY110" fmla="*/ 117310 h 613085"/>
                <a:gd name="connsiteX111" fmla="*/ 6286 w 520066"/>
                <a:gd name="connsiteY111" fmla="*/ 119691 h 613085"/>
                <a:gd name="connsiteX112" fmla="*/ 5906 w 520066"/>
                <a:gd name="connsiteY112" fmla="*/ 121025 h 613085"/>
                <a:gd name="connsiteX113" fmla="*/ 5239 w 520066"/>
                <a:gd name="connsiteY113" fmla="*/ 123406 h 613085"/>
                <a:gd name="connsiteX114" fmla="*/ 4858 w 520066"/>
                <a:gd name="connsiteY114" fmla="*/ 124834 h 613085"/>
                <a:gd name="connsiteX115" fmla="*/ 4286 w 520066"/>
                <a:gd name="connsiteY115" fmla="*/ 127216 h 613085"/>
                <a:gd name="connsiteX116" fmla="*/ 3905 w 520066"/>
                <a:gd name="connsiteY116" fmla="*/ 128740 h 613085"/>
                <a:gd name="connsiteX117" fmla="*/ 3334 w 520066"/>
                <a:gd name="connsiteY117" fmla="*/ 131121 h 613085"/>
                <a:gd name="connsiteX118" fmla="*/ 2953 w 520066"/>
                <a:gd name="connsiteY118" fmla="*/ 132740 h 613085"/>
                <a:gd name="connsiteX119" fmla="*/ 2477 w 520066"/>
                <a:gd name="connsiteY119" fmla="*/ 135122 h 613085"/>
                <a:gd name="connsiteX120" fmla="*/ 2191 w 520066"/>
                <a:gd name="connsiteY120" fmla="*/ 136741 h 613085"/>
                <a:gd name="connsiteX121" fmla="*/ 1810 w 520066"/>
                <a:gd name="connsiteY121" fmla="*/ 139122 h 613085"/>
                <a:gd name="connsiteX122" fmla="*/ 1524 w 520066"/>
                <a:gd name="connsiteY122" fmla="*/ 140837 h 613085"/>
                <a:gd name="connsiteX123" fmla="*/ 1238 w 520066"/>
                <a:gd name="connsiteY123" fmla="*/ 143122 h 613085"/>
                <a:gd name="connsiteX124" fmla="*/ 1048 w 520066"/>
                <a:gd name="connsiteY124" fmla="*/ 144932 h 613085"/>
                <a:gd name="connsiteX125" fmla="*/ 762 w 520066"/>
                <a:gd name="connsiteY125" fmla="*/ 147218 h 613085"/>
                <a:gd name="connsiteX126" fmla="*/ 572 w 520066"/>
                <a:gd name="connsiteY126" fmla="*/ 149028 h 613085"/>
                <a:gd name="connsiteX127" fmla="*/ 381 w 520066"/>
                <a:gd name="connsiteY127" fmla="*/ 151314 h 613085"/>
                <a:gd name="connsiteX128" fmla="*/ 286 w 520066"/>
                <a:gd name="connsiteY128" fmla="*/ 153219 h 613085"/>
                <a:gd name="connsiteX129" fmla="*/ 191 w 520066"/>
                <a:gd name="connsiteY129" fmla="*/ 155505 h 613085"/>
                <a:gd name="connsiteX130" fmla="*/ 95 w 520066"/>
                <a:gd name="connsiteY130" fmla="*/ 157505 h 613085"/>
                <a:gd name="connsiteX131" fmla="*/ 0 w 520066"/>
                <a:gd name="connsiteY131" fmla="*/ 159791 h 613085"/>
                <a:gd name="connsiteX132" fmla="*/ 0 w 520066"/>
                <a:gd name="connsiteY132" fmla="*/ 161792 h 613085"/>
                <a:gd name="connsiteX133" fmla="*/ 0 w 520066"/>
                <a:gd name="connsiteY133" fmla="*/ 164077 h 613085"/>
                <a:gd name="connsiteX134" fmla="*/ 0 w 520066"/>
                <a:gd name="connsiteY134" fmla="*/ 166173 h 613085"/>
                <a:gd name="connsiteX135" fmla="*/ 0 w 520066"/>
                <a:gd name="connsiteY135" fmla="*/ 168364 h 613085"/>
                <a:gd name="connsiteX136" fmla="*/ 95 w 520066"/>
                <a:gd name="connsiteY136" fmla="*/ 170555 h 613085"/>
                <a:gd name="connsiteX137" fmla="*/ 191 w 520066"/>
                <a:gd name="connsiteY137" fmla="*/ 172745 h 613085"/>
                <a:gd name="connsiteX138" fmla="*/ 381 w 520066"/>
                <a:gd name="connsiteY138" fmla="*/ 174936 h 613085"/>
                <a:gd name="connsiteX139" fmla="*/ 572 w 520066"/>
                <a:gd name="connsiteY139" fmla="*/ 177127 h 613085"/>
                <a:gd name="connsiteX140" fmla="*/ 762 w 520066"/>
                <a:gd name="connsiteY140" fmla="*/ 179413 h 613085"/>
                <a:gd name="connsiteX141" fmla="*/ 953 w 520066"/>
                <a:gd name="connsiteY141" fmla="*/ 181604 h 613085"/>
                <a:gd name="connsiteX142" fmla="*/ 1238 w 520066"/>
                <a:gd name="connsiteY142" fmla="*/ 183985 h 613085"/>
                <a:gd name="connsiteX143" fmla="*/ 1524 w 520066"/>
                <a:gd name="connsiteY143" fmla="*/ 186080 h 613085"/>
                <a:gd name="connsiteX144" fmla="*/ 1905 w 520066"/>
                <a:gd name="connsiteY144" fmla="*/ 188652 h 613085"/>
                <a:gd name="connsiteX145" fmla="*/ 2191 w 520066"/>
                <a:gd name="connsiteY145" fmla="*/ 190652 h 613085"/>
                <a:gd name="connsiteX146" fmla="*/ 2667 w 520066"/>
                <a:gd name="connsiteY146" fmla="*/ 193319 h 613085"/>
                <a:gd name="connsiteX147" fmla="*/ 2953 w 520066"/>
                <a:gd name="connsiteY147" fmla="*/ 195224 h 613085"/>
                <a:gd name="connsiteX148" fmla="*/ 3524 w 520066"/>
                <a:gd name="connsiteY148" fmla="*/ 198272 h 613085"/>
                <a:gd name="connsiteX149" fmla="*/ 3810 w 520066"/>
                <a:gd name="connsiteY149" fmla="*/ 199892 h 613085"/>
                <a:gd name="connsiteX150" fmla="*/ 4858 w 520066"/>
                <a:gd name="connsiteY150" fmla="*/ 204559 h 613085"/>
                <a:gd name="connsiteX151" fmla="*/ 40100 w 520066"/>
                <a:gd name="connsiteY151" fmla="*/ 153791 h 613085"/>
                <a:gd name="connsiteX152" fmla="*/ 94202 w 520066"/>
                <a:gd name="connsiteY152" fmla="*/ 145027 h 613085"/>
                <a:gd name="connsiteX153" fmla="*/ 175355 w 520066"/>
                <a:gd name="connsiteY153" fmla="*/ 174555 h 613085"/>
                <a:gd name="connsiteX154" fmla="*/ 223076 w 520066"/>
                <a:gd name="connsiteY154" fmla="*/ 257708 h 613085"/>
                <a:gd name="connsiteX155" fmla="*/ 207074 w 520066"/>
                <a:gd name="connsiteY155" fmla="*/ 350291 h 613085"/>
                <a:gd name="connsiteX156" fmla="*/ 149638 w 520066"/>
                <a:gd name="connsiteY156" fmla="*/ 435826 h 613085"/>
                <a:gd name="connsiteX157" fmla="*/ 146590 w 520066"/>
                <a:gd name="connsiteY157" fmla="*/ 440302 h 613085"/>
                <a:gd name="connsiteX158" fmla="*/ 145637 w 520066"/>
                <a:gd name="connsiteY158" fmla="*/ 441826 h 613085"/>
                <a:gd name="connsiteX159" fmla="*/ 143637 w 520066"/>
                <a:gd name="connsiteY159" fmla="*/ 444875 h 613085"/>
                <a:gd name="connsiteX160" fmla="*/ 142589 w 520066"/>
                <a:gd name="connsiteY160" fmla="*/ 446684 h 613085"/>
                <a:gd name="connsiteX161" fmla="*/ 140875 w 520066"/>
                <a:gd name="connsiteY161" fmla="*/ 449542 h 613085"/>
                <a:gd name="connsiteX162" fmla="*/ 139732 w 520066"/>
                <a:gd name="connsiteY162" fmla="*/ 451542 h 613085"/>
                <a:gd name="connsiteX163" fmla="*/ 138208 w 520066"/>
                <a:gd name="connsiteY163" fmla="*/ 454209 h 613085"/>
                <a:gd name="connsiteX164" fmla="*/ 131350 w 520066"/>
                <a:gd name="connsiteY164" fmla="*/ 488689 h 613085"/>
                <a:gd name="connsiteX165" fmla="*/ 131445 w 520066"/>
                <a:gd name="connsiteY165" fmla="*/ 489261 h 613085"/>
                <a:gd name="connsiteX166" fmla="*/ 131731 w 520066"/>
                <a:gd name="connsiteY166" fmla="*/ 490976 h 613085"/>
                <a:gd name="connsiteX167" fmla="*/ 131921 w 520066"/>
                <a:gd name="connsiteY167" fmla="*/ 492023 h 613085"/>
                <a:gd name="connsiteX168" fmla="*/ 132207 w 520066"/>
                <a:gd name="connsiteY168" fmla="*/ 493357 h 613085"/>
                <a:gd name="connsiteX169" fmla="*/ 132493 w 520066"/>
                <a:gd name="connsiteY169" fmla="*/ 494785 h 613085"/>
                <a:gd name="connsiteX170" fmla="*/ 132874 w 520066"/>
                <a:gd name="connsiteY170" fmla="*/ 496119 h 613085"/>
                <a:gd name="connsiteX171" fmla="*/ 133255 w 520066"/>
                <a:gd name="connsiteY171" fmla="*/ 497548 h 613085"/>
                <a:gd name="connsiteX172" fmla="*/ 134017 w 520066"/>
                <a:gd name="connsiteY172" fmla="*/ 499929 h 613085"/>
                <a:gd name="connsiteX173" fmla="*/ 163449 w 520066"/>
                <a:gd name="connsiteY173" fmla="*/ 533267 h 613085"/>
                <a:gd name="connsiteX174" fmla="*/ 283369 w 520066"/>
                <a:gd name="connsiteY174" fmla="*/ 554888 h 613085"/>
                <a:gd name="connsiteX175" fmla="*/ 414338 w 520066"/>
                <a:gd name="connsiteY175" fmla="*/ 553079 h 613085"/>
                <a:gd name="connsiteX176" fmla="*/ 439007 w 520066"/>
                <a:gd name="connsiteY176" fmla="*/ 554412 h 613085"/>
                <a:gd name="connsiteX177" fmla="*/ 478917 w 520066"/>
                <a:gd name="connsiteY177" fmla="*/ 564413 h 613085"/>
                <a:gd name="connsiteX178" fmla="*/ 511111 w 520066"/>
                <a:gd name="connsiteY178" fmla="*/ 613086 h 613085"/>
                <a:gd name="connsiteX179" fmla="*/ 520065 w 520066"/>
                <a:gd name="connsiteY179" fmla="*/ 592702 h 613085"/>
                <a:gd name="connsiteX180" fmla="*/ 470059 w 520066"/>
                <a:gd name="connsiteY180" fmla="*/ 524980 h 6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20066" h="613085">
                  <a:moveTo>
                    <a:pt x="470059" y="524980"/>
                  </a:moveTo>
                  <a:cubicBezTo>
                    <a:pt x="464630" y="524122"/>
                    <a:pt x="456343" y="525075"/>
                    <a:pt x="448342" y="526599"/>
                  </a:cubicBezTo>
                  <a:cubicBezTo>
                    <a:pt x="431959" y="529647"/>
                    <a:pt x="415290" y="530600"/>
                    <a:pt x="398717" y="529076"/>
                  </a:cubicBezTo>
                  <a:cubicBezTo>
                    <a:pt x="391573" y="528409"/>
                    <a:pt x="384429" y="527933"/>
                    <a:pt x="377285" y="527552"/>
                  </a:cubicBezTo>
                  <a:cubicBezTo>
                    <a:pt x="341376" y="525551"/>
                    <a:pt x="304133" y="523551"/>
                    <a:pt x="269367" y="513169"/>
                  </a:cubicBezTo>
                  <a:cubicBezTo>
                    <a:pt x="266510" y="512312"/>
                    <a:pt x="260033" y="504310"/>
                    <a:pt x="260509" y="504692"/>
                  </a:cubicBezTo>
                  <a:cubicBezTo>
                    <a:pt x="260509" y="504692"/>
                    <a:pt x="260318" y="503453"/>
                    <a:pt x="260033" y="501263"/>
                  </a:cubicBezTo>
                  <a:cubicBezTo>
                    <a:pt x="259366" y="496024"/>
                    <a:pt x="258604" y="485832"/>
                    <a:pt x="261842" y="476688"/>
                  </a:cubicBezTo>
                  <a:cubicBezTo>
                    <a:pt x="263843" y="470973"/>
                    <a:pt x="265843" y="465353"/>
                    <a:pt x="267938" y="459638"/>
                  </a:cubicBezTo>
                  <a:cubicBezTo>
                    <a:pt x="268700" y="458019"/>
                    <a:pt x="269558" y="456495"/>
                    <a:pt x="270415" y="454876"/>
                  </a:cubicBezTo>
                  <a:cubicBezTo>
                    <a:pt x="274511" y="447351"/>
                    <a:pt x="278892" y="439922"/>
                    <a:pt x="283750" y="432683"/>
                  </a:cubicBezTo>
                  <a:cubicBezTo>
                    <a:pt x="305181" y="400964"/>
                    <a:pt x="329756" y="371913"/>
                    <a:pt x="348710" y="338480"/>
                  </a:cubicBezTo>
                  <a:cubicBezTo>
                    <a:pt x="386239" y="272377"/>
                    <a:pt x="407289" y="194272"/>
                    <a:pt x="378333" y="120834"/>
                  </a:cubicBezTo>
                  <a:cubicBezTo>
                    <a:pt x="376904" y="117119"/>
                    <a:pt x="375285" y="113405"/>
                    <a:pt x="373761" y="109785"/>
                  </a:cubicBezTo>
                  <a:cubicBezTo>
                    <a:pt x="372809" y="107975"/>
                    <a:pt x="371856" y="106166"/>
                    <a:pt x="370904" y="104356"/>
                  </a:cubicBezTo>
                  <a:cubicBezTo>
                    <a:pt x="370618" y="103784"/>
                    <a:pt x="370332" y="103308"/>
                    <a:pt x="370046" y="102737"/>
                  </a:cubicBezTo>
                  <a:cubicBezTo>
                    <a:pt x="369284" y="101403"/>
                    <a:pt x="368618" y="100165"/>
                    <a:pt x="367855" y="98926"/>
                  </a:cubicBezTo>
                  <a:cubicBezTo>
                    <a:pt x="367570" y="98355"/>
                    <a:pt x="367189" y="97879"/>
                    <a:pt x="366903" y="97307"/>
                  </a:cubicBezTo>
                  <a:cubicBezTo>
                    <a:pt x="365951" y="95783"/>
                    <a:pt x="364998" y="94259"/>
                    <a:pt x="364046" y="92735"/>
                  </a:cubicBezTo>
                  <a:cubicBezTo>
                    <a:pt x="363950" y="92545"/>
                    <a:pt x="363855" y="92450"/>
                    <a:pt x="363760" y="92259"/>
                  </a:cubicBezTo>
                  <a:cubicBezTo>
                    <a:pt x="362712" y="90640"/>
                    <a:pt x="361664" y="89021"/>
                    <a:pt x="360521" y="87401"/>
                  </a:cubicBezTo>
                  <a:cubicBezTo>
                    <a:pt x="360236" y="86925"/>
                    <a:pt x="359855" y="86449"/>
                    <a:pt x="359569" y="85972"/>
                  </a:cubicBezTo>
                  <a:cubicBezTo>
                    <a:pt x="358807" y="84830"/>
                    <a:pt x="357950" y="83687"/>
                    <a:pt x="357092" y="82543"/>
                  </a:cubicBezTo>
                  <a:cubicBezTo>
                    <a:pt x="356711" y="82067"/>
                    <a:pt x="356426" y="81591"/>
                    <a:pt x="356045" y="81115"/>
                  </a:cubicBezTo>
                  <a:cubicBezTo>
                    <a:pt x="355092" y="79781"/>
                    <a:pt x="354140" y="78543"/>
                    <a:pt x="353092" y="77209"/>
                  </a:cubicBezTo>
                  <a:cubicBezTo>
                    <a:pt x="352901" y="77019"/>
                    <a:pt x="352711" y="76733"/>
                    <a:pt x="352520" y="76543"/>
                  </a:cubicBezTo>
                  <a:cubicBezTo>
                    <a:pt x="351377" y="75019"/>
                    <a:pt x="350139" y="73590"/>
                    <a:pt x="348996" y="72161"/>
                  </a:cubicBezTo>
                  <a:cubicBezTo>
                    <a:pt x="348615" y="71780"/>
                    <a:pt x="348329" y="71399"/>
                    <a:pt x="347948" y="70923"/>
                  </a:cubicBezTo>
                  <a:cubicBezTo>
                    <a:pt x="347091" y="69875"/>
                    <a:pt x="346138" y="68827"/>
                    <a:pt x="345281" y="67780"/>
                  </a:cubicBezTo>
                  <a:cubicBezTo>
                    <a:pt x="344900" y="67304"/>
                    <a:pt x="344519" y="66922"/>
                    <a:pt x="344138" y="66446"/>
                  </a:cubicBezTo>
                  <a:cubicBezTo>
                    <a:pt x="343186" y="65303"/>
                    <a:pt x="342138" y="64255"/>
                    <a:pt x="341090" y="63113"/>
                  </a:cubicBezTo>
                  <a:cubicBezTo>
                    <a:pt x="340805" y="62827"/>
                    <a:pt x="340614" y="62541"/>
                    <a:pt x="340328" y="62351"/>
                  </a:cubicBezTo>
                  <a:cubicBezTo>
                    <a:pt x="339090" y="61017"/>
                    <a:pt x="337757" y="59684"/>
                    <a:pt x="336518" y="58445"/>
                  </a:cubicBezTo>
                  <a:cubicBezTo>
                    <a:pt x="336137" y="58064"/>
                    <a:pt x="335852" y="57779"/>
                    <a:pt x="335471" y="57397"/>
                  </a:cubicBezTo>
                  <a:cubicBezTo>
                    <a:pt x="334518" y="56445"/>
                    <a:pt x="333470" y="55493"/>
                    <a:pt x="332518" y="54540"/>
                  </a:cubicBezTo>
                  <a:cubicBezTo>
                    <a:pt x="332137" y="54159"/>
                    <a:pt x="331661" y="53778"/>
                    <a:pt x="331280" y="53302"/>
                  </a:cubicBezTo>
                  <a:cubicBezTo>
                    <a:pt x="330232" y="52349"/>
                    <a:pt x="329184" y="51397"/>
                    <a:pt x="328136" y="50444"/>
                  </a:cubicBezTo>
                  <a:cubicBezTo>
                    <a:pt x="327851" y="50159"/>
                    <a:pt x="327565" y="49873"/>
                    <a:pt x="327184" y="49587"/>
                  </a:cubicBezTo>
                  <a:cubicBezTo>
                    <a:pt x="325850" y="48444"/>
                    <a:pt x="324517" y="47206"/>
                    <a:pt x="323088" y="46063"/>
                  </a:cubicBezTo>
                  <a:cubicBezTo>
                    <a:pt x="323088" y="46063"/>
                    <a:pt x="323088" y="46063"/>
                    <a:pt x="323088" y="46063"/>
                  </a:cubicBezTo>
                  <a:cubicBezTo>
                    <a:pt x="322802" y="45777"/>
                    <a:pt x="322421" y="45491"/>
                    <a:pt x="322136" y="45301"/>
                  </a:cubicBezTo>
                  <a:cubicBezTo>
                    <a:pt x="321088" y="44443"/>
                    <a:pt x="319945" y="43586"/>
                    <a:pt x="318897" y="42729"/>
                  </a:cubicBezTo>
                  <a:cubicBezTo>
                    <a:pt x="318421" y="42348"/>
                    <a:pt x="318040" y="42062"/>
                    <a:pt x="317564" y="41681"/>
                  </a:cubicBezTo>
                  <a:cubicBezTo>
                    <a:pt x="316516" y="40824"/>
                    <a:pt x="315373" y="40062"/>
                    <a:pt x="314325" y="39205"/>
                  </a:cubicBezTo>
                  <a:cubicBezTo>
                    <a:pt x="313944" y="38919"/>
                    <a:pt x="313658" y="38633"/>
                    <a:pt x="313277" y="38443"/>
                  </a:cubicBezTo>
                  <a:cubicBezTo>
                    <a:pt x="311849" y="37395"/>
                    <a:pt x="310420" y="36347"/>
                    <a:pt x="308991" y="35395"/>
                  </a:cubicBezTo>
                  <a:cubicBezTo>
                    <a:pt x="308705" y="35204"/>
                    <a:pt x="308420" y="35014"/>
                    <a:pt x="308134" y="34823"/>
                  </a:cubicBezTo>
                  <a:cubicBezTo>
                    <a:pt x="306991" y="34061"/>
                    <a:pt x="305753" y="33204"/>
                    <a:pt x="304610" y="32442"/>
                  </a:cubicBezTo>
                  <a:cubicBezTo>
                    <a:pt x="304133" y="32156"/>
                    <a:pt x="303752" y="31871"/>
                    <a:pt x="303276" y="31585"/>
                  </a:cubicBezTo>
                  <a:cubicBezTo>
                    <a:pt x="302133" y="30823"/>
                    <a:pt x="300990" y="30156"/>
                    <a:pt x="299847" y="29489"/>
                  </a:cubicBezTo>
                  <a:cubicBezTo>
                    <a:pt x="299466" y="29299"/>
                    <a:pt x="299085" y="29013"/>
                    <a:pt x="298704" y="28822"/>
                  </a:cubicBezTo>
                  <a:cubicBezTo>
                    <a:pt x="297180" y="27965"/>
                    <a:pt x="295656" y="27013"/>
                    <a:pt x="294132" y="26155"/>
                  </a:cubicBezTo>
                  <a:cubicBezTo>
                    <a:pt x="293942" y="26060"/>
                    <a:pt x="293751" y="25965"/>
                    <a:pt x="293465" y="25775"/>
                  </a:cubicBezTo>
                  <a:cubicBezTo>
                    <a:pt x="292132" y="25013"/>
                    <a:pt x="290798" y="24346"/>
                    <a:pt x="289465" y="23584"/>
                  </a:cubicBezTo>
                  <a:cubicBezTo>
                    <a:pt x="288989" y="23393"/>
                    <a:pt x="288608" y="23108"/>
                    <a:pt x="288131" y="22917"/>
                  </a:cubicBezTo>
                  <a:cubicBezTo>
                    <a:pt x="286893" y="22250"/>
                    <a:pt x="285750" y="21679"/>
                    <a:pt x="284512" y="21107"/>
                  </a:cubicBezTo>
                  <a:cubicBezTo>
                    <a:pt x="284131" y="20917"/>
                    <a:pt x="283750" y="20726"/>
                    <a:pt x="283369" y="20536"/>
                  </a:cubicBezTo>
                  <a:cubicBezTo>
                    <a:pt x="281750" y="19774"/>
                    <a:pt x="280226" y="19012"/>
                    <a:pt x="278606" y="18345"/>
                  </a:cubicBezTo>
                  <a:cubicBezTo>
                    <a:pt x="278511" y="18345"/>
                    <a:pt x="278416" y="18250"/>
                    <a:pt x="278321" y="18250"/>
                  </a:cubicBezTo>
                  <a:cubicBezTo>
                    <a:pt x="276797" y="17583"/>
                    <a:pt x="275273" y="16916"/>
                    <a:pt x="273749" y="16250"/>
                  </a:cubicBezTo>
                  <a:cubicBezTo>
                    <a:pt x="273368" y="16059"/>
                    <a:pt x="272891" y="15868"/>
                    <a:pt x="272510" y="15773"/>
                  </a:cubicBezTo>
                  <a:cubicBezTo>
                    <a:pt x="271272" y="15297"/>
                    <a:pt x="269939" y="14726"/>
                    <a:pt x="268700" y="14249"/>
                  </a:cubicBezTo>
                  <a:cubicBezTo>
                    <a:pt x="268319" y="14059"/>
                    <a:pt x="267938" y="13963"/>
                    <a:pt x="267557" y="13773"/>
                  </a:cubicBezTo>
                  <a:cubicBezTo>
                    <a:pt x="264319" y="12535"/>
                    <a:pt x="260985" y="11392"/>
                    <a:pt x="257651" y="10249"/>
                  </a:cubicBezTo>
                  <a:cubicBezTo>
                    <a:pt x="257270" y="10154"/>
                    <a:pt x="256889" y="10058"/>
                    <a:pt x="256508" y="9868"/>
                  </a:cubicBezTo>
                  <a:cubicBezTo>
                    <a:pt x="255175" y="9392"/>
                    <a:pt x="253841" y="9010"/>
                    <a:pt x="252413" y="8630"/>
                  </a:cubicBezTo>
                  <a:cubicBezTo>
                    <a:pt x="252032" y="8534"/>
                    <a:pt x="251746" y="8439"/>
                    <a:pt x="251365" y="8344"/>
                  </a:cubicBezTo>
                  <a:cubicBezTo>
                    <a:pt x="247936" y="7391"/>
                    <a:pt x="244602" y="6439"/>
                    <a:pt x="241173" y="5677"/>
                  </a:cubicBezTo>
                  <a:cubicBezTo>
                    <a:pt x="240887" y="5581"/>
                    <a:pt x="240602" y="5581"/>
                    <a:pt x="240316" y="5486"/>
                  </a:cubicBezTo>
                  <a:cubicBezTo>
                    <a:pt x="238887" y="5105"/>
                    <a:pt x="237363" y="4819"/>
                    <a:pt x="235934" y="4534"/>
                  </a:cubicBezTo>
                  <a:cubicBezTo>
                    <a:pt x="235649" y="4438"/>
                    <a:pt x="235363" y="4438"/>
                    <a:pt x="234982" y="4343"/>
                  </a:cubicBezTo>
                  <a:cubicBezTo>
                    <a:pt x="231458" y="3676"/>
                    <a:pt x="227933" y="3010"/>
                    <a:pt x="224409" y="2438"/>
                  </a:cubicBezTo>
                  <a:cubicBezTo>
                    <a:pt x="224218" y="2438"/>
                    <a:pt x="224028" y="2343"/>
                    <a:pt x="223838" y="2343"/>
                  </a:cubicBezTo>
                  <a:cubicBezTo>
                    <a:pt x="222218" y="2152"/>
                    <a:pt x="220694" y="1867"/>
                    <a:pt x="219075" y="1676"/>
                  </a:cubicBezTo>
                  <a:cubicBezTo>
                    <a:pt x="218789" y="1676"/>
                    <a:pt x="218599" y="1581"/>
                    <a:pt x="218313" y="1581"/>
                  </a:cubicBezTo>
                  <a:cubicBezTo>
                    <a:pt x="214693" y="1105"/>
                    <a:pt x="211169" y="819"/>
                    <a:pt x="207550" y="533"/>
                  </a:cubicBezTo>
                  <a:cubicBezTo>
                    <a:pt x="207455" y="533"/>
                    <a:pt x="207455" y="533"/>
                    <a:pt x="207359" y="533"/>
                  </a:cubicBezTo>
                  <a:cubicBezTo>
                    <a:pt x="205645" y="438"/>
                    <a:pt x="203930" y="343"/>
                    <a:pt x="202216" y="247"/>
                  </a:cubicBezTo>
                  <a:cubicBezTo>
                    <a:pt x="202025" y="247"/>
                    <a:pt x="201835" y="247"/>
                    <a:pt x="201644" y="247"/>
                  </a:cubicBezTo>
                  <a:cubicBezTo>
                    <a:pt x="196215" y="-38"/>
                    <a:pt x="190691" y="-38"/>
                    <a:pt x="185261" y="57"/>
                  </a:cubicBezTo>
                  <a:cubicBezTo>
                    <a:pt x="185166" y="57"/>
                    <a:pt x="185071" y="57"/>
                    <a:pt x="184976" y="57"/>
                  </a:cubicBezTo>
                  <a:cubicBezTo>
                    <a:pt x="179451" y="247"/>
                    <a:pt x="173927" y="533"/>
                    <a:pt x="168497" y="1105"/>
                  </a:cubicBezTo>
                  <a:cubicBezTo>
                    <a:pt x="168497" y="1105"/>
                    <a:pt x="168497" y="1105"/>
                    <a:pt x="168497" y="1105"/>
                  </a:cubicBezTo>
                  <a:cubicBezTo>
                    <a:pt x="128016" y="5296"/>
                    <a:pt x="89344" y="20250"/>
                    <a:pt x="59341" y="44158"/>
                  </a:cubicBezTo>
                  <a:cubicBezTo>
                    <a:pt x="49816" y="51778"/>
                    <a:pt x="41148" y="60255"/>
                    <a:pt x="33528" y="69589"/>
                  </a:cubicBezTo>
                  <a:cubicBezTo>
                    <a:pt x="33528" y="69589"/>
                    <a:pt x="33528" y="69589"/>
                    <a:pt x="33528" y="69589"/>
                  </a:cubicBezTo>
                  <a:cubicBezTo>
                    <a:pt x="32290" y="71113"/>
                    <a:pt x="31052" y="72638"/>
                    <a:pt x="29909" y="74257"/>
                  </a:cubicBezTo>
                  <a:cubicBezTo>
                    <a:pt x="29813" y="74352"/>
                    <a:pt x="29718" y="74447"/>
                    <a:pt x="29718" y="74543"/>
                  </a:cubicBezTo>
                  <a:cubicBezTo>
                    <a:pt x="28575" y="76067"/>
                    <a:pt x="27432" y="77686"/>
                    <a:pt x="26384" y="79210"/>
                  </a:cubicBezTo>
                  <a:cubicBezTo>
                    <a:pt x="25718" y="80162"/>
                    <a:pt x="25051" y="81210"/>
                    <a:pt x="24384" y="82163"/>
                  </a:cubicBezTo>
                  <a:cubicBezTo>
                    <a:pt x="24289" y="82258"/>
                    <a:pt x="24289" y="82353"/>
                    <a:pt x="24194" y="82353"/>
                  </a:cubicBezTo>
                  <a:cubicBezTo>
                    <a:pt x="23622" y="83305"/>
                    <a:pt x="22955" y="84258"/>
                    <a:pt x="22384" y="85210"/>
                  </a:cubicBezTo>
                  <a:cubicBezTo>
                    <a:pt x="22289" y="85306"/>
                    <a:pt x="22193" y="85496"/>
                    <a:pt x="22098" y="85592"/>
                  </a:cubicBezTo>
                  <a:cubicBezTo>
                    <a:pt x="21527" y="86544"/>
                    <a:pt x="20955" y="87401"/>
                    <a:pt x="20479" y="88354"/>
                  </a:cubicBezTo>
                  <a:cubicBezTo>
                    <a:pt x="20384" y="88544"/>
                    <a:pt x="20288" y="88735"/>
                    <a:pt x="20193" y="88925"/>
                  </a:cubicBezTo>
                  <a:cubicBezTo>
                    <a:pt x="19717" y="89783"/>
                    <a:pt x="19145" y="90735"/>
                    <a:pt x="18669" y="91592"/>
                  </a:cubicBezTo>
                  <a:cubicBezTo>
                    <a:pt x="18574" y="91783"/>
                    <a:pt x="18383" y="92068"/>
                    <a:pt x="18288" y="92259"/>
                  </a:cubicBezTo>
                  <a:cubicBezTo>
                    <a:pt x="17812" y="93116"/>
                    <a:pt x="17336" y="93973"/>
                    <a:pt x="16859" y="94926"/>
                  </a:cubicBezTo>
                  <a:cubicBezTo>
                    <a:pt x="16764" y="95212"/>
                    <a:pt x="16573" y="95497"/>
                    <a:pt x="16478" y="95688"/>
                  </a:cubicBezTo>
                  <a:cubicBezTo>
                    <a:pt x="16002" y="96545"/>
                    <a:pt x="15621" y="97402"/>
                    <a:pt x="15145" y="98260"/>
                  </a:cubicBezTo>
                  <a:cubicBezTo>
                    <a:pt x="14954" y="98546"/>
                    <a:pt x="14859" y="98831"/>
                    <a:pt x="14669" y="99117"/>
                  </a:cubicBezTo>
                  <a:cubicBezTo>
                    <a:pt x="14288" y="99974"/>
                    <a:pt x="13907" y="100831"/>
                    <a:pt x="13430" y="101689"/>
                  </a:cubicBezTo>
                  <a:cubicBezTo>
                    <a:pt x="13240" y="101975"/>
                    <a:pt x="13145" y="102355"/>
                    <a:pt x="12954" y="102641"/>
                  </a:cubicBezTo>
                  <a:cubicBezTo>
                    <a:pt x="12573" y="103498"/>
                    <a:pt x="12192" y="104356"/>
                    <a:pt x="11811" y="105118"/>
                  </a:cubicBezTo>
                  <a:cubicBezTo>
                    <a:pt x="11621" y="105499"/>
                    <a:pt x="11525" y="105784"/>
                    <a:pt x="11335" y="106166"/>
                  </a:cubicBezTo>
                  <a:cubicBezTo>
                    <a:pt x="10954" y="107023"/>
                    <a:pt x="10668" y="107785"/>
                    <a:pt x="10287" y="108642"/>
                  </a:cubicBezTo>
                  <a:cubicBezTo>
                    <a:pt x="10097" y="109023"/>
                    <a:pt x="10001" y="109404"/>
                    <a:pt x="9811" y="109785"/>
                  </a:cubicBezTo>
                  <a:cubicBezTo>
                    <a:pt x="9525" y="110642"/>
                    <a:pt x="9144" y="111404"/>
                    <a:pt x="8858" y="112262"/>
                  </a:cubicBezTo>
                  <a:cubicBezTo>
                    <a:pt x="8668" y="112643"/>
                    <a:pt x="8573" y="113119"/>
                    <a:pt x="8382" y="113500"/>
                  </a:cubicBezTo>
                  <a:cubicBezTo>
                    <a:pt x="8096" y="114357"/>
                    <a:pt x="7811" y="115119"/>
                    <a:pt x="7525" y="115976"/>
                  </a:cubicBezTo>
                  <a:cubicBezTo>
                    <a:pt x="7334" y="116452"/>
                    <a:pt x="7239" y="116834"/>
                    <a:pt x="7048" y="117310"/>
                  </a:cubicBezTo>
                  <a:cubicBezTo>
                    <a:pt x="6763" y="118072"/>
                    <a:pt x="6572" y="118929"/>
                    <a:pt x="6286" y="119691"/>
                  </a:cubicBezTo>
                  <a:cubicBezTo>
                    <a:pt x="6191" y="120167"/>
                    <a:pt x="6001" y="120643"/>
                    <a:pt x="5906" y="121025"/>
                  </a:cubicBezTo>
                  <a:cubicBezTo>
                    <a:pt x="5715" y="121787"/>
                    <a:pt x="5429" y="122644"/>
                    <a:pt x="5239" y="123406"/>
                  </a:cubicBezTo>
                  <a:cubicBezTo>
                    <a:pt x="5144" y="123882"/>
                    <a:pt x="4953" y="124358"/>
                    <a:pt x="4858" y="124834"/>
                  </a:cubicBezTo>
                  <a:cubicBezTo>
                    <a:pt x="4667" y="125597"/>
                    <a:pt x="4477" y="126454"/>
                    <a:pt x="4286" y="127216"/>
                  </a:cubicBezTo>
                  <a:cubicBezTo>
                    <a:pt x="4191" y="127692"/>
                    <a:pt x="4001" y="128263"/>
                    <a:pt x="3905" y="128740"/>
                  </a:cubicBezTo>
                  <a:cubicBezTo>
                    <a:pt x="3715" y="129502"/>
                    <a:pt x="3524" y="130359"/>
                    <a:pt x="3334" y="131121"/>
                  </a:cubicBezTo>
                  <a:cubicBezTo>
                    <a:pt x="3239" y="131693"/>
                    <a:pt x="3143" y="132169"/>
                    <a:pt x="2953" y="132740"/>
                  </a:cubicBezTo>
                  <a:cubicBezTo>
                    <a:pt x="2762" y="133502"/>
                    <a:pt x="2667" y="134264"/>
                    <a:pt x="2477" y="135122"/>
                  </a:cubicBezTo>
                  <a:cubicBezTo>
                    <a:pt x="2381" y="135693"/>
                    <a:pt x="2286" y="136264"/>
                    <a:pt x="2191" y="136741"/>
                  </a:cubicBezTo>
                  <a:cubicBezTo>
                    <a:pt x="2096" y="137503"/>
                    <a:pt x="1905" y="138265"/>
                    <a:pt x="1810" y="139122"/>
                  </a:cubicBezTo>
                  <a:cubicBezTo>
                    <a:pt x="1715" y="139693"/>
                    <a:pt x="1619" y="140265"/>
                    <a:pt x="1524" y="140837"/>
                  </a:cubicBezTo>
                  <a:cubicBezTo>
                    <a:pt x="1429" y="141598"/>
                    <a:pt x="1334" y="142360"/>
                    <a:pt x="1238" y="143122"/>
                  </a:cubicBezTo>
                  <a:cubicBezTo>
                    <a:pt x="1143" y="143694"/>
                    <a:pt x="1048" y="144266"/>
                    <a:pt x="1048" y="144932"/>
                  </a:cubicBezTo>
                  <a:cubicBezTo>
                    <a:pt x="953" y="145694"/>
                    <a:pt x="857" y="146456"/>
                    <a:pt x="762" y="147218"/>
                  </a:cubicBezTo>
                  <a:cubicBezTo>
                    <a:pt x="667" y="147790"/>
                    <a:pt x="667" y="148456"/>
                    <a:pt x="572" y="149028"/>
                  </a:cubicBezTo>
                  <a:cubicBezTo>
                    <a:pt x="476" y="149790"/>
                    <a:pt x="381" y="150552"/>
                    <a:pt x="381" y="151314"/>
                  </a:cubicBezTo>
                  <a:cubicBezTo>
                    <a:pt x="286" y="151981"/>
                    <a:pt x="286" y="152552"/>
                    <a:pt x="286" y="153219"/>
                  </a:cubicBezTo>
                  <a:cubicBezTo>
                    <a:pt x="191" y="153981"/>
                    <a:pt x="191" y="154743"/>
                    <a:pt x="191" y="155505"/>
                  </a:cubicBezTo>
                  <a:cubicBezTo>
                    <a:pt x="191" y="156172"/>
                    <a:pt x="95" y="156839"/>
                    <a:pt x="95" y="157505"/>
                  </a:cubicBezTo>
                  <a:cubicBezTo>
                    <a:pt x="95" y="158267"/>
                    <a:pt x="0" y="159029"/>
                    <a:pt x="0" y="159791"/>
                  </a:cubicBezTo>
                  <a:cubicBezTo>
                    <a:pt x="0" y="160458"/>
                    <a:pt x="0" y="161125"/>
                    <a:pt x="0" y="161792"/>
                  </a:cubicBezTo>
                  <a:cubicBezTo>
                    <a:pt x="0" y="162554"/>
                    <a:pt x="0" y="163316"/>
                    <a:pt x="0" y="164077"/>
                  </a:cubicBezTo>
                  <a:cubicBezTo>
                    <a:pt x="0" y="164744"/>
                    <a:pt x="0" y="165506"/>
                    <a:pt x="0" y="166173"/>
                  </a:cubicBezTo>
                  <a:cubicBezTo>
                    <a:pt x="0" y="166935"/>
                    <a:pt x="0" y="167697"/>
                    <a:pt x="0" y="168364"/>
                  </a:cubicBezTo>
                  <a:cubicBezTo>
                    <a:pt x="0" y="169126"/>
                    <a:pt x="95" y="169793"/>
                    <a:pt x="95" y="170555"/>
                  </a:cubicBezTo>
                  <a:cubicBezTo>
                    <a:pt x="95" y="171317"/>
                    <a:pt x="191" y="171983"/>
                    <a:pt x="191" y="172745"/>
                  </a:cubicBezTo>
                  <a:cubicBezTo>
                    <a:pt x="191" y="173507"/>
                    <a:pt x="286" y="174269"/>
                    <a:pt x="381" y="174936"/>
                  </a:cubicBezTo>
                  <a:cubicBezTo>
                    <a:pt x="476" y="175698"/>
                    <a:pt x="476" y="176365"/>
                    <a:pt x="572" y="177127"/>
                  </a:cubicBezTo>
                  <a:cubicBezTo>
                    <a:pt x="667" y="177889"/>
                    <a:pt x="667" y="178651"/>
                    <a:pt x="762" y="179413"/>
                  </a:cubicBezTo>
                  <a:cubicBezTo>
                    <a:pt x="857" y="180175"/>
                    <a:pt x="857" y="180842"/>
                    <a:pt x="953" y="181604"/>
                  </a:cubicBezTo>
                  <a:cubicBezTo>
                    <a:pt x="1048" y="182366"/>
                    <a:pt x="1143" y="183223"/>
                    <a:pt x="1238" y="183985"/>
                  </a:cubicBezTo>
                  <a:cubicBezTo>
                    <a:pt x="1334" y="184651"/>
                    <a:pt x="1429" y="185414"/>
                    <a:pt x="1524" y="186080"/>
                  </a:cubicBezTo>
                  <a:cubicBezTo>
                    <a:pt x="1619" y="186938"/>
                    <a:pt x="1810" y="187795"/>
                    <a:pt x="1905" y="188652"/>
                  </a:cubicBezTo>
                  <a:cubicBezTo>
                    <a:pt x="2000" y="189319"/>
                    <a:pt x="2096" y="189985"/>
                    <a:pt x="2191" y="190652"/>
                  </a:cubicBezTo>
                  <a:cubicBezTo>
                    <a:pt x="2286" y="191509"/>
                    <a:pt x="2477" y="192462"/>
                    <a:pt x="2667" y="193319"/>
                  </a:cubicBezTo>
                  <a:cubicBezTo>
                    <a:pt x="2762" y="193986"/>
                    <a:pt x="2858" y="194558"/>
                    <a:pt x="2953" y="195224"/>
                  </a:cubicBezTo>
                  <a:cubicBezTo>
                    <a:pt x="3143" y="196272"/>
                    <a:pt x="3334" y="197225"/>
                    <a:pt x="3524" y="198272"/>
                  </a:cubicBezTo>
                  <a:cubicBezTo>
                    <a:pt x="3620" y="198844"/>
                    <a:pt x="3715" y="199320"/>
                    <a:pt x="3810" y="199892"/>
                  </a:cubicBezTo>
                  <a:cubicBezTo>
                    <a:pt x="4096" y="201416"/>
                    <a:pt x="4477" y="203035"/>
                    <a:pt x="4858" y="204559"/>
                  </a:cubicBezTo>
                  <a:cubicBezTo>
                    <a:pt x="5715" y="208369"/>
                    <a:pt x="16002" y="172174"/>
                    <a:pt x="40100" y="153791"/>
                  </a:cubicBezTo>
                  <a:cubicBezTo>
                    <a:pt x="54959" y="142551"/>
                    <a:pt x="82201" y="147028"/>
                    <a:pt x="94202" y="145027"/>
                  </a:cubicBezTo>
                  <a:cubicBezTo>
                    <a:pt x="124301" y="139979"/>
                    <a:pt x="154019" y="154172"/>
                    <a:pt x="175355" y="174555"/>
                  </a:cubicBezTo>
                  <a:cubicBezTo>
                    <a:pt x="198501" y="196653"/>
                    <a:pt x="216313" y="226276"/>
                    <a:pt x="223076" y="257708"/>
                  </a:cubicBezTo>
                  <a:cubicBezTo>
                    <a:pt x="229838" y="289236"/>
                    <a:pt x="221171" y="322002"/>
                    <a:pt x="207074" y="350291"/>
                  </a:cubicBezTo>
                  <a:cubicBezTo>
                    <a:pt x="191548" y="381438"/>
                    <a:pt x="169355" y="407441"/>
                    <a:pt x="149638" y="435826"/>
                  </a:cubicBezTo>
                  <a:cubicBezTo>
                    <a:pt x="148590" y="437350"/>
                    <a:pt x="147542" y="438779"/>
                    <a:pt x="146590" y="440302"/>
                  </a:cubicBezTo>
                  <a:cubicBezTo>
                    <a:pt x="146304" y="440779"/>
                    <a:pt x="145923" y="441255"/>
                    <a:pt x="145637" y="441826"/>
                  </a:cubicBezTo>
                  <a:cubicBezTo>
                    <a:pt x="144971" y="442874"/>
                    <a:pt x="144304" y="443922"/>
                    <a:pt x="143637" y="444875"/>
                  </a:cubicBezTo>
                  <a:cubicBezTo>
                    <a:pt x="143256" y="445446"/>
                    <a:pt x="142875" y="446113"/>
                    <a:pt x="142589" y="446684"/>
                  </a:cubicBezTo>
                  <a:cubicBezTo>
                    <a:pt x="142018" y="447637"/>
                    <a:pt x="141446" y="448589"/>
                    <a:pt x="140875" y="449542"/>
                  </a:cubicBezTo>
                  <a:cubicBezTo>
                    <a:pt x="140494" y="450209"/>
                    <a:pt x="140113" y="450875"/>
                    <a:pt x="139732" y="451542"/>
                  </a:cubicBezTo>
                  <a:cubicBezTo>
                    <a:pt x="139256" y="452399"/>
                    <a:pt x="138684" y="453352"/>
                    <a:pt x="138208" y="454209"/>
                  </a:cubicBezTo>
                  <a:cubicBezTo>
                    <a:pt x="132493" y="464782"/>
                    <a:pt x="130016" y="476879"/>
                    <a:pt x="131350" y="488689"/>
                  </a:cubicBezTo>
                  <a:cubicBezTo>
                    <a:pt x="131350" y="488880"/>
                    <a:pt x="131350" y="489071"/>
                    <a:pt x="131445" y="489261"/>
                  </a:cubicBezTo>
                  <a:cubicBezTo>
                    <a:pt x="131540" y="489833"/>
                    <a:pt x="131636" y="490404"/>
                    <a:pt x="131731" y="490976"/>
                  </a:cubicBezTo>
                  <a:cubicBezTo>
                    <a:pt x="131826" y="491356"/>
                    <a:pt x="131826" y="491738"/>
                    <a:pt x="131921" y="492023"/>
                  </a:cubicBezTo>
                  <a:cubicBezTo>
                    <a:pt x="132017" y="492500"/>
                    <a:pt x="132112" y="492976"/>
                    <a:pt x="132207" y="493357"/>
                  </a:cubicBezTo>
                  <a:cubicBezTo>
                    <a:pt x="132302" y="493833"/>
                    <a:pt x="132398" y="494309"/>
                    <a:pt x="132493" y="494785"/>
                  </a:cubicBezTo>
                  <a:cubicBezTo>
                    <a:pt x="132588" y="495262"/>
                    <a:pt x="132683" y="495643"/>
                    <a:pt x="132874" y="496119"/>
                  </a:cubicBezTo>
                  <a:cubicBezTo>
                    <a:pt x="132969" y="496595"/>
                    <a:pt x="133064" y="497072"/>
                    <a:pt x="133255" y="497548"/>
                  </a:cubicBezTo>
                  <a:cubicBezTo>
                    <a:pt x="133445" y="498310"/>
                    <a:pt x="133731" y="499167"/>
                    <a:pt x="134017" y="499929"/>
                  </a:cubicBezTo>
                  <a:cubicBezTo>
                    <a:pt x="138875" y="514693"/>
                    <a:pt x="150114" y="525742"/>
                    <a:pt x="163449" y="533267"/>
                  </a:cubicBezTo>
                  <a:cubicBezTo>
                    <a:pt x="198692" y="553174"/>
                    <a:pt x="244031" y="554317"/>
                    <a:pt x="283369" y="554888"/>
                  </a:cubicBezTo>
                  <a:cubicBezTo>
                    <a:pt x="326993" y="555555"/>
                    <a:pt x="370713" y="552317"/>
                    <a:pt x="414338" y="553079"/>
                  </a:cubicBezTo>
                  <a:cubicBezTo>
                    <a:pt x="422624" y="553269"/>
                    <a:pt x="430816" y="553555"/>
                    <a:pt x="439007" y="554412"/>
                  </a:cubicBezTo>
                  <a:cubicBezTo>
                    <a:pt x="452533" y="555841"/>
                    <a:pt x="467106" y="556984"/>
                    <a:pt x="478917" y="564413"/>
                  </a:cubicBezTo>
                  <a:cubicBezTo>
                    <a:pt x="495014" y="574605"/>
                    <a:pt x="508540" y="593464"/>
                    <a:pt x="511111" y="613086"/>
                  </a:cubicBezTo>
                  <a:cubicBezTo>
                    <a:pt x="513969" y="607466"/>
                    <a:pt x="520065" y="599751"/>
                    <a:pt x="520065" y="592702"/>
                  </a:cubicBezTo>
                  <a:cubicBezTo>
                    <a:pt x="520255" y="566794"/>
                    <a:pt x="503492" y="530123"/>
                    <a:pt x="470059" y="52498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8" name="Freeform: Shape 1577">
              <a:extLst>
                <a:ext uri="{FF2B5EF4-FFF2-40B4-BE49-F238E27FC236}">
                  <a16:creationId xmlns:a16="http://schemas.microsoft.com/office/drawing/2014/main" id="{8237D5BB-5D5F-4425-841A-6F968E29E092}"/>
                </a:ext>
              </a:extLst>
            </p:cNvPr>
            <p:cNvSpPr/>
            <p:nvPr/>
          </p:nvSpPr>
          <p:spPr>
            <a:xfrm>
              <a:off x="6249303" y="3972410"/>
              <a:ext cx="303" cy="25022"/>
            </a:xfrm>
            <a:custGeom>
              <a:avLst/>
              <a:gdLst>
                <a:gd name="connsiteX0" fmla="*/ 63 w 303"/>
                <a:gd name="connsiteY0" fmla="*/ 21717 h 25022"/>
                <a:gd name="connsiteX1" fmla="*/ 158 w 303"/>
                <a:gd name="connsiteY1" fmla="*/ 0 h 25022"/>
                <a:gd name="connsiteX2" fmla="*/ 63 w 303"/>
                <a:gd name="connsiteY2" fmla="*/ 21717 h 25022"/>
              </a:gdLst>
              <a:ahLst/>
              <a:cxnLst>
                <a:cxn ang="0">
                  <a:pos x="connsiteX0" y="connsiteY0"/>
                </a:cxn>
                <a:cxn ang="0">
                  <a:pos x="connsiteX1" y="connsiteY1"/>
                </a:cxn>
                <a:cxn ang="0">
                  <a:pos x="connsiteX2" y="connsiteY2"/>
                </a:cxn>
              </a:cxnLst>
              <a:rect l="l" t="t" r="r" b="b"/>
              <a:pathLst>
                <a:path w="303" h="25022">
                  <a:moveTo>
                    <a:pt x="63" y="21717"/>
                  </a:moveTo>
                  <a:cubicBezTo>
                    <a:pt x="253" y="30956"/>
                    <a:pt x="444" y="19907"/>
                    <a:pt x="158" y="0"/>
                  </a:cubicBezTo>
                  <a:cubicBezTo>
                    <a:pt x="-33" y="9811"/>
                    <a:pt x="-33" y="17335"/>
                    <a:pt x="63" y="21717"/>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9" name="Freeform: Shape 1578">
              <a:extLst>
                <a:ext uri="{FF2B5EF4-FFF2-40B4-BE49-F238E27FC236}">
                  <a16:creationId xmlns:a16="http://schemas.microsoft.com/office/drawing/2014/main" id="{0D89A787-9805-4BE7-85E9-85A46A492D3C}"/>
                </a:ext>
              </a:extLst>
            </p:cNvPr>
            <p:cNvSpPr/>
            <p:nvPr/>
          </p:nvSpPr>
          <p:spPr>
            <a:xfrm>
              <a:off x="5725700" y="3402105"/>
              <a:ext cx="531952" cy="481531"/>
            </a:xfrm>
            <a:custGeom>
              <a:avLst/>
              <a:gdLst>
                <a:gd name="connsiteX0" fmla="*/ 7027 w 531950"/>
                <a:gd name="connsiteY0" fmla="*/ 474768 h 481530"/>
                <a:gd name="connsiteX1" fmla="*/ 6456 w 531950"/>
                <a:gd name="connsiteY1" fmla="*/ 471720 h 481530"/>
                <a:gd name="connsiteX2" fmla="*/ 6170 w 531950"/>
                <a:gd name="connsiteY2" fmla="*/ 469815 h 481530"/>
                <a:gd name="connsiteX3" fmla="*/ 5694 w 531950"/>
                <a:gd name="connsiteY3" fmla="*/ 467148 h 481530"/>
                <a:gd name="connsiteX4" fmla="*/ 5408 w 531950"/>
                <a:gd name="connsiteY4" fmla="*/ 465147 h 481530"/>
                <a:gd name="connsiteX5" fmla="*/ 5027 w 531950"/>
                <a:gd name="connsiteY5" fmla="*/ 462576 h 481530"/>
                <a:gd name="connsiteX6" fmla="*/ 4741 w 531950"/>
                <a:gd name="connsiteY6" fmla="*/ 460480 h 481530"/>
                <a:gd name="connsiteX7" fmla="*/ 4456 w 531950"/>
                <a:gd name="connsiteY7" fmla="*/ 458099 h 481530"/>
                <a:gd name="connsiteX8" fmla="*/ 4265 w 531950"/>
                <a:gd name="connsiteY8" fmla="*/ 455908 h 481530"/>
                <a:gd name="connsiteX9" fmla="*/ 4075 w 531950"/>
                <a:gd name="connsiteY9" fmla="*/ 453622 h 481530"/>
                <a:gd name="connsiteX10" fmla="*/ 3884 w 531950"/>
                <a:gd name="connsiteY10" fmla="*/ 451432 h 481530"/>
                <a:gd name="connsiteX11" fmla="*/ 3694 w 531950"/>
                <a:gd name="connsiteY11" fmla="*/ 449241 h 481530"/>
                <a:gd name="connsiteX12" fmla="*/ 3598 w 531950"/>
                <a:gd name="connsiteY12" fmla="*/ 447050 h 481530"/>
                <a:gd name="connsiteX13" fmla="*/ 3503 w 531950"/>
                <a:gd name="connsiteY13" fmla="*/ 444859 h 481530"/>
                <a:gd name="connsiteX14" fmla="*/ 3503 w 531950"/>
                <a:gd name="connsiteY14" fmla="*/ 442668 h 481530"/>
                <a:gd name="connsiteX15" fmla="*/ 3503 w 531950"/>
                <a:gd name="connsiteY15" fmla="*/ 440573 h 481530"/>
                <a:gd name="connsiteX16" fmla="*/ 3503 w 531950"/>
                <a:gd name="connsiteY16" fmla="*/ 438287 h 481530"/>
                <a:gd name="connsiteX17" fmla="*/ 3503 w 531950"/>
                <a:gd name="connsiteY17" fmla="*/ 436287 h 481530"/>
                <a:gd name="connsiteX18" fmla="*/ 3598 w 531950"/>
                <a:gd name="connsiteY18" fmla="*/ 434001 h 481530"/>
                <a:gd name="connsiteX19" fmla="*/ 3694 w 531950"/>
                <a:gd name="connsiteY19" fmla="*/ 432000 h 481530"/>
                <a:gd name="connsiteX20" fmla="*/ 3789 w 531950"/>
                <a:gd name="connsiteY20" fmla="*/ 429714 h 481530"/>
                <a:gd name="connsiteX21" fmla="*/ 3884 w 531950"/>
                <a:gd name="connsiteY21" fmla="*/ 427809 h 481530"/>
                <a:gd name="connsiteX22" fmla="*/ 4075 w 531950"/>
                <a:gd name="connsiteY22" fmla="*/ 425524 h 481530"/>
                <a:gd name="connsiteX23" fmla="*/ 4265 w 531950"/>
                <a:gd name="connsiteY23" fmla="*/ 423714 h 481530"/>
                <a:gd name="connsiteX24" fmla="*/ 4551 w 531950"/>
                <a:gd name="connsiteY24" fmla="*/ 421428 h 481530"/>
                <a:gd name="connsiteX25" fmla="*/ 4741 w 531950"/>
                <a:gd name="connsiteY25" fmla="*/ 419618 h 481530"/>
                <a:gd name="connsiteX26" fmla="*/ 5027 w 531950"/>
                <a:gd name="connsiteY26" fmla="*/ 417332 h 481530"/>
                <a:gd name="connsiteX27" fmla="*/ 5313 w 531950"/>
                <a:gd name="connsiteY27" fmla="*/ 415617 h 481530"/>
                <a:gd name="connsiteX28" fmla="*/ 5694 w 531950"/>
                <a:gd name="connsiteY28" fmla="*/ 413236 h 481530"/>
                <a:gd name="connsiteX29" fmla="*/ 5980 w 531950"/>
                <a:gd name="connsiteY29" fmla="*/ 411617 h 481530"/>
                <a:gd name="connsiteX30" fmla="*/ 6456 w 531950"/>
                <a:gd name="connsiteY30" fmla="*/ 409236 h 481530"/>
                <a:gd name="connsiteX31" fmla="*/ 6837 w 531950"/>
                <a:gd name="connsiteY31" fmla="*/ 407616 h 481530"/>
                <a:gd name="connsiteX32" fmla="*/ 7408 w 531950"/>
                <a:gd name="connsiteY32" fmla="*/ 405235 h 481530"/>
                <a:gd name="connsiteX33" fmla="*/ 7789 w 531950"/>
                <a:gd name="connsiteY33" fmla="*/ 403711 h 481530"/>
                <a:gd name="connsiteX34" fmla="*/ 8361 w 531950"/>
                <a:gd name="connsiteY34" fmla="*/ 401330 h 481530"/>
                <a:gd name="connsiteX35" fmla="*/ 8742 w 531950"/>
                <a:gd name="connsiteY35" fmla="*/ 399901 h 481530"/>
                <a:gd name="connsiteX36" fmla="*/ 9409 w 531950"/>
                <a:gd name="connsiteY36" fmla="*/ 397520 h 481530"/>
                <a:gd name="connsiteX37" fmla="*/ 9790 w 531950"/>
                <a:gd name="connsiteY37" fmla="*/ 396186 h 481530"/>
                <a:gd name="connsiteX38" fmla="*/ 10552 w 531950"/>
                <a:gd name="connsiteY38" fmla="*/ 393805 h 481530"/>
                <a:gd name="connsiteX39" fmla="*/ 11028 w 531950"/>
                <a:gd name="connsiteY39" fmla="*/ 392472 h 481530"/>
                <a:gd name="connsiteX40" fmla="*/ 11885 w 531950"/>
                <a:gd name="connsiteY40" fmla="*/ 389995 h 481530"/>
                <a:gd name="connsiteX41" fmla="*/ 12361 w 531950"/>
                <a:gd name="connsiteY41" fmla="*/ 388757 h 481530"/>
                <a:gd name="connsiteX42" fmla="*/ 13314 w 531950"/>
                <a:gd name="connsiteY42" fmla="*/ 386280 h 481530"/>
                <a:gd name="connsiteX43" fmla="*/ 13790 w 531950"/>
                <a:gd name="connsiteY43" fmla="*/ 385137 h 481530"/>
                <a:gd name="connsiteX44" fmla="*/ 14838 w 531950"/>
                <a:gd name="connsiteY44" fmla="*/ 382661 h 481530"/>
                <a:gd name="connsiteX45" fmla="*/ 15314 w 531950"/>
                <a:gd name="connsiteY45" fmla="*/ 381613 h 481530"/>
                <a:gd name="connsiteX46" fmla="*/ 16457 w 531950"/>
                <a:gd name="connsiteY46" fmla="*/ 379137 h 481530"/>
                <a:gd name="connsiteX47" fmla="*/ 16933 w 531950"/>
                <a:gd name="connsiteY47" fmla="*/ 378184 h 481530"/>
                <a:gd name="connsiteX48" fmla="*/ 18172 w 531950"/>
                <a:gd name="connsiteY48" fmla="*/ 375612 h 481530"/>
                <a:gd name="connsiteX49" fmla="*/ 18648 w 531950"/>
                <a:gd name="connsiteY49" fmla="*/ 374755 h 481530"/>
                <a:gd name="connsiteX50" fmla="*/ 19981 w 531950"/>
                <a:gd name="connsiteY50" fmla="*/ 372183 h 481530"/>
                <a:gd name="connsiteX51" fmla="*/ 20362 w 531950"/>
                <a:gd name="connsiteY51" fmla="*/ 371421 h 481530"/>
                <a:gd name="connsiteX52" fmla="*/ 21791 w 531950"/>
                <a:gd name="connsiteY52" fmla="*/ 368754 h 481530"/>
                <a:gd name="connsiteX53" fmla="*/ 22172 w 531950"/>
                <a:gd name="connsiteY53" fmla="*/ 368088 h 481530"/>
                <a:gd name="connsiteX54" fmla="*/ 23696 w 531950"/>
                <a:gd name="connsiteY54" fmla="*/ 365421 h 481530"/>
                <a:gd name="connsiteX55" fmla="*/ 23982 w 531950"/>
                <a:gd name="connsiteY55" fmla="*/ 364849 h 481530"/>
                <a:gd name="connsiteX56" fmla="*/ 25601 w 531950"/>
                <a:gd name="connsiteY56" fmla="*/ 362087 h 481530"/>
                <a:gd name="connsiteX57" fmla="*/ 25887 w 531950"/>
                <a:gd name="connsiteY57" fmla="*/ 361706 h 481530"/>
                <a:gd name="connsiteX58" fmla="*/ 27697 w 531950"/>
                <a:gd name="connsiteY58" fmla="*/ 358849 h 481530"/>
                <a:gd name="connsiteX59" fmla="*/ 27887 w 531950"/>
                <a:gd name="connsiteY59" fmla="*/ 358658 h 481530"/>
                <a:gd name="connsiteX60" fmla="*/ 29887 w 531950"/>
                <a:gd name="connsiteY60" fmla="*/ 355705 h 481530"/>
                <a:gd name="connsiteX61" fmla="*/ 33221 w 531950"/>
                <a:gd name="connsiteY61" fmla="*/ 351038 h 481530"/>
                <a:gd name="connsiteX62" fmla="*/ 33412 w 531950"/>
                <a:gd name="connsiteY62" fmla="*/ 350752 h 481530"/>
                <a:gd name="connsiteX63" fmla="*/ 37031 w 531950"/>
                <a:gd name="connsiteY63" fmla="*/ 346085 h 481530"/>
                <a:gd name="connsiteX64" fmla="*/ 37031 w 531950"/>
                <a:gd name="connsiteY64" fmla="*/ 346085 h 481530"/>
                <a:gd name="connsiteX65" fmla="*/ 62844 w 531950"/>
                <a:gd name="connsiteY65" fmla="*/ 320653 h 481530"/>
                <a:gd name="connsiteX66" fmla="*/ 63606 w 531950"/>
                <a:gd name="connsiteY66" fmla="*/ 319891 h 481530"/>
                <a:gd name="connsiteX67" fmla="*/ 114469 w 531950"/>
                <a:gd name="connsiteY67" fmla="*/ 280077 h 481530"/>
                <a:gd name="connsiteX68" fmla="*/ 353071 w 531950"/>
                <a:gd name="connsiteY68" fmla="*/ 311604 h 481530"/>
                <a:gd name="connsiteX69" fmla="*/ 389647 w 531950"/>
                <a:gd name="connsiteY69" fmla="*/ 369231 h 481530"/>
                <a:gd name="connsiteX70" fmla="*/ 409744 w 531950"/>
                <a:gd name="connsiteY70" fmla="*/ 347418 h 481530"/>
                <a:gd name="connsiteX71" fmla="*/ 439462 w 531950"/>
                <a:gd name="connsiteY71" fmla="*/ 323130 h 481530"/>
                <a:gd name="connsiteX72" fmla="*/ 491278 w 531950"/>
                <a:gd name="connsiteY72" fmla="*/ 295412 h 481530"/>
                <a:gd name="connsiteX73" fmla="*/ 477753 w 531950"/>
                <a:gd name="connsiteY73" fmla="*/ 234166 h 481530"/>
                <a:gd name="connsiteX74" fmla="*/ 480420 w 531950"/>
                <a:gd name="connsiteY74" fmla="*/ 190351 h 481530"/>
                <a:gd name="connsiteX75" fmla="*/ 498136 w 531950"/>
                <a:gd name="connsiteY75" fmla="*/ 154823 h 481530"/>
                <a:gd name="connsiteX76" fmla="*/ 527664 w 531950"/>
                <a:gd name="connsiteY76" fmla="*/ 84909 h 481530"/>
                <a:gd name="connsiteX77" fmla="*/ 531950 w 531950"/>
                <a:gd name="connsiteY77" fmla="*/ 59097 h 481530"/>
                <a:gd name="connsiteX78" fmla="*/ 531950 w 531950"/>
                <a:gd name="connsiteY78" fmla="*/ 59001 h 481530"/>
                <a:gd name="connsiteX79" fmla="*/ 524806 w 531950"/>
                <a:gd name="connsiteY79" fmla="*/ 31379 h 481530"/>
                <a:gd name="connsiteX80" fmla="*/ 524711 w 531950"/>
                <a:gd name="connsiteY80" fmla="*/ 30998 h 481530"/>
                <a:gd name="connsiteX81" fmla="*/ 522330 w 531950"/>
                <a:gd name="connsiteY81" fmla="*/ 24616 h 481530"/>
                <a:gd name="connsiteX82" fmla="*/ 521854 w 531950"/>
                <a:gd name="connsiteY82" fmla="*/ 23473 h 481530"/>
                <a:gd name="connsiteX83" fmla="*/ 519568 w 531950"/>
                <a:gd name="connsiteY83" fmla="*/ 17949 h 481530"/>
                <a:gd name="connsiteX84" fmla="*/ 518329 w 531950"/>
                <a:gd name="connsiteY84" fmla="*/ 15377 h 481530"/>
                <a:gd name="connsiteX85" fmla="*/ 516520 w 531950"/>
                <a:gd name="connsiteY85" fmla="*/ 11472 h 481530"/>
                <a:gd name="connsiteX86" fmla="*/ 513186 w 531950"/>
                <a:gd name="connsiteY86" fmla="*/ 4995 h 481530"/>
                <a:gd name="connsiteX87" fmla="*/ 494041 w 531950"/>
                <a:gd name="connsiteY87" fmla="*/ 10138 h 481530"/>
                <a:gd name="connsiteX88" fmla="*/ 453083 w 531950"/>
                <a:gd name="connsiteY88" fmla="*/ 155490 h 481530"/>
                <a:gd name="connsiteX89" fmla="*/ 408411 w 531950"/>
                <a:gd name="connsiteY89" fmla="*/ 199781 h 481530"/>
                <a:gd name="connsiteX90" fmla="*/ 348308 w 531950"/>
                <a:gd name="connsiteY90" fmla="*/ 209496 h 481530"/>
                <a:gd name="connsiteX91" fmla="*/ 211339 w 531950"/>
                <a:gd name="connsiteY91" fmla="*/ 195685 h 481530"/>
                <a:gd name="connsiteX92" fmla="*/ 206671 w 531950"/>
                <a:gd name="connsiteY92" fmla="*/ 196161 h 481530"/>
                <a:gd name="connsiteX93" fmla="*/ 205052 w 531950"/>
                <a:gd name="connsiteY93" fmla="*/ 196352 h 481530"/>
                <a:gd name="connsiteX94" fmla="*/ 202099 w 531950"/>
                <a:gd name="connsiteY94" fmla="*/ 196733 h 481530"/>
                <a:gd name="connsiteX95" fmla="*/ 200099 w 531950"/>
                <a:gd name="connsiteY95" fmla="*/ 197019 h 481530"/>
                <a:gd name="connsiteX96" fmla="*/ 197527 w 531950"/>
                <a:gd name="connsiteY96" fmla="*/ 197400 h 481530"/>
                <a:gd name="connsiteX97" fmla="*/ 195337 w 531950"/>
                <a:gd name="connsiteY97" fmla="*/ 197781 h 481530"/>
                <a:gd name="connsiteX98" fmla="*/ 193051 w 531950"/>
                <a:gd name="connsiteY98" fmla="*/ 198257 h 481530"/>
                <a:gd name="connsiteX99" fmla="*/ 190765 w 531950"/>
                <a:gd name="connsiteY99" fmla="*/ 198733 h 481530"/>
                <a:gd name="connsiteX100" fmla="*/ 188669 w 531950"/>
                <a:gd name="connsiteY100" fmla="*/ 199209 h 481530"/>
                <a:gd name="connsiteX101" fmla="*/ 186193 w 531950"/>
                <a:gd name="connsiteY101" fmla="*/ 199781 h 481530"/>
                <a:gd name="connsiteX102" fmla="*/ 184288 w 531950"/>
                <a:gd name="connsiteY102" fmla="*/ 200257 h 481530"/>
                <a:gd name="connsiteX103" fmla="*/ 181716 w 531950"/>
                <a:gd name="connsiteY103" fmla="*/ 200924 h 481530"/>
                <a:gd name="connsiteX104" fmla="*/ 180097 w 531950"/>
                <a:gd name="connsiteY104" fmla="*/ 201400 h 481530"/>
                <a:gd name="connsiteX105" fmla="*/ 177239 w 531950"/>
                <a:gd name="connsiteY105" fmla="*/ 202257 h 481530"/>
                <a:gd name="connsiteX106" fmla="*/ 176287 w 531950"/>
                <a:gd name="connsiteY106" fmla="*/ 202543 h 481530"/>
                <a:gd name="connsiteX107" fmla="*/ 152855 w 531950"/>
                <a:gd name="connsiteY107" fmla="*/ 211401 h 481530"/>
                <a:gd name="connsiteX108" fmla="*/ 152760 w 531950"/>
                <a:gd name="connsiteY108" fmla="*/ 211497 h 481530"/>
                <a:gd name="connsiteX109" fmla="*/ 148950 w 531950"/>
                <a:gd name="connsiteY109" fmla="*/ 213306 h 481530"/>
                <a:gd name="connsiteX110" fmla="*/ 148855 w 531950"/>
                <a:gd name="connsiteY110" fmla="*/ 213402 h 481530"/>
                <a:gd name="connsiteX111" fmla="*/ 144949 w 531950"/>
                <a:gd name="connsiteY111" fmla="*/ 215307 h 481530"/>
                <a:gd name="connsiteX112" fmla="*/ 144949 w 531950"/>
                <a:gd name="connsiteY112" fmla="*/ 215307 h 481530"/>
                <a:gd name="connsiteX113" fmla="*/ 144949 w 531950"/>
                <a:gd name="connsiteY113" fmla="*/ 215307 h 481530"/>
                <a:gd name="connsiteX114" fmla="*/ 8647 w 531950"/>
                <a:gd name="connsiteY114" fmla="*/ 481530 h 481530"/>
                <a:gd name="connsiteX115" fmla="*/ 7599 w 531950"/>
                <a:gd name="connsiteY115" fmla="*/ 476863 h 481530"/>
                <a:gd name="connsiteX116" fmla="*/ 7027 w 531950"/>
                <a:gd name="connsiteY116" fmla="*/ 474768 h 4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31950" h="481530">
                  <a:moveTo>
                    <a:pt x="7027" y="474768"/>
                  </a:moveTo>
                  <a:cubicBezTo>
                    <a:pt x="6837" y="473720"/>
                    <a:pt x="6646" y="472672"/>
                    <a:pt x="6456" y="471720"/>
                  </a:cubicBezTo>
                  <a:cubicBezTo>
                    <a:pt x="6361" y="471053"/>
                    <a:pt x="6265" y="470482"/>
                    <a:pt x="6170" y="469815"/>
                  </a:cubicBezTo>
                  <a:cubicBezTo>
                    <a:pt x="5980" y="468957"/>
                    <a:pt x="5884" y="468005"/>
                    <a:pt x="5694" y="467148"/>
                  </a:cubicBezTo>
                  <a:cubicBezTo>
                    <a:pt x="5599" y="466481"/>
                    <a:pt x="5503" y="465814"/>
                    <a:pt x="5408" y="465147"/>
                  </a:cubicBezTo>
                  <a:cubicBezTo>
                    <a:pt x="5313" y="464290"/>
                    <a:pt x="5122" y="463433"/>
                    <a:pt x="5027" y="462576"/>
                  </a:cubicBezTo>
                  <a:cubicBezTo>
                    <a:pt x="4932" y="461909"/>
                    <a:pt x="4837" y="461147"/>
                    <a:pt x="4741" y="460480"/>
                  </a:cubicBezTo>
                  <a:cubicBezTo>
                    <a:pt x="4646" y="459718"/>
                    <a:pt x="4551" y="458861"/>
                    <a:pt x="4456" y="458099"/>
                  </a:cubicBezTo>
                  <a:cubicBezTo>
                    <a:pt x="4360" y="457337"/>
                    <a:pt x="4360" y="456670"/>
                    <a:pt x="4265" y="455908"/>
                  </a:cubicBezTo>
                  <a:cubicBezTo>
                    <a:pt x="4170" y="455146"/>
                    <a:pt x="4075" y="454384"/>
                    <a:pt x="4075" y="453622"/>
                  </a:cubicBezTo>
                  <a:cubicBezTo>
                    <a:pt x="3979" y="452860"/>
                    <a:pt x="3979" y="452193"/>
                    <a:pt x="3884" y="451432"/>
                  </a:cubicBezTo>
                  <a:cubicBezTo>
                    <a:pt x="3789" y="450670"/>
                    <a:pt x="3789" y="449907"/>
                    <a:pt x="3694" y="449241"/>
                  </a:cubicBezTo>
                  <a:cubicBezTo>
                    <a:pt x="3694" y="448479"/>
                    <a:pt x="3598" y="447717"/>
                    <a:pt x="3598" y="447050"/>
                  </a:cubicBezTo>
                  <a:cubicBezTo>
                    <a:pt x="3598" y="446288"/>
                    <a:pt x="3503" y="445621"/>
                    <a:pt x="3503" y="444859"/>
                  </a:cubicBezTo>
                  <a:cubicBezTo>
                    <a:pt x="3503" y="444097"/>
                    <a:pt x="3503" y="443335"/>
                    <a:pt x="3503" y="442668"/>
                  </a:cubicBezTo>
                  <a:cubicBezTo>
                    <a:pt x="3503" y="442002"/>
                    <a:pt x="3503" y="441240"/>
                    <a:pt x="3503" y="440573"/>
                  </a:cubicBezTo>
                  <a:cubicBezTo>
                    <a:pt x="3503" y="439811"/>
                    <a:pt x="3503" y="439049"/>
                    <a:pt x="3503" y="438287"/>
                  </a:cubicBezTo>
                  <a:cubicBezTo>
                    <a:pt x="3503" y="437620"/>
                    <a:pt x="3503" y="436953"/>
                    <a:pt x="3503" y="436287"/>
                  </a:cubicBezTo>
                  <a:cubicBezTo>
                    <a:pt x="3503" y="435525"/>
                    <a:pt x="3598" y="434763"/>
                    <a:pt x="3598" y="434001"/>
                  </a:cubicBezTo>
                  <a:cubicBezTo>
                    <a:pt x="3598" y="433334"/>
                    <a:pt x="3694" y="432667"/>
                    <a:pt x="3694" y="432000"/>
                  </a:cubicBezTo>
                  <a:cubicBezTo>
                    <a:pt x="3694" y="431238"/>
                    <a:pt x="3789" y="430476"/>
                    <a:pt x="3789" y="429714"/>
                  </a:cubicBezTo>
                  <a:cubicBezTo>
                    <a:pt x="3789" y="429048"/>
                    <a:pt x="3884" y="428476"/>
                    <a:pt x="3884" y="427809"/>
                  </a:cubicBezTo>
                  <a:cubicBezTo>
                    <a:pt x="3979" y="427047"/>
                    <a:pt x="3979" y="426285"/>
                    <a:pt x="4075" y="425524"/>
                  </a:cubicBezTo>
                  <a:cubicBezTo>
                    <a:pt x="4170" y="424952"/>
                    <a:pt x="4170" y="424285"/>
                    <a:pt x="4265" y="423714"/>
                  </a:cubicBezTo>
                  <a:cubicBezTo>
                    <a:pt x="4360" y="422952"/>
                    <a:pt x="4456" y="422190"/>
                    <a:pt x="4551" y="421428"/>
                  </a:cubicBezTo>
                  <a:cubicBezTo>
                    <a:pt x="4646" y="420856"/>
                    <a:pt x="4741" y="420285"/>
                    <a:pt x="4741" y="419618"/>
                  </a:cubicBezTo>
                  <a:cubicBezTo>
                    <a:pt x="4837" y="418856"/>
                    <a:pt x="4932" y="418094"/>
                    <a:pt x="5027" y="417332"/>
                  </a:cubicBezTo>
                  <a:cubicBezTo>
                    <a:pt x="5122" y="416760"/>
                    <a:pt x="5218" y="416189"/>
                    <a:pt x="5313" y="415617"/>
                  </a:cubicBezTo>
                  <a:cubicBezTo>
                    <a:pt x="5408" y="414855"/>
                    <a:pt x="5599" y="414093"/>
                    <a:pt x="5694" y="413236"/>
                  </a:cubicBezTo>
                  <a:cubicBezTo>
                    <a:pt x="5789" y="412665"/>
                    <a:pt x="5884" y="412093"/>
                    <a:pt x="5980" y="411617"/>
                  </a:cubicBezTo>
                  <a:cubicBezTo>
                    <a:pt x="6170" y="410855"/>
                    <a:pt x="6265" y="410093"/>
                    <a:pt x="6456" y="409236"/>
                  </a:cubicBezTo>
                  <a:cubicBezTo>
                    <a:pt x="6551" y="408664"/>
                    <a:pt x="6646" y="408188"/>
                    <a:pt x="6837" y="407616"/>
                  </a:cubicBezTo>
                  <a:cubicBezTo>
                    <a:pt x="7027" y="406854"/>
                    <a:pt x="7218" y="405997"/>
                    <a:pt x="7408" y="405235"/>
                  </a:cubicBezTo>
                  <a:cubicBezTo>
                    <a:pt x="7504" y="404759"/>
                    <a:pt x="7694" y="404187"/>
                    <a:pt x="7789" y="403711"/>
                  </a:cubicBezTo>
                  <a:cubicBezTo>
                    <a:pt x="7980" y="402949"/>
                    <a:pt x="8170" y="402092"/>
                    <a:pt x="8361" y="401330"/>
                  </a:cubicBezTo>
                  <a:cubicBezTo>
                    <a:pt x="8456" y="400854"/>
                    <a:pt x="8647" y="400378"/>
                    <a:pt x="8742" y="399901"/>
                  </a:cubicBezTo>
                  <a:cubicBezTo>
                    <a:pt x="8932" y="399139"/>
                    <a:pt x="9218" y="398282"/>
                    <a:pt x="9409" y="397520"/>
                  </a:cubicBezTo>
                  <a:cubicBezTo>
                    <a:pt x="9504" y="397044"/>
                    <a:pt x="9694" y="396567"/>
                    <a:pt x="9790" y="396186"/>
                  </a:cubicBezTo>
                  <a:cubicBezTo>
                    <a:pt x="10075" y="395329"/>
                    <a:pt x="10266" y="394567"/>
                    <a:pt x="10552" y="393805"/>
                  </a:cubicBezTo>
                  <a:cubicBezTo>
                    <a:pt x="10647" y="393329"/>
                    <a:pt x="10837" y="392948"/>
                    <a:pt x="11028" y="392472"/>
                  </a:cubicBezTo>
                  <a:cubicBezTo>
                    <a:pt x="11314" y="391614"/>
                    <a:pt x="11599" y="390853"/>
                    <a:pt x="11885" y="389995"/>
                  </a:cubicBezTo>
                  <a:cubicBezTo>
                    <a:pt x="12076" y="389614"/>
                    <a:pt x="12171" y="389138"/>
                    <a:pt x="12361" y="388757"/>
                  </a:cubicBezTo>
                  <a:cubicBezTo>
                    <a:pt x="12647" y="387900"/>
                    <a:pt x="12933" y="387138"/>
                    <a:pt x="13314" y="386280"/>
                  </a:cubicBezTo>
                  <a:cubicBezTo>
                    <a:pt x="13504" y="385899"/>
                    <a:pt x="13600" y="385518"/>
                    <a:pt x="13790" y="385137"/>
                  </a:cubicBezTo>
                  <a:cubicBezTo>
                    <a:pt x="14076" y="384280"/>
                    <a:pt x="14457" y="383518"/>
                    <a:pt x="14838" y="382661"/>
                  </a:cubicBezTo>
                  <a:cubicBezTo>
                    <a:pt x="15028" y="382280"/>
                    <a:pt x="15124" y="381899"/>
                    <a:pt x="15314" y="381613"/>
                  </a:cubicBezTo>
                  <a:cubicBezTo>
                    <a:pt x="15695" y="380756"/>
                    <a:pt x="16076" y="379899"/>
                    <a:pt x="16457" y="379137"/>
                  </a:cubicBezTo>
                  <a:cubicBezTo>
                    <a:pt x="16648" y="378851"/>
                    <a:pt x="16743" y="378470"/>
                    <a:pt x="16933" y="378184"/>
                  </a:cubicBezTo>
                  <a:cubicBezTo>
                    <a:pt x="17314" y="377327"/>
                    <a:pt x="17695" y="376470"/>
                    <a:pt x="18172" y="375612"/>
                  </a:cubicBezTo>
                  <a:cubicBezTo>
                    <a:pt x="18362" y="375327"/>
                    <a:pt x="18457" y="375041"/>
                    <a:pt x="18648" y="374755"/>
                  </a:cubicBezTo>
                  <a:cubicBezTo>
                    <a:pt x="19029" y="373898"/>
                    <a:pt x="19505" y="373041"/>
                    <a:pt x="19981" y="372183"/>
                  </a:cubicBezTo>
                  <a:cubicBezTo>
                    <a:pt x="20077" y="371898"/>
                    <a:pt x="20267" y="371612"/>
                    <a:pt x="20362" y="371421"/>
                  </a:cubicBezTo>
                  <a:cubicBezTo>
                    <a:pt x="20839" y="370564"/>
                    <a:pt x="21315" y="369707"/>
                    <a:pt x="21791" y="368754"/>
                  </a:cubicBezTo>
                  <a:cubicBezTo>
                    <a:pt x="21886" y="368564"/>
                    <a:pt x="22077" y="368278"/>
                    <a:pt x="22172" y="368088"/>
                  </a:cubicBezTo>
                  <a:cubicBezTo>
                    <a:pt x="22648" y="367230"/>
                    <a:pt x="23220" y="366278"/>
                    <a:pt x="23696" y="365421"/>
                  </a:cubicBezTo>
                  <a:cubicBezTo>
                    <a:pt x="23791" y="365230"/>
                    <a:pt x="23887" y="365040"/>
                    <a:pt x="23982" y="364849"/>
                  </a:cubicBezTo>
                  <a:cubicBezTo>
                    <a:pt x="24553" y="363897"/>
                    <a:pt x="25030" y="363039"/>
                    <a:pt x="25601" y="362087"/>
                  </a:cubicBezTo>
                  <a:cubicBezTo>
                    <a:pt x="25696" y="361992"/>
                    <a:pt x="25792" y="361801"/>
                    <a:pt x="25887" y="361706"/>
                  </a:cubicBezTo>
                  <a:cubicBezTo>
                    <a:pt x="26458" y="360753"/>
                    <a:pt x="27125" y="359801"/>
                    <a:pt x="27697" y="358849"/>
                  </a:cubicBezTo>
                  <a:cubicBezTo>
                    <a:pt x="27792" y="358753"/>
                    <a:pt x="27792" y="358658"/>
                    <a:pt x="27887" y="358658"/>
                  </a:cubicBezTo>
                  <a:cubicBezTo>
                    <a:pt x="28554" y="357705"/>
                    <a:pt x="29221" y="356658"/>
                    <a:pt x="29887" y="355705"/>
                  </a:cubicBezTo>
                  <a:cubicBezTo>
                    <a:pt x="30935" y="354086"/>
                    <a:pt x="32078" y="352562"/>
                    <a:pt x="33221" y="351038"/>
                  </a:cubicBezTo>
                  <a:cubicBezTo>
                    <a:pt x="33316" y="350943"/>
                    <a:pt x="33412" y="350847"/>
                    <a:pt x="33412" y="350752"/>
                  </a:cubicBezTo>
                  <a:cubicBezTo>
                    <a:pt x="34555" y="349228"/>
                    <a:pt x="35793" y="347609"/>
                    <a:pt x="37031" y="346085"/>
                  </a:cubicBezTo>
                  <a:cubicBezTo>
                    <a:pt x="37031" y="346085"/>
                    <a:pt x="37031" y="346085"/>
                    <a:pt x="37031" y="346085"/>
                  </a:cubicBezTo>
                  <a:cubicBezTo>
                    <a:pt x="44651" y="336750"/>
                    <a:pt x="53319" y="328273"/>
                    <a:pt x="62844" y="320653"/>
                  </a:cubicBezTo>
                  <a:cubicBezTo>
                    <a:pt x="63130" y="320367"/>
                    <a:pt x="63320" y="320082"/>
                    <a:pt x="63606" y="319891"/>
                  </a:cubicBezTo>
                  <a:cubicBezTo>
                    <a:pt x="78655" y="304651"/>
                    <a:pt x="95896" y="290649"/>
                    <a:pt x="114469" y="280077"/>
                  </a:cubicBezTo>
                  <a:cubicBezTo>
                    <a:pt x="189717" y="237309"/>
                    <a:pt x="290968" y="251407"/>
                    <a:pt x="353071" y="311604"/>
                  </a:cubicBezTo>
                  <a:cubicBezTo>
                    <a:pt x="369835" y="327892"/>
                    <a:pt x="381836" y="347799"/>
                    <a:pt x="389647" y="369231"/>
                  </a:cubicBezTo>
                  <a:cubicBezTo>
                    <a:pt x="395933" y="361516"/>
                    <a:pt x="402696" y="354276"/>
                    <a:pt x="409744" y="347418"/>
                  </a:cubicBezTo>
                  <a:cubicBezTo>
                    <a:pt x="419174" y="338370"/>
                    <a:pt x="429175" y="330178"/>
                    <a:pt x="439462" y="323130"/>
                  </a:cubicBezTo>
                  <a:cubicBezTo>
                    <a:pt x="455941" y="311700"/>
                    <a:pt x="473276" y="302746"/>
                    <a:pt x="491278" y="295412"/>
                  </a:cubicBezTo>
                  <a:cubicBezTo>
                    <a:pt x="486230" y="275124"/>
                    <a:pt x="481087" y="254645"/>
                    <a:pt x="477753" y="234166"/>
                  </a:cubicBezTo>
                  <a:cubicBezTo>
                    <a:pt x="475372" y="219402"/>
                    <a:pt x="475372" y="204639"/>
                    <a:pt x="480420" y="190351"/>
                  </a:cubicBezTo>
                  <a:cubicBezTo>
                    <a:pt x="484801" y="177778"/>
                    <a:pt x="491469" y="166348"/>
                    <a:pt x="498136" y="154823"/>
                  </a:cubicBezTo>
                  <a:cubicBezTo>
                    <a:pt x="510805" y="133011"/>
                    <a:pt x="521758" y="109579"/>
                    <a:pt x="527664" y="84909"/>
                  </a:cubicBezTo>
                  <a:cubicBezTo>
                    <a:pt x="529664" y="76337"/>
                    <a:pt x="530998" y="67764"/>
                    <a:pt x="531950" y="59097"/>
                  </a:cubicBezTo>
                  <a:cubicBezTo>
                    <a:pt x="531950" y="59097"/>
                    <a:pt x="531950" y="59001"/>
                    <a:pt x="531950" y="59001"/>
                  </a:cubicBezTo>
                  <a:cubicBezTo>
                    <a:pt x="530331" y="49572"/>
                    <a:pt x="527950" y="40332"/>
                    <a:pt x="524806" y="31379"/>
                  </a:cubicBezTo>
                  <a:cubicBezTo>
                    <a:pt x="524806" y="31284"/>
                    <a:pt x="524711" y="31188"/>
                    <a:pt x="524711" y="30998"/>
                  </a:cubicBezTo>
                  <a:cubicBezTo>
                    <a:pt x="523949" y="28807"/>
                    <a:pt x="523187" y="26712"/>
                    <a:pt x="522330" y="24616"/>
                  </a:cubicBezTo>
                  <a:cubicBezTo>
                    <a:pt x="522139" y="24235"/>
                    <a:pt x="522044" y="23854"/>
                    <a:pt x="521854" y="23473"/>
                  </a:cubicBezTo>
                  <a:cubicBezTo>
                    <a:pt x="521092" y="21663"/>
                    <a:pt x="520330" y="19758"/>
                    <a:pt x="519568" y="17949"/>
                  </a:cubicBezTo>
                  <a:cubicBezTo>
                    <a:pt x="519187" y="17091"/>
                    <a:pt x="518710" y="16234"/>
                    <a:pt x="518329" y="15377"/>
                  </a:cubicBezTo>
                  <a:cubicBezTo>
                    <a:pt x="517758" y="14043"/>
                    <a:pt x="517091" y="12710"/>
                    <a:pt x="516520" y="11472"/>
                  </a:cubicBezTo>
                  <a:cubicBezTo>
                    <a:pt x="515472" y="9281"/>
                    <a:pt x="514329" y="7185"/>
                    <a:pt x="513186" y="4995"/>
                  </a:cubicBezTo>
                  <a:cubicBezTo>
                    <a:pt x="508138" y="-4245"/>
                    <a:pt x="494517" y="423"/>
                    <a:pt x="494041" y="10138"/>
                  </a:cubicBezTo>
                  <a:cubicBezTo>
                    <a:pt x="491945" y="59859"/>
                    <a:pt x="478610" y="112437"/>
                    <a:pt x="453083" y="155490"/>
                  </a:cubicBezTo>
                  <a:cubicBezTo>
                    <a:pt x="442225" y="173778"/>
                    <a:pt x="427651" y="190065"/>
                    <a:pt x="408411" y="199781"/>
                  </a:cubicBezTo>
                  <a:cubicBezTo>
                    <a:pt x="389932" y="209115"/>
                    <a:pt x="368596" y="210544"/>
                    <a:pt x="348308" y="209496"/>
                  </a:cubicBezTo>
                  <a:cubicBezTo>
                    <a:pt x="302493" y="207020"/>
                    <a:pt x="257630" y="191970"/>
                    <a:pt x="211339" y="195685"/>
                  </a:cubicBezTo>
                  <a:cubicBezTo>
                    <a:pt x="209815" y="195780"/>
                    <a:pt x="208195" y="195971"/>
                    <a:pt x="206671" y="196161"/>
                  </a:cubicBezTo>
                  <a:cubicBezTo>
                    <a:pt x="206100" y="196257"/>
                    <a:pt x="205624" y="196257"/>
                    <a:pt x="205052" y="196352"/>
                  </a:cubicBezTo>
                  <a:cubicBezTo>
                    <a:pt x="204100" y="196447"/>
                    <a:pt x="203052" y="196542"/>
                    <a:pt x="202099" y="196733"/>
                  </a:cubicBezTo>
                  <a:cubicBezTo>
                    <a:pt x="201433" y="196828"/>
                    <a:pt x="200766" y="196923"/>
                    <a:pt x="200099" y="197019"/>
                  </a:cubicBezTo>
                  <a:cubicBezTo>
                    <a:pt x="199242" y="197114"/>
                    <a:pt x="198385" y="197304"/>
                    <a:pt x="197527" y="197400"/>
                  </a:cubicBezTo>
                  <a:cubicBezTo>
                    <a:pt x="196765" y="197495"/>
                    <a:pt x="196099" y="197685"/>
                    <a:pt x="195337" y="197781"/>
                  </a:cubicBezTo>
                  <a:cubicBezTo>
                    <a:pt x="194575" y="197876"/>
                    <a:pt x="193813" y="198066"/>
                    <a:pt x="193051" y="198257"/>
                  </a:cubicBezTo>
                  <a:cubicBezTo>
                    <a:pt x="192289" y="198447"/>
                    <a:pt x="191527" y="198543"/>
                    <a:pt x="190765" y="198733"/>
                  </a:cubicBezTo>
                  <a:cubicBezTo>
                    <a:pt x="190098" y="198924"/>
                    <a:pt x="189336" y="199019"/>
                    <a:pt x="188669" y="199209"/>
                  </a:cubicBezTo>
                  <a:cubicBezTo>
                    <a:pt x="187812" y="199400"/>
                    <a:pt x="187050" y="199590"/>
                    <a:pt x="186193" y="199781"/>
                  </a:cubicBezTo>
                  <a:cubicBezTo>
                    <a:pt x="185526" y="199971"/>
                    <a:pt x="184954" y="200067"/>
                    <a:pt x="184288" y="200257"/>
                  </a:cubicBezTo>
                  <a:cubicBezTo>
                    <a:pt x="183430" y="200448"/>
                    <a:pt x="182573" y="200733"/>
                    <a:pt x="181716" y="200924"/>
                  </a:cubicBezTo>
                  <a:cubicBezTo>
                    <a:pt x="181144" y="201019"/>
                    <a:pt x="180668" y="201210"/>
                    <a:pt x="180097" y="201400"/>
                  </a:cubicBezTo>
                  <a:cubicBezTo>
                    <a:pt x="179144" y="201686"/>
                    <a:pt x="178192" y="201972"/>
                    <a:pt x="177239" y="202257"/>
                  </a:cubicBezTo>
                  <a:cubicBezTo>
                    <a:pt x="176953" y="202353"/>
                    <a:pt x="176572" y="202448"/>
                    <a:pt x="176287" y="202543"/>
                  </a:cubicBezTo>
                  <a:cubicBezTo>
                    <a:pt x="168286" y="204924"/>
                    <a:pt x="160475" y="207972"/>
                    <a:pt x="152855" y="211401"/>
                  </a:cubicBezTo>
                  <a:cubicBezTo>
                    <a:pt x="152855" y="211401"/>
                    <a:pt x="152760" y="211401"/>
                    <a:pt x="152760" y="211497"/>
                  </a:cubicBezTo>
                  <a:cubicBezTo>
                    <a:pt x="151522" y="212068"/>
                    <a:pt x="150188" y="212735"/>
                    <a:pt x="148950" y="213306"/>
                  </a:cubicBezTo>
                  <a:cubicBezTo>
                    <a:pt x="148950" y="213306"/>
                    <a:pt x="148855" y="213306"/>
                    <a:pt x="148855" y="213402"/>
                  </a:cubicBezTo>
                  <a:cubicBezTo>
                    <a:pt x="147521" y="214068"/>
                    <a:pt x="146283" y="214640"/>
                    <a:pt x="144949" y="215307"/>
                  </a:cubicBezTo>
                  <a:cubicBezTo>
                    <a:pt x="144949" y="215307"/>
                    <a:pt x="144949" y="215307"/>
                    <a:pt x="144949" y="215307"/>
                  </a:cubicBezTo>
                  <a:lnTo>
                    <a:pt x="144949" y="215307"/>
                  </a:lnTo>
                  <a:cubicBezTo>
                    <a:pt x="71797" y="245215"/>
                    <a:pt x="-30501" y="317224"/>
                    <a:pt x="8647" y="481530"/>
                  </a:cubicBezTo>
                  <a:cubicBezTo>
                    <a:pt x="8266" y="480007"/>
                    <a:pt x="7885" y="478387"/>
                    <a:pt x="7599" y="476863"/>
                  </a:cubicBezTo>
                  <a:cubicBezTo>
                    <a:pt x="7218" y="475816"/>
                    <a:pt x="7123" y="475244"/>
                    <a:pt x="7027" y="47476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0" name="Freeform: Shape 1579">
              <a:extLst>
                <a:ext uri="{FF2B5EF4-FFF2-40B4-BE49-F238E27FC236}">
                  <a16:creationId xmlns:a16="http://schemas.microsoft.com/office/drawing/2014/main" id="{97E48C17-CA70-46D0-A657-F8E8286F4E6C}"/>
                </a:ext>
              </a:extLst>
            </p:cNvPr>
            <p:cNvSpPr/>
            <p:nvPr/>
          </p:nvSpPr>
          <p:spPr>
            <a:xfrm>
              <a:off x="6380689" y="4234633"/>
              <a:ext cx="124329" cy="98994"/>
            </a:xfrm>
            <a:custGeom>
              <a:avLst/>
              <a:gdLst>
                <a:gd name="connsiteX0" fmla="*/ 124328 w 124329"/>
                <a:gd name="connsiteY0" fmla="*/ 59913 h 98994"/>
                <a:gd name="connsiteX1" fmla="*/ 108802 w 124329"/>
                <a:gd name="connsiteY1" fmla="*/ 17146 h 98994"/>
                <a:gd name="connsiteX2" fmla="*/ 67654 w 124329"/>
                <a:gd name="connsiteY2" fmla="*/ 1 h 98994"/>
                <a:gd name="connsiteX3" fmla="*/ 22029 w 124329"/>
                <a:gd name="connsiteY3" fmla="*/ 10574 h 98994"/>
                <a:gd name="connsiteX4" fmla="*/ 13647 w 124329"/>
                <a:gd name="connsiteY4" fmla="*/ 13146 h 98994"/>
                <a:gd name="connsiteX5" fmla="*/ 11456 w 124329"/>
                <a:gd name="connsiteY5" fmla="*/ 13146 h 98994"/>
                <a:gd name="connsiteX6" fmla="*/ 8789 w 124329"/>
                <a:gd name="connsiteY6" fmla="*/ 13146 h 98994"/>
                <a:gd name="connsiteX7" fmla="*/ 5265 w 124329"/>
                <a:gd name="connsiteY7" fmla="*/ 33053 h 98994"/>
                <a:gd name="connsiteX8" fmla="*/ 1074 w 124329"/>
                <a:gd name="connsiteY8" fmla="*/ 69534 h 98994"/>
                <a:gd name="connsiteX9" fmla="*/ 17076 w 124329"/>
                <a:gd name="connsiteY9" fmla="*/ 89346 h 98994"/>
                <a:gd name="connsiteX10" fmla="*/ 89942 w 124329"/>
                <a:gd name="connsiteY10" fmla="*/ 97632 h 98994"/>
                <a:gd name="connsiteX11" fmla="*/ 90038 w 124329"/>
                <a:gd name="connsiteY11" fmla="*/ 97632 h 98994"/>
                <a:gd name="connsiteX12" fmla="*/ 115184 w 124329"/>
                <a:gd name="connsiteY12" fmla="*/ 90584 h 98994"/>
                <a:gd name="connsiteX13" fmla="*/ 124328 w 124329"/>
                <a:gd name="connsiteY13" fmla="*/ 59913 h 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29" h="98994">
                  <a:moveTo>
                    <a:pt x="124328" y="59913"/>
                  </a:moveTo>
                  <a:cubicBezTo>
                    <a:pt x="124423" y="44197"/>
                    <a:pt x="120422" y="28386"/>
                    <a:pt x="108802" y="17146"/>
                  </a:cubicBezTo>
                  <a:cubicBezTo>
                    <a:pt x="98324" y="7050"/>
                    <a:pt x="82322" y="96"/>
                    <a:pt x="67654" y="1"/>
                  </a:cubicBezTo>
                  <a:cubicBezTo>
                    <a:pt x="52033" y="-94"/>
                    <a:pt x="36793" y="6192"/>
                    <a:pt x="22029" y="10574"/>
                  </a:cubicBezTo>
                  <a:cubicBezTo>
                    <a:pt x="19838" y="11240"/>
                    <a:pt x="16886" y="12193"/>
                    <a:pt x="13647" y="13146"/>
                  </a:cubicBezTo>
                  <a:cubicBezTo>
                    <a:pt x="12885" y="13146"/>
                    <a:pt x="12218" y="13146"/>
                    <a:pt x="11456" y="13146"/>
                  </a:cubicBezTo>
                  <a:cubicBezTo>
                    <a:pt x="10504" y="13146"/>
                    <a:pt x="9647" y="13146"/>
                    <a:pt x="8789" y="13146"/>
                  </a:cubicBezTo>
                  <a:cubicBezTo>
                    <a:pt x="8027" y="19813"/>
                    <a:pt x="6884" y="26481"/>
                    <a:pt x="5265" y="33053"/>
                  </a:cubicBezTo>
                  <a:cubicBezTo>
                    <a:pt x="2408" y="44673"/>
                    <a:pt x="-2069" y="57532"/>
                    <a:pt x="1074" y="69534"/>
                  </a:cubicBezTo>
                  <a:cubicBezTo>
                    <a:pt x="2217" y="73629"/>
                    <a:pt x="8027" y="83916"/>
                    <a:pt x="17076" y="89346"/>
                  </a:cubicBezTo>
                  <a:cubicBezTo>
                    <a:pt x="28601" y="96203"/>
                    <a:pt x="60129" y="101633"/>
                    <a:pt x="89942" y="97632"/>
                  </a:cubicBezTo>
                  <a:cubicBezTo>
                    <a:pt x="89942" y="97632"/>
                    <a:pt x="90038" y="97632"/>
                    <a:pt x="90038" y="97632"/>
                  </a:cubicBezTo>
                  <a:cubicBezTo>
                    <a:pt x="100420" y="95823"/>
                    <a:pt x="109183" y="93536"/>
                    <a:pt x="115184" y="90584"/>
                  </a:cubicBezTo>
                  <a:cubicBezTo>
                    <a:pt x="120899" y="81821"/>
                    <a:pt x="124232" y="71343"/>
                    <a:pt x="124328" y="59913"/>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1" name="Freeform: Shape 1580">
              <a:extLst>
                <a:ext uri="{FF2B5EF4-FFF2-40B4-BE49-F238E27FC236}">
                  <a16:creationId xmlns:a16="http://schemas.microsoft.com/office/drawing/2014/main" id="{54E1D898-FF92-4A57-814E-8C4AD4B88CFD}"/>
                </a:ext>
              </a:extLst>
            </p:cNvPr>
            <p:cNvSpPr/>
            <p:nvPr/>
          </p:nvSpPr>
          <p:spPr>
            <a:xfrm>
              <a:off x="5564802" y="3805817"/>
              <a:ext cx="663799" cy="513208"/>
            </a:xfrm>
            <a:custGeom>
              <a:avLst/>
              <a:gdLst>
                <a:gd name="connsiteX0" fmla="*/ 23432 w 663797"/>
                <a:gd name="connsiteY0" fmla="*/ 409575 h 513207"/>
                <a:gd name="connsiteX1" fmla="*/ 22860 w 663797"/>
                <a:gd name="connsiteY1" fmla="*/ 411671 h 513207"/>
                <a:gd name="connsiteX2" fmla="*/ 30671 w 663797"/>
                <a:gd name="connsiteY2" fmla="*/ 454057 h 513207"/>
                <a:gd name="connsiteX3" fmla="*/ 36195 w 663797"/>
                <a:gd name="connsiteY3" fmla="*/ 460058 h 513207"/>
                <a:gd name="connsiteX4" fmla="*/ 87440 w 663797"/>
                <a:gd name="connsiteY4" fmla="*/ 494919 h 513207"/>
                <a:gd name="connsiteX5" fmla="*/ 138875 w 663797"/>
                <a:gd name="connsiteY5" fmla="*/ 513207 h 513207"/>
                <a:gd name="connsiteX6" fmla="*/ 632651 w 663797"/>
                <a:gd name="connsiteY6" fmla="*/ 513207 h 513207"/>
                <a:gd name="connsiteX7" fmla="*/ 653796 w 663797"/>
                <a:gd name="connsiteY7" fmla="*/ 506349 h 513207"/>
                <a:gd name="connsiteX8" fmla="*/ 663797 w 663797"/>
                <a:gd name="connsiteY8" fmla="*/ 500063 h 513207"/>
                <a:gd name="connsiteX9" fmla="*/ 553498 w 663797"/>
                <a:gd name="connsiteY9" fmla="*/ 498538 h 513207"/>
                <a:gd name="connsiteX10" fmla="*/ 332423 w 663797"/>
                <a:gd name="connsiteY10" fmla="*/ 492824 h 513207"/>
                <a:gd name="connsiteX11" fmla="*/ 142304 w 663797"/>
                <a:gd name="connsiteY11" fmla="*/ 458343 h 513207"/>
                <a:gd name="connsiteX12" fmla="*/ 86106 w 663797"/>
                <a:gd name="connsiteY12" fmla="*/ 403003 h 513207"/>
                <a:gd name="connsiteX13" fmla="*/ 70676 w 663797"/>
                <a:gd name="connsiteY13" fmla="*/ 357569 h 513207"/>
                <a:gd name="connsiteX14" fmla="*/ 59817 w 663797"/>
                <a:gd name="connsiteY14" fmla="*/ 303943 h 513207"/>
                <a:gd name="connsiteX15" fmla="*/ 51149 w 663797"/>
                <a:gd name="connsiteY15" fmla="*/ 243459 h 513207"/>
                <a:gd name="connsiteX16" fmla="*/ 40196 w 663797"/>
                <a:gd name="connsiteY16" fmla="*/ 184975 h 513207"/>
                <a:gd name="connsiteX17" fmla="*/ 0 w 663797"/>
                <a:gd name="connsiteY17" fmla="*/ 0 h 513207"/>
                <a:gd name="connsiteX18" fmla="*/ 8287 w 663797"/>
                <a:gd name="connsiteY18" fmla="*/ 83725 h 513207"/>
                <a:gd name="connsiteX19" fmla="*/ 27051 w 663797"/>
                <a:gd name="connsiteY19" fmla="*/ 228124 h 513207"/>
                <a:gd name="connsiteX20" fmla="*/ 29432 w 663797"/>
                <a:gd name="connsiteY20" fmla="*/ 362712 h 513207"/>
                <a:gd name="connsiteX21" fmla="*/ 29432 w 663797"/>
                <a:gd name="connsiteY21" fmla="*/ 362712 h 513207"/>
                <a:gd name="connsiteX22" fmla="*/ 23432 w 663797"/>
                <a:gd name="connsiteY22" fmla="*/ 409575 h 5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3797" h="513207">
                  <a:moveTo>
                    <a:pt x="23432" y="409575"/>
                  </a:moveTo>
                  <a:cubicBezTo>
                    <a:pt x="23241" y="410242"/>
                    <a:pt x="23051" y="411004"/>
                    <a:pt x="22860" y="411671"/>
                  </a:cubicBezTo>
                  <a:cubicBezTo>
                    <a:pt x="18383" y="426339"/>
                    <a:pt x="20860" y="442341"/>
                    <a:pt x="30671" y="454057"/>
                  </a:cubicBezTo>
                  <a:cubicBezTo>
                    <a:pt x="32480" y="456152"/>
                    <a:pt x="34290" y="458153"/>
                    <a:pt x="36195" y="460058"/>
                  </a:cubicBezTo>
                  <a:cubicBezTo>
                    <a:pt x="51054" y="474536"/>
                    <a:pt x="69533" y="484442"/>
                    <a:pt x="87440" y="494919"/>
                  </a:cubicBezTo>
                  <a:cubicBezTo>
                    <a:pt x="95536" y="499586"/>
                    <a:pt x="116300" y="506635"/>
                    <a:pt x="138875" y="513207"/>
                  </a:cubicBezTo>
                  <a:lnTo>
                    <a:pt x="632651" y="513207"/>
                  </a:lnTo>
                  <a:cubicBezTo>
                    <a:pt x="640461" y="513207"/>
                    <a:pt x="647795" y="510730"/>
                    <a:pt x="653796" y="506349"/>
                  </a:cubicBezTo>
                  <a:cubicBezTo>
                    <a:pt x="657416" y="504634"/>
                    <a:pt x="660749" y="502444"/>
                    <a:pt x="663797" y="500063"/>
                  </a:cubicBezTo>
                  <a:cubicBezTo>
                    <a:pt x="635699" y="513207"/>
                    <a:pt x="583121" y="498348"/>
                    <a:pt x="553498" y="498538"/>
                  </a:cubicBezTo>
                  <a:cubicBezTo>
                    <a:pt x="479489" y="498920"/>
                    <a:pt x="406241" y="495491"/>
                    <a:pt x="332423" y="492824"/>
                  </a:cubicBezTo>
                  <a:cubicBezTo>
                    <a:pt x="268129" y="490442"/>
                    <a:pt x="199739" y="491014"/>
                    <a:pt x="142304" y="458343"/>
                  </a:cubicBezTo>
                  <a:cubicBezTo>
                    <a:pt x="118872" y="445008"/>
                    <a:pt x="98774" y="426911"/>
                    <a:pt x="86106" y="403003"/>
                  </a:cubicBezTo>
                  <a:cubicBezTo>
                    <a:pt x="78581" y="388811"/>
                    <a:pt x="74390" y="373094"/>
                    <a:pt x="70676" y="357569"/>
                  </a:cubicBezTo>
                  <a:cubicBezTo>
                    <a:pt x="66389" y="339852"/>
                    <a:pt x="62770" y="321945"/>
                    <a:pt x="59817" y="303943"/>
                  </a:cubicBezTo>
                  <a:cubicBezTo>
                    <a:pt x="56483" y="283845"/>
                    <a:pt x="53721" y="263652"/>
                    <a:pt x="51149" y="243459"/>
                  </a:cubicBezTo>
                  <a:cubicBezTo>
                    <a:pt x="48673" y="223838"/>
                    <a:pt x="47054" y="203645"/>
                    <a:pt x="40196" y="184975"/>
                  </a:cubicBezTo>
                  <a:cubicBezTo>
                    <a:pt x="34766" y="170117"/>
                    <a:pt x="12954" y="71533"/>
                    <a:pt x="0" y="0"/>
                  </a:cubicBezTo>
                  <a:cubicBezTo>
                    <a:pt x="1619" y="28004"/>
                    <a:pt x="4763" y="55912"/>
                    <a:pt x="8287" y="83725"/>
                  </a:cubicBezTo>
                  <a:cubicBezTo>
                    <a:pt x="14573" y="131826"/>
                    <a:pt x="22384" y="179832"/>
                    <a:pt x="27051" y="228124"/>
                  </a:cubicBezTo>
                  <a:cubicBezTo>
                    <a:pt x="31433" y="272987"/>
                    <a:pt x="31623" y="317754"/>
                    <a:pt x="29432" y="362712"/>
                  </a:cubicBezTo>
                  <a:lnTo>
                    <a:pt x="29432" y="362712"/>
                  </a:lnTo>
                  <a:cubicBezTo>
                    <a:pt x="29528" y="378333"/>
                    <a:pt x="27337" y="394145"/>
                    <a:pt x="23432" y="4095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2" name="Freeform: Shape 1581">
              <a:extLst>
                <a:ext uri="{FF2B5EF4-FFF2-40B4-BE49-F238E27FC236}">
                  <a16:creationId xmlns:a16="http://schemas.microsoft.com/office/drawing/2014/main" id="{923AD0E8-14B6-45EF-A970-5298DF410421}"/>
                </a:ext>
              </a:extLst>
            </p:cNvPr>
            <p:cNvSpPr/>
            <p:nvPr/>
          </p:nvSpPr>
          <p:spPr>
            <a:xfrm>
              <a:off x="6399841" y="2409845"/>
              <a:ext cx="70488" cy="210679"/>
            </a:xfrm>
            <a:custGeom>
              <a:avLst/>
              <a:gdLst>
                <a:gd name="connsiteX0" fmla="*/ 46883 w 70488"/>
                <a:gd name="connsiteY0" fmla="*/ 210678 h 210678"/>
                <a:gd name="connsiteX1" fmla="*/ 45454 w 70488"/>
                <a:gd name="connsiteY1" fmla="*/ 141622 h 210678"/>
                <a:gd name="connsiteX2" fmla="*/ 63647 w 70488"/>
                <a:gd name="connsiteY2" fmla="*/ 17797 h 210678"/>
                <a:gd name="connsiteX3" fmla="*/ 70028 w 70488"/>
                <a:gd name="connsiteY3" fmla="*/ 1414 h 210678"/>
                <a:gd name="connsiteX4" fmla="*/ 70028 w 70488"/>
                <a:gd name="connsiteY4" fmla="*/ 1414 h 210678"/>
                <a:gd name="connsiteX5" fmla="*/ 6973 w 70488"/>
                <a:gd name="connsiteY5" fmla="*/ 51420 h 210678"/>
                <a:gd name="connsiteX6" fmla="*/ 46883 w 70488"/>
                <a:gd name="connsiteY6" fmla="*/ 210678 h 2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8" h="210678">
                  <a:moveTo>
                    <a:pt x="46883" y="210678"/>
                  </a:moveTo>
                  <a:cubicBezTo>
                    <a:pt x="46883" y="210678"/>
                    <a:pt x="46025" y="158862"/>
                    <a:pt x="45454" y="141622"/>
                  </a:cubicBezTo>
                  <a:cubicBezTo>
                    <a:pt x="44406" y="109047"/>
                    <a:pt x="42501" y="75519"/>
                    <a:pt x="63647" y="17797"/>
                  </a:cubicBezTo>
                  <a:cubicBezTo>
                    <a:pt x="66218" y="9606"/>
                    <a:pt x="68504" y="3795"/>
                    <a:pt x="70028" y="1414"/>
                  </a:cubicBezTo>
                  <a:cubicBezTo>
                    <a:pt x="70028" y="1414"/>
                    <a:pt x="70028" y="1414"/>
                    <a:pt x="70028" y="1414"/>
                  </a:cubicBezTo>
                  <a:cubicBezTo>
                    <a:pt x="75172" y="-6682"/>
                    <a:pt x="36119" y="21321"/>
                    <a:pt x="6973" y="51420"/>
                  </a:cubicBezTo>
                  <a:cubicBezTo>
                    <a:pt x="-21602" y="165339"/>
                    <a:pt x="46883" y="210678"/>
                    <a:pt x="46883" y="210678"/>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3" name="Freeform: Shape 1582">
              <a:extLst>
                <a:ext uri="{FF2B5EF4-FFF2-40B4-BE49-F238E27FC236}">
                  <a16:creationId xmlns:a16="http://schemas.microsoft.com/office/drawing/2014/main" id="{74978D02-860D-4A9D-AC27-EFA7BE9FBB61}"/>
                </a:ext>
              </a:extLst>
            </p:cNvPr>
            <p:cNvSpPr/>
            <p:nvPr/>
          </p:nvSpPr>
          <p:spPr>
            <a:xfrm>
              <a:off x="6255366" y="2517750"/>
              <a:ext cx="124301" cy="140017"/>
            </a:xfrm>
            <a:custGeom>
              <a:avLst/>
              <a:gdLst>
                <a:gd name="connsiteX0" fmla="*/ 124301 w 124301"/>
                <a:gd name="connsiteY0" fmla="*/ 102775 h 140017"/>
                <a:gd name="connsiteX1" fmla="*/ 109442 w 124301"/>
                <a:gd name="connsiteY1" fmla="*/ 0 h 140017"/>
                <a:gd name="connsiteX2" fmla="*/ 78391 w 124301"/>
                <a:gd name="connsiteY2" fmla="*/ 58769 h 140017"/>
                <a:gd name="connsiteX3" fmla="*/ 0 w 124301"/>
                <a:gd name="connsiteY3" fmla="*/ 140018 h 140017"/>
                <a:gd name="connsiteX4" fmla="*/ 124301 w 124301"/>
                <a:gd name="connsiteY4" fmla="*/ 102775 h 1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 h="140017">
                  <a:moveTo>
                    <a:pt x="124301" y="102775"/>
                  </a:moveTo>
                  <a:cubicBezTo>
                    <a:pt x="106966" y="70961"/>
                    <a:pt x="104394" y="35052"/>
                    <a:pt x="109442" y="0"/>
                  </a:cubicBezTo>
                  <a:cubicBezTo>
                    <a:pt x="96298" y="21050"/>
                    <a:pt x="83058" y="44672"/>
                    <a:pt x="78391" y="58769"/>
                  </a:cubicBezTo>
                  <a:cubicBezTo>
                    <a:pt x="45053" y="77819"/>
                    <a:pt x="19145" y="106680"/>
                    <a:pt x="0" y="140018"/>
                  </a:cubicBezTo>
                  <a:cubicBezTo>
                    <a:pt x="41719" y="75533"/>
                    <a:pt x="124301" y="102775"/>
                    <a:pt x="124301" y="1027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4" name="Freeform: Shape 1583">
              <a:extLst>
                <a:ext uri="{FF2B5EF4-FFF2-40B4-BE49-F238E27FC236}">
                  <a16:creationId xmlns:a16="http://schemas.microsoft.com/office/drawing/2014/main" id="{9D753765-1477-4457-84B8-775787EFCA49}"/>
                </a:ext>
              </a:extLst>
            </p:cNvPr>
            <p:cNvSpPr/>
            <p:nvPr/>
          </p:nvSpPr>
          <p:spPr>
            <a:xfrm>
              <a:off x="6575098" y="2814447"/>
              <a:ext cx="97670" cy="77826"/>
            </a:xfrm>
            <a:custGeom>
              <a:avLst/>
              <a:gdLst>
                <a:gd name="connsiteX0" fmla="*/ 75078 w 97670"/>
                <a:gd name="connsiteY0" fmla="*/ 15819 h 77825"/>
                <a:gd name="connsiteX1" fmla="*/ 48313 w 97670"/>
                <a:gd name="connsiteY1" fmla="*/ 769 h 77825"/>
                <a:gd name="connsiteX2" fmla="*/ 498 w 97670"/>
                <a:gd name="connsiteY2" fmla="*/ 31249 h 77825"/>
                <a:gd name="connsiteX3" fmla="*/ 39741 w 97670"/>
                <a:gd name="connsiteY3" fmla="*/ 77350 h 77825"/>
                <a:gd name="connsiteX4" fmla="*/ 97653 w 97670"/>
                <a:gd name="connsiteY4" fmla="*/ 48299 h 77825"/>
                <a:gd name="connsiteX5" fmla="*/ 96986 w 97670"/>
                <a:gd name="connsiteY5" fmla="*/ 41536 h 77825"/>
                <a:gd name="connsiteX6" fmla="*/ 96510 w 97670"/>
                <a:gd name="connsiteY6" fmla="*/ 38774 h 77825"/>
                <a:gd name="connsiteX7" fmla="*/ 94700 w 97670"/>
                <a:gd name="connsiteY7" fmla="*/ 35726 h 77825"/>
                <a:gd name="connsiteX8" fmla="*/ 91080 w 97670"/>
                <a:gd name="connsiteY8" fmla="*/ 31059 h 77825"/>
                <a:gd name="connsiteX9" fmla="*/ 75078 w 97670"/>
                <a:gd name="connsiteY9" fmla="*/ 15819 h 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70" h="77825">
                  <a:moveTo>
                    <a:pt x="75078" y="15819"/>
                  </a:moveTo>
                  <a:cubicBezTo>
                    <a:pt x="67173" y="9056"/>
                    <a:pt x="58791" y="2674"/>
                    <a:pt x="48313" y="769"/>
                  </a:cubicBezTo>
                  <a:cubicBezTo>
                    <a:pt x="26977" y="-3231"/>
                    <a:pt x="4308" y="8580"/>
                    <a:pt x="498" y="31249"/>
                  </a:cubicBezTo>
                  <a:cubicBezTo>
                    <a:pt x="-3503" y="55443"/>
                    <a:pt x="17262" y="74398"/>
                    <a:pt x="39741" y="77350"/>
                  </a:cubicBezTo>
                  <a:cubicBezTo>
                    <a:pt x="58600" y="79827"/>
                    <a:pt x="96795" y="72969"/>
                    <a:pt x="97653" y="48299"/>
                  </a:cubicBezTo>
                  <a:cubicBezTo>
                    <a:pt x="97748" y="45918"/>
                    <a:pt x="97462" y="43632"/>
                    <a:pt x="96986" y="41536"/>
                  </a:cubicBezTo>
                  <a:cubicBezTo>
                    <a:pt x="97081" y="40584"/>
                    <a:pt x="96986" y="39631"/>
                    <a:pt x="96510" y="38774"/>
                  </a:cubicBezTo>
                  <a:cubicBezTo>
                    <a:pt x="95938" y="37726"/>
                    <a:pt x="95271" y="36774"/>
                    <a:pt x="94700" y="35726"/>
                  </a:cubicBezTo>
                  <a:cubicBezTo>
                    <a:pt x="93747" y="34012"/>
                    <a:pt x="92509" y="32488"/>
                    <a:pt x="91080" y="31059"/>
                  </a:cubicBezTo>
                  <a:cubicBezTo>
                    <a:pt x="86413" y="25439"/>
                    <a:pt x="80508" y="20486"/>
                    <a:pt x="75078" y="15819"/>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5" name="Freeform: Shape 1584">
              <a:extLst>
                <a:ext uri="{FF2B5EF4-FFF2-40B4-BE49-F238E27FC236}">
                  <a16:creationId xmlns:a16="http://schemas.microsoft.com/office/drawing/2014/main" id="{EC552910-A8B9-4A23-9FF2-6C2B284052AE}"/>
                </a:ext>
              </a:extLst>
            </p:cNvPr>
            <p:cNvSpPr/>
            <p:nvPr/>
          </p:nvSpPr>
          <p:spPr>
            <a:xfrm>
              <a:off x="6485968" y="2557755"/>
              <a:ext cx="179261" cy="186499"/>
            </a:xfrm>
            <a:custGeom>
              <a:avLst/>
              <a:gdLst>
                <a:gd name="connsiteX0" fmla="*/ 13144 w 179260"/>
                <a:gd name="connsiteY0" fmla="*/ 0 h 186499"/>
                <a:gd name="connsiteX1" fmla="*/ 12954 w 179260"/>
                <a:gd name="connsiteY1" fmla="*/ 2191 h 186499"/>
                <a:gd name="connsiteX2" fmla="*/ 12859 w 179260"/>
                <a:gd name="connsiteY2" fmla="*/ 2762 h 186499"/>
                <a:gd name="connsiteX3" fmla="*/ 12478 w 179260"/>
                <a:gd name="connsiteY3" fmla="*/ 4953 h 186499"/>
                <a:gd name="connsiteX4" fmla="*/ 12382 w 179260"/>
                <a:gd name="connsiteY4" fmla="*/ 5239 h 186499"/>
                <a:gd name="connsiteX5" fmla="*/ 11811 w 179260"/>
                <a:gd name="connsiteY5" fmla="*/ 7239 h 186499"/>
                <a:gd name="connsiteX6" fmla="*/ 11621 w 179260"/>
                <a:gd name="connsiteY6" fmla="*/ 7906 h 186499"/>
                <a:gd name="connsiteX7" fmla="*/ 10858 w 179260"/>
                <a:gd name="connsiteY7" fmla="*/ 10097 h 186499"/>
                <a:gd name="connsiteX8" fmla="*/ 10573 w 179260"/>
                <a:gd name="connsiteY8" fmla="*/ 10763 h 186499"/>
                <a:gd name="connsiteX9" fmla="*/ 9811 w 179260"/>
                <a:gd name="connsiteY9" fmla="*/ 12383 h 186499"/>
                <a:gd name="connsiteX10" fmla="*/ 9430 w 179260"/>
                <a:gd name="connsiteY10" fmla="*/ 13240 h 186499"/>
                <a:gd name="connsiteX11" fmla="*/ 8382 w 179260"/>
                <a:gd name="connsiteY11" fmla="*/ 15240 h 186499"/>
                <a:gd name="connsiteX12" fmla="*/ 7810 w 179260"/>
                <a:gd name="connsiteY12" fmla="*/ 16288 h 186499"/>
                <a:gd name="connsiteX13" fmla="*/ 7144 w 179260"/>
                <a:gd name="connsiteY13" fmla="*/ 17431 h 186499"/>
                <a:gd name="connsiteX14" fmla="*/ 5905 w 179260"/>
                <a:gd name="connsiteY14" fmla="*/ 19336 h 186499"/>
                <a:gd name="connsiteX15" fmla="*/ 5239 w 179260"/>
                <a:gd name="connsiteY15" fmla="*/ 20384 h 186499"/>
                <a:gd name="connsiteX16" fmla="*/ 4191 w 179260"/>
                <a:gd name="connsiteY16" fmla="*/ 21812 h 186499"/>
                <a:gd name="connsiteX17" fmla="*/ 3715 w 179260"/>
                <a:gd name="connsiteY17" fmla="*/ 22384 h 186499"/>
                <a:gd name="connsiteX18" fmla="*/ 0 w 179260"/>
                <a:gd name="connsiteY18" fmla="*/ 27146 h 186499"/>
                <a:gd name="connsiteX19" fmla="*/ 7144 w 179260"/>
                <a:gd name="connsiteY19" fmla="*/ 29051 h 186499"/>
                <a:gd name="connsiteX20" fmla="*/ 67627 w 179260"/>
                <a:gd name="connsiteY20" fmla="*/ 46387 h 186499"/>
                <a:gd name="connsiteX21" fmla="*/ 121920 w 179260"/>
                <a:gd name="connsiteY21" fmla="*/ 81629 h 186499"/>
                <a:gd name="connsiteX22" fmla="*/ 161068 w 179260"/>
                <a:gd name="connsiteY22" fmla="*/ 135255 h 186499"/>
                <a:gd name="connsiteX23" fmla="*/ 178594 w 179260"/>
                <a:gd name="connsiteY23" fmla="*/ 184309 h 186499"/>
                <a:gd name="connsiteX24" fmla="*/ 178594 w 179260"/>
                <a:gd name="connsiteY24" fmla="*/ 184309 h 186499"/>
                <a:gd name="connsiteX25" fmla="*/ 179261 w 179260"/>
                <a:gd name="connsiteY25" fmla="*/ 186500 h 186499"/>
                <a:gd name="connsiteX26" fmla="*/ 172784 w 179260"/>
                <a:gd name="connsiteY26" fmla="*/ 150781 h 186499"/>
                <a:gd name="connsiteX27" fmla="*/ 132778 w 179260"/>
                <a:gd name="connsiteY27" fmla="*/ 66389 h 186499"/>
                <a:gd name="connsiteX28" fmla="*/ 73628 w 179260"/>
                <a:gd name="connsiteY28" fmla="*/ 19717 h 186499"/>
                <a:gd name="connsiteX29" fmla="*/ 57626 w 179260"/>
                <a:gd name="connsiteY29" fmla="*/ 12287 h 186499"/>
                <a:gd name="connsiteX30" fmla="*/ 13144 w 179260"/>
                <a:gd name="connsiteY30" fmla="*/ 0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260" h="186499">
                  <a:moveTo>
                    <a:pt x="13144" y="0"/>
                  </a:moveTo>
                  <a:cubicBezTo>
                    <a:pt x="13144" y="762"/>
                    <a:pt x="13049" y="1429"/>
                    <a:pt x="12954" y="2191"/>
                  </a:cubicBezTo>
                  <a:cubicBezTo>
                    <a:pt x="12954" y="2381"/>
                    <a:pt x="12954" y="2572"/>
                    <a:pt x="12859" y="2762"/>
                  </a:cubicBezTo>
                  <a:cubicBezTo>
                    <a:pt x="12763" y="3524"/>
                    <a:pt x="12668" y="4191"/>
                    <a:pt x="12478" y="4953"/>
                  </a:cubicBezTo>
                  <a:cubicBezTo>
                    <a:pt x="12478" y="5048"/>
                    <a:pt x="12382" y="5143"/>
                    <a:pt x="12382" y="5239"/>
                  </a:cubicBezTo>
                  <a:cubicBezTo>
                    <a:pt x="12192" y="5905"/>
                    <a:pt x="12001" y="6572"/>
                    <a:pt x="11811" y="7239"/>
                  </a:cubicBezTo>
                  <a:cubicBezTo>
                    <a:pt x="11716" y="7429"/>
                    <a:pt x="11716" y="7620"/>
                    <a:pt x="11621" y="7906"/>
                  </a:cubicBezTo>
                  <a:cubicBezTo>
                    <a:pt x="11335" y="8573"/>
                    <a:pt x="11144" y="9335"/>
                    <a:pt x="10858" y="10097"/>
                  </a:cubicBezTo>
                  <a:cubicBezTo>
                    <a:pt x="10763" y="10287"/>
                    <a:pt x="10668" y="10573"/>
                    <a:pt x="10573" y="10763"/>
                  </a:cubicBezTo>
                  <a:cubicBezTo>
                    <a:pt x="10382" y="11335"/>
                    <a:pt x="10096" y="11811"/>
                    <a:pt x="9811" y="12383"/>
                  </a:cubicBezTo>
                  <a:cubicBezTo>
                    <a:pt x="9715" y="12668"/>
                    <a:pt x="9525" y="12954"/>
                    <a:pt x="9430" y="13240"/>
                  </a:cubicBezTo>
                  <a:cubicBezTo>
                    <a:pt x="9049" y="13907"/>
                    <a:pt x="8763" y="14573"/>
                    <a:pt x="8382" y="15240"/>
                  </a:cubicBezTo>
                  <a:cubicBezTo>
                    <a:pt x="8192" y="15621"/>
                    <a:pt x="8001" y="15907"/>
                    <a:pt x="7810" y="16288"/>
                  </a:cubicBezTo>
                  <a:cubicBezTo>
                    <a:pt x="7620" y="16669"/>
                    <a:pt x="7334" y="17050"/>
                    <a:pt x="7144" y="17431"/>
                  </a:cubicBezTo>
                  <a:cubicBezTo>
                    <a:pt x="6763" y="18098"/>
                    <a:pt x="6382" y="18669"/>
                    <a:pt x="5905" y="19336"/>
                  </a:cubicBezTo>
                  <a:cubicBezTo>
                    <a:pt x="5715" y="19717"/>
                    <a:pt x="5429" y="20002"/>
                    <a:pt x="5239" y="20384"/>
                  </a:cubicBezTo>
                  <a:cubicBezTo>
                    <a:pt x="4953" y="20860"/>
                    <a:pt x="4572" y="21336"/>
                    <a:pt x="4191" y="21812"/>
                  </a:cubicBezTo>
                  <a:cubicBezTo>
                    <a:pt x="4000" y="22003"/>
                    <a:pt x="3905" y="22193"/>
                    <a:pt x="3715" y="22384"/>
                  </a:cubicBezTo>
                  <a:cubicBezTo>
                    <a:pt x="2572" y="24003"/>
                    <a:pt x="1333" y="25622"/>
                    <a:pt x="0" y="27146"/>
                  </a:cubicBezTo>
                  <a:cubicBezTo>
                    <a:pt x="2191" y="28194"/>
                    <a:pt x="4667" y="28765"/>
                    <a:pt x="7144" y="29051"/>
                  </a:cubicBezTo>
                  <a:cubicBezTo>
                    <a:pt x="27908" y="31242"/>
                    <a:pt x="48863" y="37243"/>
                    <a:pt x="67627" y="46387"/>
                  </a:cubicBezTo>
                  <a:cubicBezTo>
                    <a:pt x="86868" y="55816"/>
                    <a:pt x="106013" y="67247"/>
                    <a:pt x="121920" y="81629"/>
                  </a:cubicBezTo>
                  <a:cubicBezTo>
                    <a:pt x="138398" y="96488"/>
                    <a:pt x="151352" y="115443"/>
                    <a:pt x="161068" y="135255"/>
                  </a:cubicBezTo>
                  <a:cubicBezTo>
                    <a:pt x="168688" y="150781"/>
                    <a:pt x="174974" y="167259"/>
                    <a:pt x="178594" y="184309"/>
                  </a:cubicBezTo>
                  <a:lnTo>
                    <a:pt x="178594" y="184309"/>
                  </a:lnTo>
                  <a:cubicBezTo>
                    <a:pt x="178594" y="184309"/>
                    <a:pt x="178879" y="185166"/>
                    <a:pt x="179261" y="186500"/>
                  </a:cubicBezTo>
                  <a:cubicBezTo>
                    <a:pt x="176498" y="174689"/>
                    <a:pt x="175069" y="162401"/>
                    <a:pt x="172784" y="150781"/>
                  </a:cubicBezTo>
                  <a:cubicBezTo>
                    <a:pt x="166688" y="119444"/>
                    <a:pt x="153924" y="90488"/>
                    <a:pt x="132778" y="66389"/>
                  </a:cubicBezTo>
                  <a:cubicBezTo>
                    <a:pt x="116205" y="47435"/>
                    <a:pt x="96012" y="31433"/>
                    <a:pt x="73628" y="19717"/>
                  </a:cubicBezTo>
                  <a:cubicBezTo>
                    <a:pt x="68390" y="16954"/>
                    <a:pt x="63055" y="14478"/>
                    <a:pt x="57626" y="12287"/>
                  </a:cubicBezTo>
                  <a:cubicBezTo>
                    <a:pt x="43244" y="6191"/>
                    <a:pt x="28289" y="2191"/>
                    <a:pt x="13144" y="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6" name="Freeform: Shape 1585">
              <a:extLst>
                <a:ext uri="{FF2B5EF4-FFF2-40B4-BE49-F238E27FC236}">
                  <a16:creationId xmlns:a16="http://schemas.microsoft.com/office/drawing/2014/main" id="{01676D0B-2E68-4CD8-B89D-AE3A19818659}"/>
                </a:ext>
              </a:extLst>
            </p:cNvPr>
            <p:cNvSpPr/>
            <p:nvPr/>
          </p:nvSpPr>
          <p:spPr>
            <a:xfrm>
              <a:off x="6452723" y="2691733"/>
              <a:ext cx="177337" cy="95371"/>
            </a:xfrm>
            <a:custGeom>
              <a:avLst/>
              <a:gdLst>
                <a:gd name="connsiteX0" fmla="*/ 176784 w 177337"/>
                <a:gd name="connsiteY0" fmla="*/ 74334 h 95371"/>
                <a:gd name="connsiteX1" fmla="*/ 171069 w 177337"/>
                <a:gd name="connsiteY1" fmla="*/ 59475 h 95371"/>
                <a:gd name="connsiteX2" fmla="*/ 164116 w 177337"/>
                <a:gd name="connsiteY2" fmla="*/ 56332 h 95371"/>
                <a:gd name="connsiteX3" fmla="*/ 160211 w 177337"/>
                <a:gd name="connsiteY3" fmla="*/ 47569 h 95371"/>
                <a:gd name="connsiteX4" fmla="*/ 148876 w 177337"/>
                <a:gd name="connsiteY4" fmla="*/ 27471 h 95371"/>
                <a:gd name="connsiteX5" fmla="*/ 115919 w 177337"/>
                <a:gd name="connsiteY5" fmla="*/ 2515 h 95371"/>
                <a:gd name="connsiteX6" fmla="*/ 78391 w 177337"/>
                <a:gd name="connsiteY6" fmla="*/ 2420 h 95371"/>
                <a:gd name="connsiteX7" fmla="*/ 52102 w 177337"/>
                <a:gd name="connsiteY7" fmla="*/ 18327 h 95371"/>
                <a:gd name="connsiteX8" fmla="*/ 37529 w 177337"/>
                <a:gd name="connsiteY8" fmla="*/ 24232 h 95371"/>
                <a:gd name="connsiteX9" fmla="*/ 28861 w 177337"/>
                <a:gd name="connsiteY9" fmla="*/ 29757 h 95371"/>
                <a:gd name="connsiteX10" fmla="*/ 8001 w 177337"/>
                <a:gd name="connsiteY10" fmla="*/ 27185 h 95371"/>
                <a:gd name="connsiteX11" fmla="*/ 2096 w 177337"/>
                <a:gd name="connsiteY11" fmla="*/ 34329 h 95371"/>
                <a:gd name="connsiteX12" fmla="*/ 5525 w 177337"/>
                <a:gd name="connsiteY12" fmla="*/ 34615 h 95371"/>
                <a:gd name="connsiteX13" fmla="*/ 10001 w 177337"/>
                <a:gd name="connsiteY13" fmla="*/ 35186 h 95371"/>
                <a:gd name="connsiteX14" fmla="*/ 35433 w 177337"/>
                <a:gd name="connsiteY14" fmla="*/ 37472 h 95371"/>
                <a:gd name="connsiteX15" fmla="*/ 51149 w 177337"/>
                <a:gd name="connsiteY15" fmla="*/ 33567 h 95371"/>
                <a:gd name="connsiteX16" fmla="*/ 60293 w 177337"/>
                <a:gd name="connsiteY16" fmla="*/ 28042 h 95371"/>
                <a:gd name="connsiteX17" fmla="*/ 66008 w 177337"/>
                <a:gd name="connsiteY17" fmla="*/ 24423 h 95371"/>
                <a:gd name="connsiteX18" fmla="*/ 113348 w 177337"/>
                <a:gd name="connsiteY18" fmla="*/ 13755 h 95371"/>
                <a:gd name="connsiteX19" fmla="*/ 113729 w 177337"/>
                <a:gd name="connsiteY19" fmla="*/ 13755 h 95371"/>
                <a:gd name="connsiteX20" fmla="*/ 114014 w 177337"/>
                <a:gd name="connsiteY20" fmla="*/ 13850 h 95371"/>
                <a:gd name="connsiteX21" fmla="*/ 141637 w 177337"/>
                <a:gd name="connsiteY21" fmla="*/ 28138 h 95371"/>
                <a:gd name="connsiteX22" fmla="*/ 153924 w 177337"/>
                <a:gd name="connsiteY22" fmla="*/ 46902 h 95371"/>
                <a:gd name="connsiteX23" fmla="*/ 165259 w 177337"/>
                <a:gd name="connsiteY23" fmla="*/ 60427 h 95371"/>
                <a:gd name="connsiteX24" fmla="*/ 168783 w 177337"/>
                <a:gd name="connsiteY24" fmla="*/ 62713 h 95371"/>
                <a:gd name="connsiteX25" fmla="*/ 169831 w 177337"/>
                <a:gd name="connsiteY25" fmla="*/ 64142 h 95371"/>
                <a:gd name="connsiteX26" fmla="*/ 171069 w 177337"/>
                <a:gd name="connsiteY26" fmla="*/ 66523 h 95371"/>
                <a:gd name="connsiteX27" fmla="*/ 169545 w 177337"/>
                <a:gd name="connsiteY27" fmla="*/ 74239 h 95371"/>
                <a:gd name="connsiteX28" fmla="*/ 169259 w 177337"/>
                <a:gd name="connsiteY28" fmla="*/ 74524 h 95371"/>
                <a:gd name="connsiteX29" fmla="*/ 156877 w 177337"/>
                <a:gd name="connsiteY29" fmla="*/ 80811 h 95371"/>
                <a:gd name="connsiteX30" fmla="*/ 138494 w 177337"/>
                <a:gd name="connsiteY30" fmla="*/ 82621 h 95371"/>
                <a:gd name="connsiteX31" fmla="*/ 108871 w 177337"/>
                <a:gd name="connsiteY31" fmla="*/ 80239 h 95371"/>
                <a:gd name="connsiteX32" fmla="*/ 100489 w 177337"/>
                <a:gd name="connsiteY32" fmla="*/ 78811 h 95371"/>
                <a:gd name="connsiteX33" fmla="*/ 63151 w 177337"/>
                <a:gd name="connsiteY33" fmla="*/ 69857 h 95371"/>
                <a:gd name="connsiteX34" fmla="*/ 46482 w 177337"/>
                <a:gd name="connsiteY34" fmla="*/ 62809 h 95371"/>
                <a:gd name="connsiteX35" fmla="*/ 45530 w 177337"/>
                <a:gd name="connsiteY35" fmla="*/ 62332 h 95371"/>
                <a:gd name="connsiteX36" fmla="*/ 39243 w 177337"/>
                <a:gd name="connsiteY36" fmla="*/ 60618 h 95371"/>
                <a:gd name="connsiteX37" fmla="*/ 4096 w 177337"/>
                <a:gd name="connsiteY37" fmla="*/ 54236 h 95371"/>
                <a:gd name="connsiteX38" fmla="*/ 4096 w 177337"/>
                <a:gd name="connsiteY38" fmla="*/ 54236 h 95371"/>
                <a:gd name="connsiteX39" fmla="*/ 0 w 177337"/>
                <a:gd name="connsiteY39" fmla="*/ 54236 h 95371"/>
                <a:gd name="connsiteX40" fmla="*/ 1143 w 177337"/>
                <a:gd name="connsiteY40" fmla="*/ 58999 h 95371"/>
                <a:gd name="connsiteX41" fmla="*/ 25622 w 177337"/>
                <a:gd name="connsiteY41" fmla="*/ 65857 h 95371"/>
                <a:gd name="connsiteX42" fmla="*/ 31147 w 177337"/>
                <a:gd name="connsiteY42" fmla="*/ 67095 h 95371"/>
                <a:gd name="connsiteX43" fmla="*/ 35719 w 177337"/>
                <a:gd name="connsiteY43" fmla="*/ 68428 h 95371"/>
                <a:gd name="connsiteX44" fmla="*/ 89440 w 177337"/>
                <a:gd name="connsiteY44" fmla="*/ 92812 h 95371"/>
                <a:gd name="connsiteX45" fmla="*/ 176784 w 177337"/>
                <a:gd name="connsiteY45" fmla="*/ 74334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7337" h="95371">
                  <a:moveTo>
                    <a:pt x="176784" y="74334"/>
                  </a:moveTo>
                  <a:cubicBezTo>
                    <a:pt x="178213" y="69095"/>
                    <a:pt x="177070" y="63761"/>
                    <a:pt x="171069" y="59475"/>
                  </a:cubicBezTo>
                  <a:cubicBezTo>
                    <a:pt x="169069" y="58046"/>
                    <a:pt x="166021" y="57760"/>
                    <a:pt x="164116" y="56332"/>
                  </a:cubicBezTo>
                  <a:cubicBezTo>
                    <a:pt x="162401" y="54998"/>
                    <a:pt x="161163" y="49759"/>
                    <a:pt x="160211" y="47569"/>
                  </a:cubicBezTo>
                  <a:cubicBezTo>
                    <a:pt x="157163" y="40520"/>
                    <a:pt x="153448" y="33757"/>
                    <a:pt x="148876" y="27471"/>
                  </a:cubicBezTo>
                  <a:cubicBezTo>
                    <a:pt x="140589" y="16136"/>
                    <a:pt x="129540" y="6706"/>
                    <a:pt x="115919" y="2515"/>
                  </a:cubicBezTo>
                  <a:cubicBezTo>
                    <a:pt x="104108" y="-1104"/>
                    <a:pt x="90678" y="-533"/>
                    <a:pt x="78391" y="2420"/>
                  </a:cubicBezTo>
                  <a:cubicBezTo>
                    <a:pt x="69247" y="6706"/>
                    <a:pt x="61055" y="12802"/>
                    <a:pt x="52102" y="18327"/>
                  </a:cubicBezTo>
                  <a:cubicBezTo>
                    <a:pt x="47530" y="21184"/>
                    <a:pt x="42577" y="23185"/>
                    <a:pt x="37529" y="24232"/>
                  </a:cubicBezTo>
                  <a:cubicBezTo>
                    <a:pt x="34766" y="26423"/>
                    <a:pt x="32004" y="28423"/>
                    <a:pt x="28861" y="29757"/>
                  </a:cubicBezTo>
                  <a:cubicBezTo>
                    <a:pt x="21336" y="32900"/>
                    <a:pt x="15621" y="25947"/>
                    <a:pt x="8001" y="27185"/>
                  </a:cubicBezTo>
                  <a:cubicBezTo>
                    <a:pt x="5334" y="27661"/>
                    <a:pt x="3334" y="30519"/>
                    <a:pt x="2096" y="34329"/>
                  </a:cubicBezTo>
                  <a:lnTo>
                    <a:pt x="5525" y="34615"/>
                  </a:lnTo>
                  <a:lnTo>
                    <a:pt x="10001" y="35186"/>
                  </a:lnTo>
                  <a:cubicBezTo>
                    <a:pt x="18955" y="36329"/>
                    <a:pt x="30290" y="37377"/>
                    <a:pt x="35433" y="37472"/>
                  </a:cubicBezTo>
                  <a:cubicBezTo>
                    <a:pt x="41148" y="37567"/>
                    <a:pt x="45815" y="36424"/>
                    <a:pt x="51149" y="33567"/>
                  </a:cubicBezTo>
                  <a:cubicBezTo>
                    <a:pt x="54197" y="31948"/>
                    <a:pt x="57150" y="30043"/>
                    <a:pt x="60293" y="28042"/>
                  </a:cubicBezTo>
                  <a:cubicBezTo>
                    <a:pt x="62198" y="26804"/>
                    <a:pt x="64103" y="25566"/>
                    <a:pt x="66008" y="24423"/>
                  </a:cubicBezTo>
                  <a:cubicBezTo>
                    <a:pt x="81058" y="15374"/>
                    <a:pt x="98393" y="11469"/>
                    <a:pt x="113348" y="13755"/>
                  </a:cubicBezTo>
                  <a:cubicBezTo>
                    <a:pt x="113443" y="13755"/>
                    <a:pt x="113633" y="13755"/>
                    <a:pt x="113729" y="13755"/>
                  </a:cubicBezTo>
                  <a:lnTo>
                    <a:pt x="114014" y="13850"/>
                  </a:lnTo>
                  <a:cubicBezTo>
                    <a:pt x="124778" y="15660"/>
                    <a:pt x="134112" y="20422"/>
                    <a:pt x="141637" y="28138"/>
                  </a:cubicBezTo>
                  <a:cubicBezTo>
                    <a:pt x="146495" y="33091"/>
                    <a:pt x="150305" y="38901"/>
                    <a:pt x="153924" y="46902"/>
                  </a:cubicBezTo>
                  <a:cubicBezTo>
                    <a:pt x="156972" y="53665"/>
                    <a:pt x="159544" y="58618"/>
                    <a:pt x="165259" y="60427"/>
                  </a:cubicBezTo>
                  <a:cubicBezTo>
                    <a:pt x="166592" y="60808"/>
                    <a:pt x="167831" y="61666"/>
                    <a:pt x="168783" y="62713"/>
                  </a:cubicBezTo>
                  <a:cubicBezTo>
                    <a:pt x="169164" y="63094"/>
                    <a:pt x="169545" y="63571"/>
                    <a:pt x="169831" y="64142"/>
                  </a:cubicBezTo>
                  <a:cubicBezTo>
                    <a:pt x="170402" y="64809"/>
                    <a:pt x="170783" y="65571"/>
                    <a:pt x="171069" y="66523"/>
                  </a:cubicBezTo>
                  <a:cubicBezTo>
                    <a:pt x="171641" y="68619"/>
                    <a:pt x="171069" y="72334"/>
                    <a:pt x="169545" y="74239"/>
                  </a:cubicBezTo>
                  <a:lnTo>
                    <a:pt x="169259" y="74524"/>
                  </a:lnTo>
                  <a:cubicBezTo>
                    <a:pt x="165735" y="78525"/>
                    <a:pt x="160973" y="79954"/>
                    <a:pt x="156877" y="80811"/>
                  </a:cubicBezTo>
                  <a:cubicBezTo>
                    <a:pt x="151352" y="81859"/>
                    <a:pt x="145352" y="82525"/>
                    <a:pt x="138494" y="82621"/>
                  </a:cubicBezTo>
                  <a:cubicBezTo>
                    <a:pt x="129540" y="82716"/>
                    <a:pt x="120110" y="81954"/>
                    <a:pt x="108871" y="80239"/>
                  </a:cubicBezTo>
                  <a:cubicBezTo>
                    <a:pt x="106204" y="79763"/>
                    <a:pt x="103346" y="79287"/>
                    <a:pt x="100489" y="78811"/>
                  </a:cubicBezTo>
                  <a:cubicBezTo>
                    <a:pt x="87058" y="76334"/>
                    <a:pt x="74962" y="73858"/>
                    <a:pt x="63151" y="69857"/>
                  </a:cubicBezTo>
                  <a:cubicBezTo>
                    <a:pt x="57341" y="67857"/>
                    <a:pt x="51816" y="65285"/>
                    <a:pt x="46482" y="62809"/>
                  </a:cubicBezTo>
                  <a:lnTo>
                    <a:pt x="45530" y="62332"/>
                  </a:lnTo>
                  <a:cubicBezTo>
                    <a:pt x="45434" y="62332"/>
                    <a:pt x="44387" y="61951"/>
                    <a:pt x="39243" y="60618"/>
                  </a:cubicBezTo>
                  <a:lnTo>
                    <a:pt x="4096" y="54236"/>
                  </a:lnTo>
                  <a:lnTo>
                    <a:pt x="4096" y="54236"/>
                  </a:lnTo>
                  <a:cubicBezTo>
                    <a:pt x="2762" y="54236"/>
                    <a:pt x="1429" y="54236"/>
                    <a:pt x="0" y="54236"/>
                  </a:cubicBezTo>
                  <a:cubicBezTo>
                    <a:pt x="191" y="56903"/>
                    <a:pt x="572" y="58713"/>
                    <a:pt x="1143" y="58999"/>
                  </a:cubicBezTo>
                  <a:cubicBezTo>
                    <a:pt x="8287" y="62999"/>
                    <a:pt x="17717" y="64047"/>
                    <a:pt x="25622" y="65857"/>
                  </a:cubicBezTo>
                  <a:cubicBezTo>
                    <a:pt x="27432" y="66238"/>
                    <a:pt x="29242" y="66714"/>
                    <a:pt x="31147" y="67095"/>
                  </a:cubicBezTo>
                  <a:cubicBezTo>
                    <a:pt x="30861" y="67000"/>
                    <a:pt x="34195" y="68143"/>
                    <a:pt x="35719" y="68428"/>
                  </a:cubicBezTo>
                  <a:cubicBezTo>
                    <a:pt x="36290" y="69476"/>
                    <a:pt x="74867" y="89955"/>
                    <a:pt x="89440" y="92812"/>
                  </a:cubicBezTo>
                  <a:cubicBezTo>
                    <a:pt x="142875" y="103099"/>
                    <a:pt x="175451" y="79382"/>
                    <a:pt x="176784" y="7433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7" name="Freeform: Shape 1586">
              <a:extLst>
                <a:ext uri="{FF2B5EF4-FFF2-40B4-BE49-F238E27FC236}">
                  <a16:creationId xmlns:a16="http://schemas.microsoft.com/office/drawing/2014/main" id="{B3C6ECDA-ED94-48BD-9031-0539A8C73FE7}"/>
                </a:ext>
              </a:extLst>
            </p:cNvPr>
            <p:cNvSpPr/>
            <p:nvPr/>
          </p:nvSpPr>
          <p:spPr>
            <a:xfrm>
              <a:off x="6500729" y="2706630"/>
              <a:ext cx="1143" cy="761"/>
            </a:xfrm>
            <a:custGeom>
              <a:avLst/>
              <a:gdLst>
                <a:gd name="connsiteX0" fmla="*/ 476 w 1143"/>
                <a:gd name="connsiteY0" fmla="*/ 476 h 761"/>
                <a:gd name="connsiteX1" fmla="*/ 0 w 1143"/>
                <a:gd name="connsiteY1" fmla="*/ 762 h 761"/>
                <a:gd name="connsiteX2" fmla="*/ 1143 w 1143"/>
                <a:gd name="connsiteY2" fmla="*/ 0 h 761"/>
                <a:gd name="connsiteX3" fmla="*/ 476 w 1143"/>
                <a:gd name="connsiteY3" fmla="*/ 476 h 761"/>
              </a:gdLst>
              <a:ahLst/>
              <a:cxnLst>
                <a:cxn ang="0">
                  <a:pos x="connsiteX0" y="connsiteY0"/>
                </a:cxn>
                <a:cxn ang="0">
                  <a:pos x="connsiteX1" y="connsiteY1"/>
                </a:cxn>
                <a:cxn ang="0">
                  <a:pos x="connsiteX2" y="connsiteY2"/>
                </a:cxn>
                <a:cxn ang="0">
                  <a:pos x="connsiteX3" y="connsiteY3"/>
                </a:cxn>
              </a:cxnLst>
              <a:rect l="l" t="t" r="r" b="b"/>
              <a:pathLst>
                <a:path w="1143" h="761">
                  <a:moveTo>
                    <a:pt x="476" y="476"/>
                  </a:moveTo>
                  <a:cubicBezTo>
                    <a:pt x="286" y="571"/>
                    <a:pt x="191" y="667"/>
                    <a:pt x="0" y="762"/>
                  </a:cubicBezTo>
                  <a:cubicBezTo>
                    <a:pt x="381" y="476"/>
                    <a:pt x="762" y="286"/>
                    <a:pt x="1143" y="0"/>
                  </a:cubicBezTo>
                  <a:cubicBezTo>
                    <a:pt x="952" y="191"/>
                    <a:pt x="667" y="286"/>
                    <a:pt x="476" y="476"/>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8" name="Freeform: Shape 1587">
              <a:extLst>
                <a:ext uri="{FF2B5EF4-FFF2-40B4-BE49-F238E27FC236}">
                  <a16:creationId xmlns:a16="http://schemas.microsoft.com/office/drawing/2014/main" id="{6F0EB7B5-21E9-4D81-8A3D-0A0E80B9391C}"/>
                </a:ext>
              </a:extLst>
            </p:cNvPr>
            <p:cNvSpPr/>
            <p:nvPr/>
          </p:nvSpPr>
          <p:spPr>
            <a:xfrm>
              <a:off x="6452533" y="2729776"/>
              <a:ext cx="5429" cy="11906"/>
            </a:xfrm>
            <a:custGeom>
              <a:avLst/>
              <a:gdLst>
                <a:gd name="connsiteX0" fmla="*/ 5429 w 5429"/>
                <a:gd name="connsiteY0" fmla="*/ 1333 h 11906"/>
                <a:gd name="connsiteX1" fmla="*/ 1333 w 5429"/>
                <a:gd name="connsiteY1" fmla="*/ 0 h 11906"/>
                <a:gd name="connsiteX2" fmla="*/ 0 w 5429"/>
                <a:gd name="connsiteY2" fmla="*/ 11811 h 11906"/>
                <a:gd name="connsiteX3" fmla="*/ 4477 w 5429"/>
                <a:gd name="connsiteY3" fmla="*/ 11906 h 11906"/>
                <a:gd name="connsiteX4" fmla="*/ 5429 w 5429"/>
                <a:gd name="connsiteY4" fmla="*/ 1333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 h="11906">
                  <a:moveTo>
                    <a:pt x="5429" y="1333"/>
                  </a:moveTo>
                  <a:lnTo>
                    <a:pt x="1333" y="0"/>
                  </a:lnTo>
                  <a:cubicBezTo>
                    <a:pt x="476" y="3810"/>
                    <a:pt x="95" y="8096"/>
                    <a:pt x="0" y="11811"/>
                  </a:cubicBezTo>
                  <a:cubicBezTo>
                    <a:pt x="1619" y="11811"/>
                    <a:pt x="3143" y="11811"/>
                    <a:pt x="4477" y="11906"/>
                  </a:cubicBezTo>
                  <a:lnTo>
                    <a:pt x="5429" y="1333"/>
                  </a:ln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9" name="Freeform: Shape 1588">
              <a:extLst>
                <a:ext uri="{FF2B5EF4-FFF2-40B4-BE49-F238E27FC236}">
                  <a16:creationId xmlns:a16="http://schemas.microsoft.com/office/drawing/2014/main" id="{1C987D18-CC53-45E9-B710-0115C26902AD}"/>
                </a:ext>
              </a:extLst>
            </p:cNvPr>
            <p:cNvSpPr/>
            <p:nvPr/>
          </p:nvSpPr>
          <p:spPr>
            <a:xfrm>
              <a:off x="6572073" y="2735491"/>
              <a:ext cx="33908" cy="26055"/>
            </a:xfrm>
            <a:custGeom>
              <a:avLst/>
              <a:gdLst>
                <a:gd name="connsiteX0" fmla="*/ 30194 w 33908"/>
                <a:gd name="connsiteY0" fmla="*/ 25813 h 26055"/>
                <a:gd name="connsiteX1" fmla="*/ 33909 w 33908"/>
                <a:gd name="connsiteY1" fmla="*/ 25622 h 26055"/>
                <a:gd name="connsiteX2" fmla="*/ 19145 w 33908"/>
                <a:gd name="connsiteY2" fmla="*/ 5620 h 26055"/>
                <a:gd name="connsiteX3" fmla="*/ 14668 w 33908"/>
                <a:gd name="connsiteY3" fmla="*/ 0 h 26055"/>
                <a:gd name="connsiteX4" fmla="*/ 14383 w 33908"/>
                <a:gd name="connsiteY4" fmla="*/ 4858 h 26055"/>
                <a:gd name="connsiteX5" fmla="*/ 0 w 33908"/>
                <a:gd name="connsiteY5" fmla="*/ 24860 h 26055"/>
                <a:gd name="connsiteX6" fmla="*/ 12192 w 33908"/>
                <a:gd name="connsiteY6" fmla="*/ 25718 h 26055"/>
                <a:gd name="connsiteX7" fmla="*/ 30194 w 33908"/>
                <a:gd name="connsiteY7" fmla="*/ 25813 h 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08" h="26055">
                  <a:moveTo>
                    <a:pt x="30194" y="25813"/>
                  </a:moveTo>
                  <a:cubicBezTo>
                    <a:pt x="31432" y="25718"/>
                    <a:pt x="32671" y="25622"/>
                    <a:pt x="33909" y="25622"/>
                  </a:cubicBezTo>
                  <a:cubicBezTo>
                    <a:pt x="27527" y="20860"/>
                    <a:pt x="23431" y="12097"/>
                    <a:pt x="19145" y="5620"/>
                  </a:cubicBezTo>
                  <a:cubicBezTo>
                    <a:pt x="17812" y="3620"/>
                    <a:pt x="16288" y="1715"/>
                    <a:pt x="14668" y="0"/>
                  </a:cubicBezTo>
                  <a:cubicBezTo>
                    <a:pt x="14668" y="1619"/>
                    <a:pt x="14573" y="3239"/>
                    <a:pt x="14383" y="4858"/>
                  </a:cubicBezTo>
                  <a:cubicBezTo>
                    <a:pt x="12954" y="13907"/>
                    <a:pt x="7334" y="21146"/>
                    <a:pt x="0" y="24860"/>
                  </a:cubicBezTo>
                  <a:cubicBezTo>
                    <a:pt x="4096" y="25146"/>
                    <a:pt x="8096" y="25432"/>
                    <a:pt x="12192" y="25718"/>
                  </a:cubicBezTo>
                  <a:cubicBezTo>
                    <a:pt x="18097" y="26099"/>
                    <a:pt x="24193" y="26194"/>
                    <a:pt x="30194" y="25813"/>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0" name="Freeform: Shape 1589">
              <a:extLst>
                <a:ext uri="{FF2B5EF4-FFF2-40B4-BE49-F238E27FC236}">
                  <a16:creationId xmlns:a16="http://schemas.microsoft.com/office/drawing/2014/main" id="{391CE7B4-8568-49AC-A324-19E607BD2910}"/>
                </a:ext>
              </a:extLst>
            </p:cNvPr>
            <p:cNvSpPr/>
            <p:nvPr/>
          </p:nvSpPr>
          <p:spPr>
            <a:xfrm>
              <a:off x="6505968" y="2725680"/>
              <a:ext cx="38957" cy="30765"/>
            </a:xfrm>
            <a:custGeom>
              <a:avLst/>
              <a:gdLst>
                <a:gd name="connsiteX0" fmla="*/ 38957 w 38957"/>
                <a:gd name="connsiteY0" fmla="*/ 30766 h 30765"/>
                <a:gd name="connsiteX1" fmla="*/ 30861 w 38957"/>
                <a:gd name="connsiteY1" fmla="*/ 6763 h 30765"/>
                <a:gd name="connsiteX2" fmla="*/ 32861 w 38957"/>
                <a:gd name="connsiteY2" fmla="*/ 0 h 30765"/>
                <a:gd name="connsiteX3" fmla="*/ 20955 w 38957"/>
                <a:gd name="connsiteY3" fmla="*/ 5905 h 30765"/>
                <a:gd name="connsiteX4" fmla="*/ 0 w 38957"/>
                <a:gd name="connsiteY4" fmla="*/ 17812 h 30765"/>
                <a:gd name="connsiteX5" fmla="*/ 8858 w 38957"/>
                <a:gd name="connsiteY5" fmla="*/ 21431 h 30765"/>
                <a:gd name="connsiteX6" fmla="*/ 38957 w 38957"/>
                <a:gd name="connsiteY6" fmla="*/ 30766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 h="30765">
                  <a:moveTo>
                    <a:pt x="38957" y="30766"/>
                  </a:moveTo>
                  <a:cubicBezTo>
                    <a:pt x="32766" y="25051"/>
                    <a:pt x="29432" y="16097"/>
                    <a:pt x="30861" y="6763"/>
                  </a:cubicBezTo>
                  <a:cubicBezTo>
                    <a:pt x="31242" y="4381"/>
                    <a:pt x="31909" y="2096"/>
                    <a:pt x="32861" y="0"/>
                  </a:cubicBezTo>
                  <a:cubicBezTo>
                    <a:pt x="28765" y="1524"/>
                    <a:pt x="24765" y="3524"/>
                    <a:pt x="20955" y="5905"/>
                  </a:cubicBezTo>
                  <a:cubicBezTo>
                    <a:pt x="14002" y="10192"/>
                    <a:pt x="7239" y="14573"/>
                    <a:pt x="0" y="17812"/>
                  </a:cubicBezTo>
                  <a:cubicBezTo>
                    <a:pt x="2953" y="19050"/>
                    <a:pt x="5906" y="20288"/>
                    <a:pt x="8858" y="21431"/>
                  </a:cubicBezTo>
                  <a:cubicBezTo>
                    <a:pt x="18764" y="24955"/>
                    <a:pt x="28861" y="28289"/>
                    <a:pt x="38957" y="30766"/>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1" name="Freeform: Shape 1590">
              <a:extLst>
                <a:ext uri="{FF2B5EF4-FFF2-40B4-BE49-F238E27FC236}">
                  <a16:creationId xmlns:a16="http://schemas.microsoft.com/office/drawing/2014/main" id="{94949E0A-8457-4F8F-BDAB-75052491C392}"/>
                </a:ext>
              </a:extLst>
            </p:cNvPr>
            <p:cNvSpPr/>
            <p:nvPr/>
          </p:nvSpPr>
          <p:spPr>
            <a:xfrm>
              <a:off x="6461391" y="2709508"/>
              <a:ext cx="158217" cy="60192"/>
            </a:xfrm>
            <a:custGeom>
              <a:avLst/>
              <a:gdLst>
                <a:gd name="connsiteX0" fmla="*/ 38576 w 158217"/>
                <a:gd name="connsiteY0" fmla="*/ 40271 h 60192"/>
                <a:gd name="connsiteX1" fmla="*/ 55817 w 158217"/>
                <a:gd name="connsiteY1" fmla="*/ 47605 h 60192"/>
                <a:gd name="connsiteX2" fmla="*/ 92583 w 158217"/>
                <a:gd name="connsiteY2" fmla="*/ 56368 h 60192"/>
                <a:gd name="connsiteX3" fmla="*/ 129826 w 158217"/>
                <a:gd name="connsiteY3" fmla="*/ 60178 h 60192"/>
                <a:gd name="connsiteX4" fmla="*/ 147447 w 158217"/>
                <a:gd name="connsiteY4" fmla="*/ 58463 h 60192"/>
                <a:gd name="connsiteX5" fmla="*/ 157448 w 158217"/>
                <a:gd name="connsiteY5" fmla="*/ 53606 h 60192"/>
                <a:gd name="connsiteX6" fmla="*/ 157544 w 158217"/>
                <a:gd name="connsiteY6" fmla="*/ 53510 h 60192"/>
                <a:gd name="connsiteX7" fmla="*/ 157734 w 158217"/>
                <a:gd name="connsiteY7" fmla="*/ 49319 h 60192"/>
                <a:gd name="connsiteX8" fmla="*/ 155258 w 158217"/>
                <a:gd name="connsiteY8" fmla="*/ 47033 h 60192"/>
                <a:gd name="connsiteX9" fmla="*/ 141256 w 158217"/>
                <a:gd name="connsiteY9" fmla="*/ 31222 h 60192"/>
                <a:gd name="connsiteX10" fmla="*/ 129921 w 158217"/>
                <a:gd name="connsiteY10" fmla="*/ 13696 h 60192"/>
                <a:gd name="connsiteX11" fmla="*/ 104489 w 158217"/>
                <a:gd name="connsiteY11" fmla="*/ 647 h 60192"/>
                <a:gd name="connsiteX12" fmla="*/ 104299 w 158217"/>
                <a:gd name="connsiteY12" fmla="*/ 647 h 60192"/>
                <a:gd name="connsiteX13" fmla="*/ 104108 w 158217"/>
                <a:gd name="connsiteY13" fmla="*/ 647 h 60192"/>
                <a:gd name="connsiteX14" fmla="*/ 59436 w 158217"/>
                <a:gd name="connsiteY14" fmla="*/ 10743 h 60192"/>
                <a:gd name="connsiteX15" fmla="*/ 44386 w 158217"/>
                <a:gd name="connsiteY15" fmla="*/ 19982 h 60192"/>
                <a:gd name="connsiteX16" fmla="*/ 26670 w 158217"/>
                <a:gd name="connsiteY16" fmla="*/ 24364 h 60192"/>
                <a:gd name="connsiteX17" fmla="*/ 857 w 158217"/>
                <a:gd name="connsiteY17" fmla="*/ 22078 h 60192"/>
                <a:gd name="connsiteX18" fmla="*/ 0 w 158217"/>
                <a:gd name="connsiteY18" fmla="*/ 32555 h 60192"/>
                <a:gd name="connsiteX19" fmla="*/ 31528 w 158217"/>
                <a:gd name="connsiteY19" fmla="*/ 38366 h 60192"/>
                <a:gd name="connsiteX20" fmla="*/ 38576 w 158217"/>
                <a:gd name="connsiteY20" fmla="*/ 40271 h 60192"/>
                <a:gd name="connsiteX21" fmla="*/ 124968 w 158217"/>
                <a:gd name="connsiteY21" fmla="*/ 30841 h 60192"/>
                <a:gd name="connsiteX22" fmla="*/ 125254 w 158217"/>
                <a:gd name="connsiteY22" fmla="*/ 25983 h 60192"/>
                <a:gd name="connsiteX23" fmla="*/ 129731 w 158217"/>
                <a:gd name="connsiteY23" fmla="*/ 31603 h 60192"/>
                <a:gd name="connsiteX24" fmla="*/ 144494 w 158217"/>
                <a:gd name="connsiteY24" fmla="*/ 51605 h 60192"/>
                <a:gd name="connsiteX25" fmla="*/ 140779 w 158217"/>
                <a:gd name="connsiteY25" fmla="*/ 51796 h 60192"/>
                <a:gd name="connsiteX26" fmla="*/ 122682 w 158217"/>
                <a:gd name="connsiteY26" fmla="*/ 51701 h 60192"/>
                <a:gd name="connsiteX27" fmla="*/ 110490 w 158217"/>
                <a:gd name="connsiteY27" fmla="*/ 50843 h 60192"/>
                <a:gd name="connsiteX28" fmla="*/ 124968 w 158217"/>
                <a:gd name="connsiteY28" fmla="*/ 30841 h 60192"/>
                <a:gd name="connsiteX29" fmla="*/ 91440 w 158217"/>
                <a:gd name="connsiteY29" fmla="*/ 15982 h 60192"/>
                <a:gd name="connsiteX30" fmla="*/ 101441 w 158217"/>
                <a:gd name="connsiteY30" fmla="*/ 25983 h 60192"/>
                <a:gd name="connsiteX31" fmla="*/ 91440 w 158217"/>
                <a:gd name="connsiteY31" fmla="*/ 35984 h 60192"/>
                <a:gd name="connsiteX32" fmla="*/ 81439 w 158217"/>
                <a:gd name="connsiteY32" fmla="*/ 25983 h 60192"/>
                <a:gd name="connsiteX33" fmla="*/ 91440 w 158217"/>
                <a:gd name="connsiteY33" fmla="*/ 15982 h 60192"/>
                <a:gd name="connsiteX34" fmla="*/ 65532 w 158217"/>
                <a:gd name="connsiteY34" fmla="*/ 21983 h 60192"/>
                <a:gd name="connsiteX35" fmla="*/ 77438 w 158217"/>
                <a:gd name="connsiteY35" fmla="*/ 16077 h 60192"/>
                <a:gd name="connsiteX36" fmla="*/ 75438 w 158217"/>
                <a:gd name="connsiteY36" fmla="*/ 22840 h 60192"/>
                <a:gd name="connsiteX37" fmla="*/ 83534 w 158217"/>
                <a:gd name="connsiteY37" fmla="*/ 46843 h 60192"/>
                <a:gd name="connsiteX38" fmla="*/ 53531 w 158217"/>
                <a:gd name="connsiteY38" fmla="*/ 37508 h 60192"/>
                <a:gd name="connsiteX39" fmla="*/ 44672 w 158217"/>
                <a:gd name="connsiteY39" fmla="*/ 33889 h 60192"/>
                <a:gd name="connsiteX40" fmla="*/ 65532 w 158217"/>
                <a:gd name="connsiteY40" fmla="*/ 21983 h 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8217" h="60192">
                  <a:moveTo>
                    <a:pt x="38576" y="40271"/>
                  </a:moveTo>
                  <a:cubicBezTo>
                    <a:pt x="44291" y="42938"/>
                    <a:pt x="49911" y="45605"/>
                    <a:pt x="55817" y="47605"/>
                  </a:cubicBezTo>
                  <a:cubicBezTo>
                    <a:pt x="67723" y="51605"/>
                    <a:pt x="80296" y="54082"/>
                    <a:pt x="92583" y="56368"/>
                  </a:cubicBezTo>
                  <a:cubicBezTo>
                    <a:pt x="104870" y="58654"/>
                    <a:pt x="117253" y="60368"/>
                    <a:pt x="129826" y="60178"/>
                  </a:cubicBezTo>
                  <a:cubicBezTo>
                    <a:pt x="135731" y="60083"/>
                    <a:pt x="141637" y="59606"/>
                    <a:pt x="147447" y="58463"/>
                  </a:cubicBezTo>
                  <a:cubicBezTo>
                    <a:pt x="151352" y="57701"/>
                    <a:pt x="154877" y="56558"/>
                    <a:pt x="157448" y="53606"/>
                  </a:cubicBezTo>
                  <a:cubicBezTo>
                    <a:pt x="157448" y="53606"/>
                    <a:pt x="157448" y="53510"/>
                    <a:pt x="157544" y="53510"/>
                  </a:cubicBezTo>
                  <a:cubicBezTo>
                    <a:pt x="158020" y="52939"/>
                    <a:pt x="158686" y="49605"/>
                    <a:pt x="157734" y="49319"/>
                  </a:cubicBezTo>
                  <a:cubicBezTo>
                    <a:pt x="157258" y="48272"/>
                    <a:pt x="156400" y="47414"/>
                    <a:pt x="155258" y="47033"/>
                  </a:cubicBezTo>
                  <a:cubicBezTo>
                    <a:pt x="147638" y="44747"/>
                    <a:pt x="144399" y="38270"/>
                    <a:pt x="141256" y="31222"/>
                  </a:cubicBezTo>
                  <a:cubicBezTo>
                    <a:pt x="138303" y="24650"/>
                    <a:pt x="134874" y="18839"/>
                    <a:pt x="129921" y="13696"/>
                  </a:cubicBezTo>
                  <a:cubicBezTo>
                    <a:pt x="122587" y="6266"/>
                    <a:pt x="113824" y="2171"/>
                    <a:pt x="104489" y="647"/>
                  </a:cubicBezTo>
                  <a:cubicBezTo>
                    <a:pt x="104394" y="647"/>
                    <a:pt x="104394" y="647"/>
                    <a:pt x="104299" y="647"/>
                  </a:cubicBezTo>
                  <a:cubicBezTo>
                    <a:pt x="104204" y="647"/>
                    <a:pt x="104108" y="647"/>
                    <a:pt x="104108" y="647"/>
                  </a:cubicBezTo>
                  <a:cubicBezTo>
                    <a:pt x="89059" y="-1735"/>
                    <a:pt x="72771" y="2647"/>
                    <a:pt x="59436" y="10743"/>
                  </a:cubicBezTo>
                  <a:cubicBezTo>
                    <a:pt x="54388" y="13791"/>
                    <a:pt x="49530" y="17220"/>
                    <a:pt x="44386" y="19982"/>
                  </a:cubicBezTo>
                  <a:cubicBezTo>
                    <a:pt x="38576" y="23030"/>
                    <a:pt x="33147" y="24459"/>
                    <a:pt x="26670" y="24364"/>
                  </a:cubicBezTo>
                  <a:cubicBezTo>
                    <a:pt x="20193" y="24269"/>
                    <a:pt x="857" y="22078"/>
                    <a:pt x="857" y="22078"/>
                  </a:cubicBezTo>
                  <a:lnTo>
                    <a:pt x="0" y="32555"/>
                  </a:lnTo>
                  <a:cubicBezTo>
                    <a:pt x="0" y="32555"/>
                    <a:pt x="26860" y="37223"/>
                    <a:pt x="31528" y="38366"/>
                  </a:cubicBezTo>
                  <a:cubicBezTo>
                    <a:pt x="34861" y="39128"/>
                    <a:pt x="37909" y="39890"/>
                    <a:pt x="38576" y="40271"/>
                  </a:cubicBezTo>
                  <a:close/>
                  <a:moveTo>
                    <a:pt x="124968" y="30841"/>
                  </a:moveTo>
                  <a:cubicBezTo>
                    <a:pt x="125254" y="29222"/>
                    <a:pt x="125349" y="27602"/>
                    <a:pt x="125254" y="25983"/>
                  </a:cubicBezTo>
                  <a:cubicBezTo>
                    <a:pt x="126873" y="27698"/>
                    <a:pt x="128397" y="29603"/>
                    <a:pt x="129731" y="31603"/>
                  </a:cubicBezTo>
                  <a:cubicBezTo>
                    <a:pt x="134017" y="38080"/>
                    <a:pt x="138113" y="46938"/>
                    <a:pt x="144494" y="51605"/>
                  </a:cubicBezTo>
                  <a:cubicBezTo>
                    <a:pt x="143256" y="51701"/>
                    <a:pt x="142018" y="51796"/>
                    <a:pt x="140779" y="51796"/>
                  </a:cubicBezTo>
                  <a:cubicBezTo>
                    <a:pt x="134684" y="52177"/>
                    <a:pt x="128683" y="52177"/>
                    <a:pt x="122682" y="51701"/>
                  </a:cubicBezTo>
                  <a:cubicBezTo>
                    <a:pt x="118681" y="51415"/>
                    <a:pt x="114586" y="51129"/>
                    <a:pt x="110490" y="50843"/>
                  </a:cubicBezTo>
                  <a:cubicBezTo>
                    <a:pt x="117919" y="47129"/>
                    <a:pt x="123539" y="39794"/>
                    <a:pt x="124968" y="30841"/>
                  </a:cubicBezTo>
                  <a:close/>
                  <a:moveTo>
                    <a:pt x="91440" y="15982"/>
                  </a:moveTo>
                  <a:cubicBezTo>
                    <a:pt x="96965" y="15982"/>
                    <a:pt x="101441" y="20459"/>
                    <a:pt x="101441" y="25983"/>
                  </a:cubicBezTo>
                  <a:cubicBezTo>
                    <a:pt x="101441" y="31508"/>
                    <a:pt x="96965" y="35984"/>
                    <a:pt x="91440" y="35984"/>
                  </a:cubicBezTo>
                  <a:cubicBezTo>
                    <a:pt x="85915" y="35984"/>
                    <a:pt x="81439" y="31508"/>
                    <a:pt x="81439" y="25983"/>
                  </a:cubicBezTo>
                  <a:cubicBezTo>
                    <a:pt x="81439" y="20459"/>
                    <a:pt x="85915" y="15982"/>
                    <a:pt x="91440" y="15982"/>
                  </a:cubicBezTo>
                  <a:close/>
                  <a:moveTo>
                    <a:pt x="65532" y="21983"/>
                  </a:moveTo>
                  <a:cubicBezTo>
                    <a:pt x="69342" y="19601"/>
                    <a:pt x="73342" y="17601"/>
                    <a:pt x="77438" y="16077"/>
                  </a:cubicBezTo>
                  <a:cubicBezTo>
                    <a:pt x="76486" y="18173"/>
                    <a:pt x="75819" y="20459"/>
                    <a:pt x="75438" y="22840"/>
                  </a:cubicBezTo>
                  <a:cubicBezTo>
                    <a:pt x="73914" y="32174"/>
                    <a:pt x="77248" y="41033"/>
                    <a:pt x="83534" y="46843"/>
                  </a:cubicBezTo>
                  <a:cubicBezTo>
                    <a:pt x="73438" y="44366"/>
                    <a:pt x="63341" y="41033"/>
                    <a:pt x="53531" y="37508"/>
                  </a:cubicBezTo>
                  <a:cubicBezTo>
                    <a:pt x="50483" y="36461"/>
                    <a:pt x="47530" y="35127"/>
                    <a:pt x="44672" y="33889"/>
                  </a:cubicBezTo>
                  <a:cubicBezTo>
                    <a:pt x="51911" y="30746"/>
                    <a:pt x="58674" y="26269"/>
                    <a:pt x="65532" y="2198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2" name="Freeform: Shape 1591">
              <a:extLst>
                <a:ext uri="{FF2B5EF4-FFF2-40B4-BE49-F238E27FC236}">
                  <a16:creationId xmlns:a16="http://schemas.microsoft.com/office/drawing/2014/main" id="{2B86D9A5-F7CC-4333-B236-6F0494E1CB1F}"/>
                </a:ext>
              </a:extLst>
            </p:cNvPr>
            <p:cNvSpPr/>
            <p:nvPr/>
          </p:nvSpPr>
          <p:spPr>
            <a:xfrm>
              <a:off x="6201813" y="3460916"/>
              <a:ext cx="58408" cy="236316"/>
            </a:xfrm>
            <a:custGeom>
              <a:avLst/>
              <a:gdLst>
                <a:gd name="connsiteX0" fmla="*/ 21928 w 58408"/>
                <a:gd name="connsiteY0" fmla="*/ 95726 h 236315"/>
                <a:gd name="connsiteX1" fmla="*/ 4211 w 58408"/>
                <a:gd name="connsiteY1" fmla="*/ 131254 h 236315"/>
                <a:gd name="connsiteX2" fmla="*/ 1544 w 58408"/>
                <a:gd name="connsiteY2" fmla="*/ 175069 h 236315"/>
                <a:gd name="connsiteX3" fmla="*/ 15070 w 58408"/>
                <a:gd name="connsiteY3" fmla="*/ 236315 h 236315"/>
                <a:gd name="connsiteX4" fmla="*/ 46883 w 58408"/>
                <a:gd name="connsiteY4" fmla="*/ 225076 h 236315"/>
                <a:gd name="connsiteX5" fmla="*/ 42502 w 58408"/>
                <a:gd name="connsiteY5" fmla="*/ 110014 h 236315"/>
                <a:gd name="connsiteX6" fmla="*/ 56313 w 58408"/>
                <a:gd name="connsiteY6" fmla="*/ 58293 h 236315"/>
                <a:gd name="connsiteX7" fmla="*/ 57266 w 58408"/>
                <a:gd name="connsiteY7" fmla="*/ 50959 h 236315"/>
                <a:gd name="connsiteX8" fmla="*/ 57361 w 58408"/>
                <a:gd name="connsiteY8" fmla="*/ 49721 h 236315"/>
                <a:gd name="connsiteX9" fmla="*/ 57932 w 58408"/>
                <a:gd name="connsiteY9" fmla="*/ 43720 h 236315"/>
                <a:gd name="connsiteX10" fmla="*/ 58028 w 58408"/>
                <a:gd name="connsiteY10" fmla="*/ 42767 h 236315"/>
                <a:gd name="connsiteX11" fmla="*/ 58313 w 58408"/>
                <a:gd name="connsiteY11" fmla="*/ 36385 h 236315"/>
                <a:gd name="connsiteX12" fmla="*/ 58313 w 58408"/>
                <a:gd name="connsiteY12" fmla="*/ 36004 h 236315"/>
                <a:gd name="connsiteX13" fmla="*/ 58409 w 58408"/>
                <a:gd name="connsiteY13" fmla="*/ 29051 h 236315"/>
                <a:gd name="connsiteX14" fmla="*/ 58409 w 58408"/>
                <a:gd name="connsiteY14" fmla="*/ 29051 h 236315"/>
                <a:gd name="connsiteX15" fmla="*/ 55837 w 58408"/>
                <a:gd name="connsiteY15" fmla="*/ 0 h 236315"/>
                <a:gd name="connsiteX16" fmla="*/ 55837 w 58408"/>
                <a:gd name="connsiteY16" fmla="*/ 0 h 236315"/>
                <a:gd name="connsiteX17" fmla="*/ 51551 w 58408"/>
                <a:gd name="connsiteY17" fmla="*/ 25813 h 236315"/>
                <a:gd name="connsiteX18" fmla="*/ 21928 w 58408"/>
                <a:gd name="connsiteY18" fmla="*/ 95726 h 2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08" h="236315">
                  <a:moveTo>
                    <a:pt x="21928" y="95726"/>
                  </a:moveTo>
                  <a:cubicBezTo>
                    <a:pt x="15260" y="107156"/>
                    <a:pt x="8593" y="118586"/>
                    <a:pt x="4211" y="131254"/>
                  </a:cubicBezTo>
                  <a:cubicBezTo>
                    <a:pt x="-837" y="145542"/>
                    <a:pt x="-837" y="160211"/>
                    <a:pt x="1544" y="175069"/>
                  </a:cubicBezTo>
                  <a:cubicBezTo>
                    <a:pt x="4878" y="195644"/>
                    <a:pt x="9926" y="216027"/>
                    <a:pt x="15070" y="236315"/>
                  </a:cubicBezTo>
                  <a:cubicBezTo>
                    <a:pt x="25452" y="232124"/>
                    <a:pt x="36120" y="228410"/>
                    <a:pt x="46883" y="225076"/>
                  </a:cubicBezTo>
                  <a:cubicBezTo>
                    <a:pt x="26214" y="146399"/>
                    <a:pt x="26214" y="139160"/>
                    <a:pt x="42502" y="110014"/>
                  </a:cubicBezTo>
                  <a:cubicBezTo>
                    <a:pt x="52313" y="92393"/>
                    <a:pt x="53265" y="78296"/>
                    <a:pt x="56313" y="58293"/>
                  </a:cubicBezTo>
                  <a:cubicBezTo>
                    <a:pt x="56694" y="55912"/>
                    <a:pt x="56980" y="53435"/>
                    <a:pt x="57266" y="50959"/>
                  </a:cubicBezTo>
                  <a:cubicBezTo>
                    <a:pt x="57266" y="50578"/>
                    <a:pt x="57361" y="50102"/>
                    <a:pt x="57361" y="49721"/>
                  </a:cubicBezTo>
                  <a:cubicBezTo>
                    <a:pt x="57551" y="47720"/>
                    <a:pt x="57742" y="45720"/>
                    <a:pt x="57932" y="43720"/>
                  </a:cubicBezTo>
                  <a:cubicBezTo>
                    <a:pt x="57932" y="43434"/>
                    <a:pt x="57932" y="43148"/>
                    <a:pt x="58028" y="42767"/>
                  </a:cubicBezTo>
                  <a:cubicBezTo>
                    <a:pt x="58123" y="40672"/>
                    <a:pt x="58313" y="38481"/>
                    <a:pt x="58313" y="36385"/>
                  </a:cubicBezTo>
                  <a:cubicBezTo>
                    <a:pt x="58313" y="36290"/>
                    <a:pt x="58313" y="36100"/>
                    <a:pt x="58313" y="36004"/>
                  </a:cubicBezTo>
                  <a:cubicBezTo>
                    <a:pt x="58409" y="33719"/>
                    <a:pt x="58409" y="31433"/>
                    <a:pt x="58409" y="29051"/>
                  </a:cubicBezTo>
                  <a:cubicBezTo>
                    <a:pt x="58409" y="29051"/>
                    <a:pt x="58409" y="29051"/>
                    <a:pt x="58409" y="29051"/>
                  </a:cubicBezTo>
                  <a:cubicBezTo>
                    <a:pt x="58313" y="19336"/>
                    <a:pt x="57456" y="9620"/>
                    <a:pt x="55837" y="0"/>
                  </a:cubicBezTo>
                  <a:lnTo>
                    <a:pt x="55837" y="0"/>
                  </a:lnTo>
                  <a:cubicBezTo>
                    <a:pt x="54980" y="8668"/>
                    <a:pt x="53646" y="17335"/>
                    <a:pt x="51551" y="25813"/>
                  </a:cubicBezTo>
                  <a:cubicBezTo>
                    <a:pt x="45645" y="50483"/>
                    <a:pt x="34691" y="73914"/>
                    <a:pt x="21928" y="95726"/>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3" name="Freeform: Shape 1592">
              <a:extLst>
                <a:ext uri="{FF2B5EF4-FFF2-40B4-BE49-F238E27FC236}">
                  <a16:creationId xmlns:a16="http://schemas.microsoft.com/office/drawing/2014/main" id="{5747FAAC-5940-4E48-9995-3736BBDD00C7}"/>
                </a:ext>
              </a:extLst>
            </p:cNvPr>
            <p:cNvSpPr/>
            <p:nvPr/>
          </p:nvSpPr>
          <p:spPr>
            <a:xfrm>
              <a:off x="6277749" y="3818200"/>
              <a:ext cx="192785" cy="518022"/>
            </a:xfrm>
            <a:custGeom>
              <a:avLst/>
              <a:gdLst>
                <a:gd name="connsiteX0" fmla="*/ 120015 w 192785"/>
                <a:gd name="connsiteY0" fmla="*/ 505778 h 518021"/>
                <a:gd name="connsiteX1" fmla="*/ 104013 w 192785"/>
                <a:gd name="connsiteY1" fmla="*/ 485966 h 518021"/>
                <a:gd name="connsiteX2" fmla="*/ 108204 w 192785"/>
                <a:gd name="connsiteY2" fmla="*/ 449485 h 518021"/>
                <a:gd name="connsiteX3" fmla="*/ 111728 w 192785"/>
                <a:gd name="connsiteY3" fmla="*/ 429578 h 518021"/>
                <a:gd name="connsiteX4" fmla="*/ 111728 w 192785"/>
                <a:gd name="connsiteY4" fmla="*/ 429578 h 518021"/>
                <a:gd name="connsiteX5" fmla="*/ 104680 w 192785"/>
                <a:gd name="connsiteY5" fmla="*/ 430339 h 518021"/>
                <a:gd name="connsiteX6" fmla="*/ 104489 w 192785"/>
                <a:gd name="connsiteY6" fmla="*/ 430339 h 518021"/>
                <a:gd name="connsiteX7" fmla="*/ 112395 w 192785"/>
                <a:gd name="connsiteY7" fmla="*/ 401098 h 518021"/>
                <a:gd name="connsiteX8" fmla="*/ 112490 w 192785"/>
                <a:gd name="connsiteY8" fmla="*/ 400336 h 518021"/>
                <a:gd name="connsiteX9" fmla="*/ 104584 w 192785"/>
                <a:gd name="connsiteY9" fmla="*/ 359378 h 518021"/>
                <a:gd name="connsiteX10" fmla="*/ 84582 w 192785"/>
                <a:gd name="connsiteY10" fmla="*/ 316992 h 518021"/>
                <a:gd name="connsiteX11" fmla="*/ 74771 w 192785"/>
                <a:gd name="connsiteY11" fmla="*/ 304514 h 518021"/>
                <a:gd name="connsiteX12" fmla="*/ 59055 w 192785"/>
                <a:gd name="connsiteY12" fmla="*/ 221266 h 518021"/>
                <a:gd name="connsiteX13" fmla="*/ 56578 w 192785"/>
                <a:gd name="connsiteY13" fmla="*/ 209455 h 518021"/>
                <a:gd name="connsiteX14" fmla="*/ 34766 w 192785"/>
                <a:gd name="connsiteY14" fmla="*/ 111442 h 518021"/>
                <a:gd name="connsiteX15" fmla="*/ 1619 w 192785"/>
                <a:gd name="connsiteY15" fmla="*/ 5048 h 518021"/>
                <a:gd name="connsiteX16" fmla="*/ 0 w 192785"/>
                <a:gd name="connsiteY16" fmla="*/ 0 h 518021"/>
                <a:gd name="connsiteX17" fmla="*/ 286 w 192785"/>
                <a:gd name="connsiteY17" fmla="*/ 1714 h 518021"/>
                <a:gd name="connsiteX18" fmla="*/ 23622 w 192785"/>
                <a:gd name="connsiteY18" fmla="*/ 169259 h 518021"/>
                <a:gd name="connsiteX19" fmla="*/ 30194 w 192785"/>
                <a:gd name="connsiteY19" fmla="*/ 296037 h 518021"/>
                <a:gd name="connsiteX20" fmla="*/ 30194 w 192785"/>
                <a:gd name="connsiteY20" fmla="*/ 296037 h 518021"/>
                <a:gd name="connsiteX21" fmla="*/ 30194 w 192785"/>
                <a:gd name="connsiteY21" fmla="*/ 296037 h 518021"/>
                <a:gd name="connsiteX22" fmla="*/ 30290 w 192785"/>
                <a:gd name="connsiteY22" fmla="*/ 296037 h 518021"/>
                <a:gd name="connsiteX23" fmla="*/ 33814 w 192785"/>
                <a:gd name="connsiteY23" fmla="*/ 297466 h 518021"/>
                <a:gd name="connsiteX24" fmla="*/ 47720 w 192785"/>
                <a:gd name="connsiteY24" fmla="*/ 304991 h 518021"/>
                <a:gd name="connsiteX25" fmla="*/ 100298 w 192785"/>
                <a:gd name="connsiteY25" fmla="*/ 400241 h 518021"/>
                <a:gd name="connsiteX26" fmla="*/ 74676 w 192785"/>
                <a:gd name="connsiteY26" fmla="*/ 506254 h 518021"/>
                <a:gd name="connsiteX27" fmla="*/ 70675 w 192785"/>
                <a:gd name="connsiteY27" fmla="*/ 511397 h 518021"/>
                <a:gd name="connsiteX28" fmla="*/ 79057 w 192785"/>
                <a:gd name="connsiteY28" fmla="*/ 513207 h 518021"/>
                <a:gd name="connsiteX29" fmla="*/ 192786 w 192785"/>
                <a:gd name="connsiteY29" fmla="*/ 513969 h 518021"/>
                <a:gd name="connsiteX30" fmla="*/ 120015 w 192785"/>
                <a:gd name="connsiteY30" fmla="*/ 505778 h 51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85" h="518021">
                  <a:moveTo>
                    <a:pt x="120015" y="505778"/>
                  </a:moveTo>
                  <a:cubicBezTo>
                    <a:pt x="110966" y="500348"/>
                    <a:pt x="105156" y="490157"/>
                    <a:pt x="104013" y="485966"/>
                  </a:cubicBezTo>
                  <a:cubicBezTo>
                    <a:pt x="100775" y="473964"/>
                    <a:pt x="105346" y="461105"/>
                    <a:pt x="108204" y="449485"/>
                  </a:cubicBezTo>
                  <a:cubicBezTo>
                    <a:pt x="109823" y="442913"/>
                    <a:pt x="110966" y="436340"/>
                    <a:pt x="111728" y="429578"/>
                  </a:cubicBezTo>
                  <a:lnTo>
                    <a:pt x="111728" y="429578"/>
                  </a:lnTo>
                  <a:cubicBezTo>
                    <a:pt x="109347" y="429578"/>
                    <a:pt x="106966" y="429768"/>
                    <a:pt x="104680" y="430339"/>
                  </a:cubicBezTo>
                  <a:cubicBezTo>
                    <a:pt x="104584" y="430339"/>
                    <a:pt x="104489" y="430339"/>
                    <a:pt x="104489" y="430339"/>
                  </a:cubicBezTo>
                  <a:cubicBezTo>
                    <a:pt x="108013" y="421005"/>
                    <a:pt x="110680" y="411194"/>
                    <a:pt x="112395" y="401098"/>
                  </a:cubicBezTo>
                  <a:cubicBezTo>
                    <a:pt x="112395" y="400812"/>
                    <a:pt x="112490" y="400526"/>
                    <a:pt x="112490" y="400336"/>
                  </a:cubicBezTo>
                  <a:cubicBezTo>
                    <a:pt x="111633" y="386429"/>
                    <a:pt x="108966" y="372618"/>
                    <a:pt x="104584" y="359378"/>
                  </a:cubicBezTo>
                  <a:cubicBezTo>
                    <a:pt x="99727" y="344710"/>
                    <a:pt x="93154" y="330041"/>
                    <a:pt x="84582" y="316992"/>
                  </a:cubicBezTo>
                  <a:cubicBezTo>
                    <a:pt x="81629" y="312515"/>
                    <a:pt x="78296" y="308324"/>
                    <a:pt x="74771" y="304514"/>
                  </a:cubicBezTo>
                  <a:cubicBezTo>
                    <a:pt x="70390" y="276606"/>
                    <a:pt x="64770" y="248888"/>
                    <a:pt x="59055" y="221266"/>
                  </a:cubicBezTo>
                  <a:cubicBezTo>
                    <a:pt x="58198" y="217360"/>
                    <a:pt x="57436" y="213360"/>
                    <a:pt x="56578" y="209455"/>
                  </a:cubicBezTo>
                  <a:cubicBezTo>
                    <a:pt x="49625" y="176689"/>
                    <a:pt x="43053" y="143923"/>
                    <a:pt x="34766" y="111442"/>
                  </a:cubicBezTo>
                  <a:cubicBezTo>
                    <a:pt x="25622" y="75438"/>
                    <a:pt x="13049" y="40386"/>
                    <a:pt x="1619" y="5048"/>
                  </a:cubicBezTo>
                  <a:cubicBezTo>
                    <a:pt x="1048" y="3334"/>
                    <a:pt x="571" y="1714"/>
                    <a:pt x="0" y="0"/>
                  </a:cubicBezTo>
                  <a:cubicBezTo>
                    <a:pt x="95" y="571"/>
                    <a:pt x="190" y="1143"/>
                    <a:pt x="286" y="1714"/>
                  </a:cubicBezTo>
                  <a:cubicBezTo>
                    <a:pt x="4953" y="26384"/>
                    <a:pt x="17621" y="94583"/>
                    <a:pt x="23622" y="169259"/>
                  </a:cubicBezTo>
                  <a:cubicBezTo>
                    <a:pt x="27051" y="211741"/>
                    <a:pt x="29051" y="256318"/>
                    <a:pt x="30194" y="296037"/>
                  </a:cubicBezTo>
                  <a:lnTo>
                    <a:pt x="30194" y="296037"/>
                  </a:lnTo>
                  <a:lnTo>
                    <a:pt x="30194" y="296037"/>
                  </a:lnTo>
                  <a:cubicBezTo>
                    <a:pt x="30194" y="296037"/>
                    <a:pt x="30194" y="296037"/>
                    <a:pt x="30290" y="296037"/>
                  </a:cubicBezTo>
                  <a:cubicBezTo>
                    <a:pt x="31528" y="296513"/>
                    <a:pt x="32671" y="296989"/>
                    <a:pt x="33814" y="297466"/>
                  </a:cubicBezTo>
                  <a:cubicBezTo>
                    <a:pt x="36957" y="298895"/>
                    <a:pt x="41910" y="301276"/>
                    <a:pt x="47720" y="304991"/>
                  </a:cubicBezTo>
                  <a:cubicBezTo>
                    <a:pt x="67818" y="317849"/>
                    <a:pt x="98393" y="346234"/>
                    <a:pt x="100298" y="400241"/>
                  </a:cubicBezTo>
                  <a:cubicBezTo>
                    <a:pt x="102203" y="455295"/>
                    <a:pt x="88106" y="487966"/>
                    <a:pt x="74676" y="506254"/>
                  </a:cubicBezTo>
                  <a:cubicBezTo>
                    <a:pt x="73342" y="508063"/>
                    <a:pt x="72009" y="509778"/>
                    <a:pt x="70675" y="511397"/>
                  </a:cubicBezTo>
                  <a:cubicBezTo>
                    <a:pt x="73342" y="512064"/>
                    <a:pt x="76105" y="512635"/>
                    <a:pt x="79057" y="513207"/>
                  </a:cubicBezTo>
                  <a:cubicBezTo>
                    <a:pt x="112109" y="519493"/>
                    <a:pt x="160496" y="519493"/>
                    <a:pt x="192786" y="513969"/>
                  </a:cubicBezTo>
                  <a:cubicBezTo>
                    <a:pt x="163068" y="518065"/>
                    <a:pt x="131540" y="512635"/>
                    <a:pt x="120015" y="50577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4" name="Freeform: Shape 1593">
              <a:extLst>
                <a:ext uri="{FF2B5EF4-FFF2-40B4-BE49-F238E27FC236}">
                  <a16:creationId xmlns:a16="http://schemas.microsoft.com/office/drawing/2014/main" id="{C8F3E753-A439-4771-B21B-0245A0712937}"/>
                </a:ext>
              </a:extLst>
            </p:cNvPr>
            <p:cNvSpPr/>
            <p:nvPr/>
          </p:nvSpPr>
          <p:spPr>
            <a:xfrm>
              <a:off x="6308039" y="4114333"/>
              <a:ext cx="95" cy="9525"/>
            </a:xfrm>
            <a:custGeom>
              <a:avLst/>
              <a:gdLst>
                <a:gd name="connsiteX0" fmla="*/ 0 w 95"/>
                <a:gd name="connsiteY0" fmla="*/ 0 h 9525"/>
                <a:gd name="connsiteX1" fmla="*/ 0 w 95"/>
                <a:gd name="connsiteY1" fmla="*/ 0 h 9525"/>
                <a:gd name="connsiteX2" fmla="*/ 95 w 95"/>
                <a:gd name="connsiteY2" fmla="*/ 0 h 9525"/>
                <a:gd name="connsiteX3" fmla="*/ 0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0" y="0"/>
                  </a:moveTo>
                  <a:lnTo>
                    <a:pt x="0" y="0"/>
                  </a:lnTo>
                  <a:cubicBezTo>
                    <a:pt x="0" y="0"/>
                    <a:pt x="95" y="0"/>
                    <a:pt x="95" y="0"/>
                  </a:cubicBezTo>
                  <a:cubicBezTo>
                    <a:pt x="0" y="0"/>
                    <a:pt x="0" y="0"/>
                    <a:pt x="0" y="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5" name="Freeform: Shape 1594">
              <a:extLst>
                <a:ext uri="{FF2B5EF4-FFF2-40B4-BE49-F238E27FC236}">
                  <a16:creationId xmlns:a16="http://schemas.microsoft.com/office/drawing/2014/main" id="{007A0967-DCAC-4928-8E39-8963AC164A0F}"/>
                </a:ext>
              </a:extLst>
            </p:cNvPr>
            <p:cNvSpPr/>
            <p:nvPr/>
          </p:nvSpPr>
          <p:spPr>
            <a:xfrm>
              <a:off x="6311658" y="4115858"/>
              <a:ext cx="66657" cy="213837"/>
            </a:xfrm>
            <a:custGeom>
              <a:avLst/>
              <a:gdLst>
                <a:gd name="connsiteX0" fmla="*/ 66485 w 66657"/>
                <a:gd name="connsiteY0" fmla="*/ 102775 h 213836"/>
                <a:gd name="connsiteX1" fmla="*/ 13906 w 66657"/>
                <a:gd name="connsiteY1" fmla="*/ 7525 h 213836"/>
                <a:gd name="connsiteX2" fmla="*/ 0 w 66657"/>
                <a:gd name="connsiteY2" fmla="*/ 0 h 213836"/>
                <a:gd name="connsiteX3" fmla="*/ 35623 w 66657"/>
                <a:gd name="connsiteY3" fmla="*/ 37433 h 213836"/>
                <a:gd name="connsiteX4" fmla="*/ 55721 w 66657"/>
                <a:gd name="connsiteY4" fmla="*/ 103442 h 213836"/>
                <a:gd name="connsiteX5" fmla="*/ 42577 w 66657"/>
                <a:gd name="connsiteY5" fmla="*/ 178022 h 213836"/>
                <a:gd name="connsiteX6" fmla="*/ 32766 w 66657"/>
                <a:gd name="connsiteY6" fmla="*/ 192691 h 213836"/>
                <a:gd name="connsiteX7" fmla="*/ 27242 w 66657"/>
                <a:gd name="connsiteY7" fmla="*/ 201549 h 213836"/>
                <a:gd name="connsiteX8" fmla="*/ 22479 w 66657"/>
                <a:gd name="connsiteY8" fmla="*/ 208026 h 213836"/>
                <a:gd name="connsiteX9" fmla="*/ 22860 w 66657"/>
                <a:gd name="connsiteY9" fmla="*/ 209264 h 213836"/>
                <a:gd name="connsiteX10" fmla="*/ 36957 w 66657"/>
                <a:gd name="connsiteY10" fmla="*/ 213836 h 213836"/>
                <a:gd name="connsiteX11" fmla="*/ 40958 w 66657"/>
                <a:gd name="connsiteY11" fmla="*/ 208693 h 213836"/>
                <a:gd name="connsiteX12" fmla="*/ 66485 w 66657"/>
                <a:gd name="connsiteY12" fmla="*/ 102775 h 2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7" h="213836">
                  <a:moveTo>
                    <a:pt x="66485" y="102775"/>
                  </a:moveTo>
                  <a:cubicBezTo>
                    <a:pt x="64579" y="48768"/>
                    <a:pt x="34100" y="20383"/>
                    <a:pt x="13906" y="7525"/>
                  </a:cubicBezTo>
                  <a:cubicBezTo>
                    <a:pt x="8096" y="3810"/>
                    <a:pt x="3143" y="1429"/>
                    <a:pt x="0" y="0"/>
                  </a:cubicBezTo>
                  <a:cubicBezTo>
                    <a:pt x="15716" y="7144"/>
                    <a:pt x="28004" y="22384"/>
                    <a:pt x="35623" y="37433"/>
                  </a:cubicBezTo>
                  <a:cubicBezTo>
                    <a:pt x="46387" y="58579"/>
                    <a:pt x="53531" y="80200"/>
                    <a:pt x="55721" y="103442"/>
                  </a:cubicBezTo>
                  <a:cubicBezTo>
                    <a:pt x="58007" y="128302"/>
                    <a:pt x="54102" y="155258"/>
                    <a:pt x="42577" y="178022"/>
                  </a:cubicBezTo>
                  <a:cubicBezTo>
                    <a:pt x="39910" y="183261"/>
                    <a:pt x="36576" y="188119"/>
                    <a:pt x="32766" y="192691"/>
                  </a:cubicBezTo>
                  <a:cubicBezTo>
                    <a:pt x="31052" y="195739"/>
                    <a:pt x="29242" y="198692"/>
                    <a:pt x="27242" y="201549"/>
                  </a:cubicBezTo>
                  <a:cubicBezTo>
                    <a:pt x="25717" y="203740"/>
                    <a:pt x="24098" y="205930"/>
                    <a:pt x="22479" y="208026"/>
                  </a:cubicBezTo>
                  <a:cubicBezTo>
                    <a:pt x="22574" y="208407"/>
                    <a:pt x="22765" y="208788"/>
                    <a:pt x="22860" y="209264"/>
                  </a:cubicBezTo>
                  <a:cubicBezTo>
                    <a:pt x="26860" y="210979"/>
                    <a:pt x="31623" y="212503"/>
                    <a:pt x="36957" y="213836"/>
                  </a:cubicBezTo>
                  <a:cubicBezTo>
                    <a:pt x="38291" y="212312"/>
                    <a:pt x="39624" y="210598"/>
                    <a:pt x="40958" y="208693"/>
                  </a:cubicBezTo>
                  <a:cubicBezTo>
                    <a:pt x="54197" y="190405"/>
                    <a:pt x="68390" y="157829"/>
                    <a:pt x="66485" y="10277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6" name="Freeform: Shape 1595">
              <a:extLst>
                <a:ext uri="{FF2B5EF4-FFF2-40B4-BE49-F238E27FC236}">
                  <a16:creationId xmlns:a16="http://schemas.microsoft.com/office/drawing/2014/main" id="{EC88AF18-B817-474F-B5F5-1B4B73E9018C}"/>
                </a:ext>
              </a:extLst>
            </p:cNvPr>
            <p:cNvSpPr/>
            <p:nvPr/>
          </p:nvSpPr>
          <p:spPr>
            <a:xfrm>
              <a:off x="5462600" y="4111952"/>
              <a:ext cx="905306" cy="340163"/>
            </a:xfrm>
            <a:custGeom>
              <a:avLst/>
              <a:gdLst>
                <a:gd name="connsiteX0" fmla="*/ 876201 w 905304"/>
                <a:gd name="connsiteY0" fmla="*/ 205550 h 340162"/>
                <a:gd name="connsiteX1" fmla="*/ 881725 w 905304"/>
                <a:gd name="connsiteY1" fmla="*/ 196691 h 340162"/>
                <a:gd name="connsiteX2" fmla="*/ 891536 w 905304"/>
                <a:gd name="connsiteY2" fmla="*/ 182023 h 340162"/>
                <a:gd name="connsiteX3" fmla="*/ 904680 w 905304"/>
                <a:gd name="connsiteY3" fmla="*/ 107442 h 340162"/>
                <a:gd name="connsiteX4" fmla="*/ 884583 w 905304"/>
                <a:gd name="connsiteY4" fmla="*/ 41434 h 340162"/>
                <a:gd name="connsiteX5" fmla="*/ 848959 w 905304"/>
                <a:gd name="connsiteY5" fmla="*/ 4000 h 340162"/>
                <a:gd name="connsiteX6" fmla="*/ 845435 w 905304"/>
                <a:gd name="connsiteY6" fmla="*/ 2572 h 340162"/>
                <a:gd name="connsiteX7" fmla="*/ 845340 w 905304"/>
                <a:gd name="connsiteY7" fmla="*/ 2572 h 340162"/>
                <a:gd name="connsiteX8" fmla="*/ 845340 w 905304"/>
                <a:gd name="connsiteY8" fmla="*/ 2572 h 340162"/>
                <a:gd name="connsiteX9" fmla="*/ 833529 w 905304"/>
                <a:gd name="connsiteY9" fmla="*/ 0 h 340162"/>
                <a:gd name="connsiteX10" fmla="*/ 874677 w 905304"/>
                <a:gd name="connsiteY10" fmla="*/ 79915 h 340162"/>
                <a:gd name="connsiteX11" fmla="*/ 846768 w 905304"/>
                <a:gd name="connsiteY11" fmla="*/ 176213 h 340162"/>
                <a:gd name="connsiteX12" fmla="*/ 633789 w 905304"/>
                <a:gd name="connsiteY12" fmla="*/ 266700 h 340162"/>
                <a:gd name="connsiteX13" fmla="*/ 373852 w 905304"/>
                <a:gd name="connsiteY13" fmla="*/ 278321 h 340162"/>
                <a:gd name="connsiteX14" fmla="*/ 247836 w 905304"/>
                <a:gd name="connsiteY14" fmla="*/ 260985 h 340162"/>
                <a:gd name="connsiteX15" fmla="*/ 125154 w 905304"/>
                <a:gd name="connsiteY15" fmla="*/ 225076 h 340162"/>
                <a:gd name="connsiteX16" fmla="*/ 47716 w 905304"/>
                <a:gd name="connsiteY16" fmla="*/ 142399 h 340162"/>
                <a:gd name="connsiteX17" fmla="*/ 83530 w 905304"/>
                <a:gd name="connsiteY17" fmla="*/ 65532 h 340162"/>
                <a:gd name="connsiteX18" fmla="*/ 56574 w 905304"/>
                <a:gd name="connsiteY18" fmla="*/ 78200 h 340162"/>
                <a:gd name="connsiteX19" fmla="*/ 4282 w 905304"/>
                <a:gd name="connsiteY19" fmla="*/ 138779 h 340162"/>
                <a:gd name="connsiteX20" fmla="*/ 17522 w 905304"/>
                <a:gd name="connsiteY20" fmla="*/ 217932 h 340162"/>
                <a:gd name="connsiteX21" fmla="*/ 76767 w 905304"/>
                <a:gd name="connsiteY21" fmla="*/ 268034 h 340162"/>
                <a:gd name="connsiteX22" fmla="*/ 126583 w 905304"/>
                <a:gd name="connsiteY22" fmla="*/ 293656 h 340162"/>
                <a:gd name="connsiteX23" fmla="*/ 244788 w 905304"/>
                <a:gd name="connsiteY23" fmla="*/ 327660 h 340162"/>
                <a:gd name="connsiteX24" fmla="*/ 494153 w 905304"/>
                <a:gd name="connsiteY24" fmla="*/ 339090 h 340162"/>
                <a:gd name="connsiteX25" fmla="*/ 631599 w 905304"/>
                <a:gd name="connsiteY25" fmla="*/ 326803 h 340162"/>
                <a:gd name="connsiteX26" fmla="*/ 761805 w 905304"/>
                <a:gd name="connsiteY26" fmla="*/ 286226 h 340162"/>
                <a:gd name="connsiteX27" fmla="*/ 870867 w 905304"/>
                <a:gd name="connsiteY27" fmla="*/ 212884 h 340162"/>
                <a:gd name="connsiteX28" fmla="*/ 871819 w 905304"/>
                <a:gd name="connsiteY28" fmla="*/ 213360 h 340162"/>
                <a:gd name="connsiteX29" fmla="*/ 871438 w 905304"/>
                <a:gd name="connsiteY29" fmla="*/ 212122 h 340162"/>
                <a:gd name="connsiteX30" fmla="*/ 876201 w 905304"/>
                <a:gd name="connsiteY30" fmla="*/ 205550 h 34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304" h="340162">
                  <a:moveTo>
                    <a:pt x="876201" y="205550"/>
                  </a:moveTo>
                  <a:cubicBezTo>
                    <a:pt x="878201" y="202692"/>
                    <a:pt x="880011" y="199739"/>
                    <a:pt x="881725" y="196691"/>
                  </a:cubicBezTo>
                  <a:cubicBezTo>
                    <a:pt x="885535" y="192119"/>
                    <a:pt x="888964" y="187262"/>
                    <a:pt x="891536" y="182023"/>
                  </a:cubicBezTo>
                  <a:cubicBezTo>
                    <a:pt x="903061" y="159163"/>
                    <a:pt x="906966" y="132207"/>
                    <a:pt x="904680" y="107442"/>
                  </a:cubicBezTo>
                  <a:cubicBezTo>
                    <a:pt x="902490" y="84201"/>
                    <a:pt x="895441" y="62579"/>
                    <a:pt x="884583" y="41434"/>
                  </a:cubicBezTo>
                  <a:cubicBezTo>
                    <a:pt x="876867" y="26384"/>
                    <a:pt x="864675" y="11144"/>
                    <a:pt x="848959" y="4000"/>
                  </a:cubicBezTo>
                  <a:cubicBezTo>
                    <a:pt x="847816" y="3429"/>
                    <a:pt x="846578" y="2953"/>
                    <a:pt x="845435" y="2572"/>
                  </a:cubicBezTo>
                  <a:cubicBezTo>
                    <a:pt x="845435" y="2572"/>
                    <a:pt x="845340" y="2572"/>
                    <a:pt x="845340" y="2572"/>
                  </a:cubicBezTo>
                  <a:lnTo>
                    <a:pt x="845340" y="2572"/>
                  </a:lnTo>
                  <a:cubicBezTo>
                    <a:pt x="841530" y="1238"/>
                    <a:pt x="837624" y="286"/>
                    <a:pt x="833529" y="0"/>
                  </a:cubicBezTo>
                  <a:cubicBezTo>
                    <a:pt x="852198" y="23908"/>
                    <a:pt x="868676" y="50006"/>
                    <a:pt x="874677" y="79915"/>
                  </a:cubicBezTo>
                  <a:cubicBezTo>
                    <a:pt x="881535" y="114300"/>
                    <a:pt x="867819" y="149447"/>
                    <a:pt x="846768" y="176213"/>
                  </a:cubicBezTo>
                  <a:cubicBezTo>
                    <a:pt x="796762" y="239935"/>
                    <a:pt x="709037" y="254984"/>
                    <a:pt x="633789" y="266700"/>
                  </a:cubicBezTo>
                  <a:cubicBezTo>
                    <a:pt x="547874" y="280035"/>
                    <a:pt x="460530" y="284226"/>
                    <a:pt x="373852" y="278321"/>
                  </a:cubicBezTo>
                  <a:cubicBezTo>
                    <a:pt x="331466" y="275463"/>
                    <a:pt x="289461" y="269748"/>
                    <a:pt x="247836" y="260985"/>
                  </a:cubicBezTo>
                  <a:cubicBezTo>
                    <a:pt x="206498" y="252317"/>
                    <a:pt x="164112" y="241649"/>
                    <a:pt x="125154" y="225076"/>
                  </a:cubicBezTo>
                  <a:cubicBezTo>
                    <a:pt x="88483" y="209455"/>
                    <a:pt x="55622" y="183452"/>
                    <a:pt x="47716" y="142399"/>
                  </a:cubicBezTo>
                  <a:cubicBezTo>
                    <a:pt x="41811" y="112109"/>
                    <a:pt x="56479" y="78962"/>
                    <a:pt x="83530" y="65532"/>
                  </a:cubicBezTo>
                  <a:cubicBezTo>
                    <a:pt x="73815" y="68771"/>
                    <a:pt x="64480" y="72866"/>
                    <a:pt x="56574" y="78200"/>
                  </a:cubicBezTo>
                  <a:cubicBezTo>
                    <a:pt x="33333" y="93821"/>
                    <a:pt x="13521" y="112776"/>
                    <a:pt x="4282" y="138779"/>
                  </a:cubicBezTo>
                  <a:cubicBezTo>
                    <a:pt x="-4862" y="164687"/>
                    <a:pt x="1139" y="195739"/>
                    <a:pt x="17522" y="217932"/>
                  </a:cubicBezTo>
                  <a:cubicBezTo>
                    <a:pt x="32952" y="238792"/>
                    <a:pt x="54384" y="254032"/>
                    <a:pt x="76767" y="268034"/>
                  </a:cubicBezTo>
                  <a:cubicBezTo>
                    <a:pt x="92579" y="277940"/>
                    <a:pt x="109248" y="286417"/>
                    <a:pt x="126583" y="293656"/>
                  </a:cubicBezTo>
                  <a:cubicBezTo>
                    <a:pt x="164778" y="309658"/>
                    <a:pt x="203545" y="321183"/>
                    <a:pt x="244788" y="327660"/>
                  </a:cubicBezTo>
                  <a:cubicBezTo>
                    <a:pt x="326894" y="340519"/>
                    <a:pt x="411095" y="341567"/>
                    <a:pt x="494153" y="339090"/>
                  </a:cubicBezTo>
                  <a:cubicBezTo>
                    <a:pt x="540254" y="337757"/>
                    <a:pt x="586164" y="334042"/>
                    <a:pt x="631599" y="326803"/>
                  </a:cubicBezTo>
                  <a:cubicBezTo>
                    <a:pt x="676557" y="319564"/>
                    <a:pt x="720086" y="302990"/>
                    <a:pt x="761805" y="286226"/>
                  </a:cubicBezTo>
                  <a:cubicBezTo>
                    <a:pt x="802953" y="269653"/>
                    <a:pt x="843816" y="246983"/>
                    <a:pt x="870867" y="212884"/>
                  </a:cubicBezTo>
                  <a:cubicBezTo>
                    <a:pt x="871152" y="213074"/>
                    <a:pt x="871533" y="213170"/>
                    <a:pt x="871819" y="213360"/>
                  </a:cubicBezTo>
                  <a:cubicBezTo>
                    <a:pt x="871629" y="212979"/>
                    <a:pt x="871533" y="212598"/>
                    <a:pt x="871438" y="212122"/>
                  </a:cubicBezTo>
                  <a:cubicBezTo>
                    <a:pt x="873057" y="209931"/>
                    <a:pt x="874677" y="207740"/>
                    <a:pt x="876201" y="205550"/>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7" name="Freeform: Shape 1596">
              <a:extLst>
                <a:ext uri="{FF2B5EF4-FFF2-40B4-BE49-F238E27FC236}">
                  <a16:creationId xmlns:a16="http://schemas.microsoft.com/office/drawing/2014/main" id="{2656897F-9285-47BB-9B61-BE99B8434675}"/>
                </a:ext>
              </a:extLst>
            </p:cNvPr>
            <p:cNvSpPr/>
            <p:nvPr/>
          </p:nvSpPr>
          <p:spPr>
            <a:xfrm>
              <a:off x="5509052" y="4111633"/>
              <a:ext cx="830008" cy="281082"/>
            </a:xfrm>
            <a:custGeom>
              <a:avLst/>
              <a:gdLst>
                <a:gd name="connsiteX0" fmla="*/ 1266 w 830007"/>
                <a:gd name="connsiteY0" fmla="*/ 142527 h 281081"/>
                <a:gd name="connsiteX1" fmla="*/ 78704 w 830007"/>
                <a:gd name="connsiteY1" fmla="*/ 225204 h 281081"/>
                <a:gd name="connsiteX2" fmla="*/ 201386 w 830007"/>
                <a:gd name="connsiteY2" fmla="*/ 261114 h 281081"/>
                <a:gd name="connsiteX3" fmla="*/ 327402 w 830007"/>
                <a:gd name="connsiteY3" fmla="*/ 278449 h 281081"/>
                <a:gd name="connsiteX4" fmla="*/ 587339 w 830007"/>
                <a:gd name="connsiteY4" fmla="*/ 266829 h 281081"/>
                <a:gd name="connsiteX5" fmla="*/ 800318 w 830007"/>
                <a:gd name="connsiteY5" fmla="*/ 176341 h 281081"/>
                <a:gd name="connsiteX6" fmla="*/ 828226 w 830007"/>
                <a:gd name="connsiteY6" fmla="*/ 80043 h 281081"/>
                <a:gd name="connsiteX7" fmla="*/ 787078 w 830007"/>
                <a:gd name="connsiteY7" fmla="*/ 129 h 281081"/>
                <a:gd name="connsiteX8" fmla="*/ 775648 w 830007"/>
                <a:gd name="connsiteY8" fmla="*/ 700 h 281081"/>
                <a:gd name="connsiteX9" fmla="*/ 764218 w 830007"/>
                <a:gd name="connsiteY9" fmla="*/ 20131 h 281081"/>
                <a:gd name="connsiteX10" fmla="*/ 788888 w 830007"/>
                <a:gd name="connsiteY10" fmla="*/ 71661 h 281081"/>
                <a:gd name="connsiteX11" fmla="*/ 787364 w 830007"/>
                <a:gd name="connsiteY11" fmla="*/ 130907 h 281081"/>
                <a:gd name="connsiteX12" fmla="*/ 786221 w 830007"/>
                <a:gd name="connsiteY12" fmla="*/ 135003 h 281081"/>
                <a:gd name="connsiteX13" fmla="*/ 782506 w 830007"/>
                <a:gd name="connsiteY13" fmla="*/ 143099 h 281081"/>
                <a:gd name="connsiteX14" fmla="*/ 774315 w 830007"/>
                <a:gd name="connsiteY14" fmla="*/ 157005 h 281081"/>
                <a:gd name="connsiteX15" fmla="*/ 772124 w 830007"/>
                <a:gd name="connsiteY15" fmla="*/ 160053 h 281081"/>
                <a:gd name="connsiteX16" fmla="*/ 768314 w 830007"/>
                <a:gd name="connsiteY16" fmla="*/ 164435 h 281081"/>
                <a:gd name="connsiteX17" fmla="*/ 761551 w 830007"/>
                <a:gd name="connsiteY17" fmla="*/ 171388 h 281081"/>
                <a:gd name="connsiteX18" fmla="*/ 755455 w 830007"/>
                <a:gd name="connsiteY18" fmla="*/ 176246 h 281081"/>
                <a:gd name="connsiteX19" fmla="*/ 749264 w 830007"/>
                <a:gd name="connsiteY19" fmla="*/ 180818 h 281081"/>
                <a:gd name="connsiteX20" fmla="*/ 740692 w 830007"/>
                <a:gd name="connsiteY20" fmla="*/ 186628 h 281081"/>
                <a:gd name="connsiteX21" fmla="*/ 732310 w 830007"/>
                <a:gd name="connsiteY21" fmla="*/ 192724 h 281081"/>
                <a:gd name="connsiteX22" fmla="*/ 713926 w 830007"/>
                <a:gd name="connsiteY22" fmla="*/ 202059 h 281081"/>
                <a:gd name="connsiteX23" fmla="*/ 707640 w 830007"/>
                <a:gd name="connsiteY23" fmla="*/ 204821 h 281081"/>
                <a:gd name="connsiteX24" fmla="*/ 703068 w 830007"/>
                <a:gd name="connsiteY24" fmla="*/ 206535 h 281081"/>
                <a:gd name="connsiteX25" fmla="*/ 688018 w 830007"/>
                <a:gd name="connsiteY25" fmla="*/ 212250 h 281081"/>
                <a:gd name="connsiteX26" fmla="*/ 608294 w 830007"/>
                <a:gd name="connsiteY26" fmla="*/ 230443 h 281081"/>
                <a:gd name="connsiteX27" fmla="*/ 558478 w 830007"/>
                <a:gd name="connsiteY27" fmla="*/ 236634 h 281081"/>
                <a:gd name="connsiteX28" fmla="*/ 571813 w 830007"/>
                <a:gd name="connsiteY28" fmla="*/ 234920 h 281081"/>
                <a:gd name="connsiteX29" fmla="*/ 529522 w 830007"/>
                <a:gd name="connsiteY29" fmla="*/ 239206 h 281081"/>
                <a:gd name="connsiteX30" fmla="*/ 411793 w 830007"/>
                <a:gd name="connsiteY30" fmla="*/ 236825 h 281081"/>
                <a:gd name="connsiteX31" fmla="*/ 266251 w 830007"/>
                <a:gd name="connsiteY31" fmla="*/ 224633 h 281081"/>
                <a:gd name="connsiteX32" fmla="*/ 194718 w 830007"/>
                <a:gd name="connsiteY32" fmla="*/ 207393 h 281081"/>
                <a:gd name="connsiteX33" fmla="*/ 143283 w 830007"/>
                <a:gd name="connsiteY33" fmla="*/ 189105 h 281081"/>
                <a:gd name="connsiteX34" fmla="*/ 92039 w 830007"/>
                <a:gd name="connsiteY34" fmla="*/ 154243 h 281081"/>
                <a:gd name="connsiteX35" fmla="*/ 86514 w 830007"/>
                <a:gd name="connsiteY35" fmla="*/ 148242 h 281081"/>
                <a:gd name="connsiteX36" fmla="*/ 78704 w 830007"/>
                <a:gd name="connsiteY36" fmla="*/ 105856 h 281081"/>
                <a:gd name="connsiteX37" fmla="*/ 79275 w 830007"/>
                <a:gd name="connsiteY37" fmla="*/ 103761 h 281081"/>
                <a:gd name="connsiteX38" fmla="*/ 85467 w 830007"/>
                <a:gd name="connsiteY38" fmla="*/ 56802 h 281081"/>
                <a:gd name="connsiteX39" fmla="*/ 85467 w 830007"/>
                <a:gd name="connsiteY39" fmla="*/ 56802 h 281081"/>
                <a:gd name="connsiteX40" fmla="*/ 64893 w 830007"/>
                <a:gd name="connsiteY40" fmla="*/ 58517 h 281081"/>
                <a:gd name="connsiteX41" fmla="*/ 37175 w 830007"/>
                <a:gd name="connsiteY41" fmla="*/ 65756 h 281081"/>
                <a:gd name="connsiteX42" fmla="*/ 1266 w 830007"/>
                <a:gd name="connsiteY42" fmla="*/ 142527 h 2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007" h="281081">
                  <a:moveTo>
                    <a:pt x="1266" y="142527"/>
                  </a:moveTo>
                  <a:cubicBezTo>
                    <a:pt x="9171" y="183580"/>
                    <a:pt x="42033" y="209583"/>
                    <a:pt x="78704" y="225204"/>
                  </a:cubicBezTo>
                  <a:cubicBezTo>
                    <a:pt x="117661" y="241778"/>
                    <a:pt x="160047" y="252351"/>
                    <a:pt x="201386" y="261114"/>
                  </a:cubicBezTo>
                  <a:cubicBezTo>
                    <a:pt x="242915" y="269877"/>
                    <a:pt x="285015" y="275496"/>
                    <a:pt x="327402" y="278449"/>
                  </a:cubicBezTo>
                  <a:cubicBezTo>
                    <a:pt x="414175" y="284355"/>
                    <a:pt x="501519" y="280259"/>
                    <a:pt x="587339" y="266829"/>
                  </a:cubicBezTo>
                  <a:cubicBezTo>
                    <a:pt x="662587" y="255113"/>
                    <a:pt x="750312" y="240063"/>
                    <a:pt x="800318" y="176341"/>
                  </a:cubicBezTo>
                  <a:cubicBezTo>
                    <a:pt x="821368" y="149481"/>
                    <a:pt x="835084" y="114429"/>
                    <a:pt x="828226" y="80043"/>
                  </a:cubicBezTo>
                  <a:cubicBezTo>
                    <a:pt x="822321" y="50135"/>
                    <a:pt x="805843" y="24036"/>
                    <a:pt x="787078" y="129"/>
                  </a:cubicBezTo>
                  <a:cubicBezTo>
                    <a:pt x="783364" y="-157"/>
                    <a:pt x="779649" y="33"/>
                    <a:pt x="775648" y="700"/>
                  </a:cubicBezTo>
                  <a:cubicBezTo>
                    <a:pt x="766790" y="2224"/>
                    <a:pt x="762218" y="12416"/>
                    <a:pt x="764218" y="20131"/>
                  </a:cubicBezTo>
                  <a:cubicBezTo>
                    <a:pt x="768981" y="38610"/>
                    <a:pt x="782792" y="53754"/>
                    <a:pt x="788888" y="71661"/>
                  </a:cubicBezTo>
                  <a:cubicBezTo>
                    <a:pt x="795365" y="90521"/>
                    <a:pt x="792412" y="111666"/>
                    <a:pt x="787364" y="130907"/>
                  </a:cubicBezTo>
                  <a:cubicBezTo>
                    <a:pt x="786983" y="132240"/>
                    <a:pt x="786602" y="133669"/>
                    <a:pt x="786221" y="135003"/>
                  </a:cubicBezTo>
                  <a:cubicBezTo>
                    <a:pt x="784888" y="137670"/>
                    <a:pt x="783649" y="140432"/>
                    <a:pt x="782506" y="143099"/>
                  </a:cubicBezTo>
                  <a:cubicBezTo>
                    <a:pt x="780030" y="147861"/>
                    <a:pt x="777363" y="152529"/>
                    <a:pt x="774315" y="157005"/>
                  </a:cubicBezTo>
                  <a:cubicBezTo>
                    <a:pt x="773648" y="158053"/>
                    <a:pt x="772886" y="159006"/>
                    <a:pt x="772124" y="160053"/>
                  </a:cubicBezTo>
                  <a:cubicBezTo>
                    <a:pt x="770791" y="161387"/>
                    <a:pt x="769552" y="163101"/>
                    <a:pt x="768314" y="164435"/>
                  </a:cubicBezTo>
                  <a:cubicBezTo>
                    <a:pt x="766123" y="166816"/>
                    <a:pt x="763837" y="169102"/>
                    <a:pt x="761551" y="171388"/>
                  </a:cubicBezTo>
                  <a:cubicBezTo>
                    <a:pt x="759551" y="173007"/>
                    <a:pt x="757551" y="174627"/>
                    <a:pt x="755455" y="176246"/>
                  </a:cubicBezTo>
                  <a:cubicBezTo>
                    <a:pt x="753455" y="177770"/>
                    <a:pt x="751360" y="179294"/>
                    <a:pt x="749264" y="180818"/>
                  </a:cubicBezTo>
                  <a:cubicBezTo>
                    <a:pt x="746502" y="182818"/>
                    <a:pt x="743549" y="184723"/>
                    <a:pt x="740692" y="186628"/>
                  </a:cubicBezTo>
                  <a:cubicBezTo>
                    <a:pt x="737834" y="188533"/>
                    <a:pt x="734977" y="190533"/>
                    <a:pt x="732310" y="192724"/>
                  </a:cubicBezTo>
                  <a:cubicBezTo>
                    <a:pt x="726309" y="196058"/>
                    <a:pt x="720213" y="199106"/>
                    <a:pt x="713926" y="202059"/>
                  </a:cubicBezTo>
                  <a:cubicBezTo>
                    <a:pt x="711831" y="203011"/>
                    <a:pt x="709735" y="203964"/>
                    <a:pt x="707640" y="204821"/>
                  </a:cubicBezTo>
                  <a:cubicBezTo>
                    <a:pt x="706402" y="205297"/>
                    <a:pt x="704306" y="206059"/>
                    <a:pt x="703068" y="206535"/>
                  </a:cubicBezTo>
                  <a:cubicBezTo>
                    <a:pt x="698020" y="207964"/>
                    <a:pt x="692876" y="210536"/>
                    <a:pt x="688018" y="212250"/>
                  </a:cubicBezTo>
                  <a:cubicBezTo>
                    <a:pt x="661920" y="221109"/>
                    <a:pt x="635726" y="226824"/>
                    <a:pt x="608294" y="230443"/>
                  </a:cubicBezTo>
                  <a:cubicBezTo>
                    <a:pt x="591721" y="232443"/>
                    <a:pt x="575052" y="234539"/>
                    <a:pt x="558478" y="236634"/>
                  </a:cubicBezTo>
                  <a:cubicBezTo>
                    <a:pt x="562955" y="236063"/>
                    <a:pt x="567337" y="235491"/>
                    <a:pt x="571813" y="234920"/>
                  </a:cubicBezTo>
                  <a:cubicBezTo>
                    <a:pt x="557716" y="236634"/>
                    <a:pt x="543619" y="238063"/>
                    <a:pt x="529522" y="239206"/>
                  </a:cubicBezTo>
                  <a:cubicBezTo>
                    <a:pt x="490279" y="239492"/>
                    <a:pt x="451036" y="238730"/>
                    <a:pt x="411793" y="236825"/>
                  </a:cubicBezTo>
                  <a:cubicBezTo>
                    <a:pt x="363121" y="234444"/>
                    <a:pt x="314638" y="230348"/>
                    <a:pt x="266251" y="224633"/>
                  </a:cubicBezTo>
                  <a:cubicBezTo>
                    <a:pt x="253964" y="223204"/>
                    <a:pt x="223008" y="215679"/>
                    <a:pt x="194718" y="207393"/>
                  </a:cubicBezTo>
                  <a:cubicBezTo>
                    <a:pt x="172144" y="200820"/>
                    <a:pt x="151284" y="193772"/>
                    <a:pt x="143283" y="189105"/>
                  </a:cubicBezTo>
                  <a:cubicBezTo>
                    <a:pt x="125376" y="178627"/>
                    <a:pt x="106803" y="168721"/>
                    <a:pt x="92039" y="154243"/>
                  </a:cubicBezTo>
                  <a:cubicBezTo>
                    <a:pt x="90134" y="152338"/>
                    <a:pt x="88229" y="150338"/>
                    <a:pt x="86514" y="148242"/>
                  </a:cubicBezTo>
                  <a:cubicBezTo>
                    <a:pt x="76704" y="136527"/>
                    <a:pt x="74132" y="120525"/>
                    <a:pt x="78704" y="105856"/>
                  </a:cubicBezTo>
                  <a:cubicBezTo>
                    <a:pt x="78894" y="105189"/>
                    <a:pt x="79085" y="104523"/>
                    <a:pt x="79275" y="103761"/>
                  </a:cubicBezTo>
                  <a:cubicBezTo>
                    <a:pt x="83181" y="88330"/>
                    <a:pt x="85371" y="72519"/>
                    <a:pt x="85467" y="56802"/>
                  </a:cubicBezTo>
                  <a:lnTo>
                    <a:pt x="85467" y="56802"/>
                  </a:lnTo>
                  <a:cubicBezTo>
                    <a:pt x="85467" y="56802"/>
                    <a:pt x="75846" y="56707"/>
                    <a:pt x="64893" y="58517"/>
                  </a:cubicBezTo>
                  <a:cubicBezTo>
                    <a:pt x="54415" y="60231"/>
                    <a:pt x="42795" y="63851"/>
                    <a:pt x="37175" y="65756"/>
                  </a:cubicBezTo>
                  <a:cubicBezTo>
                    <a:pt x="10029" y="79091"/>
                    <a:pt x="-4545" y="112143"/>
                    <a:pt x="1266" y="142527"/>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8" name="Freeform: Shape 1597">
              <a:extLst>
                <a:ext uri="{FF2B5EF4-FFF2-40B4-BE49-F238E27FC236}">
                  <a16:creationId xmlns:a16="http://schemas.microsoft.com/office/drawing/2014/main" id="{FA4D6629-404A-4C11-BBE2-38EBE6A391AA}"/>
                </a:ext>
              </a:extLst>
            </p:cNvPr>
            <p:cNvSpPr/>
            <p:nvPr/>
          </p:nvSpPr>
          <p:spPr>
            <a:xfrm>
              <a:off x="6542831" y="2725395"/>
              <a:ext cx="20002" cy="20002"/>
            </a:xfrm>
            <a:custGeom>
              <a:avLst/>
              <a:gdLst>
                <a:gd name="connsiteX0" fmla="*/ 10001 w 20002"/>
                <a:gd name="connsiteY0" fmla="*/ 20002 h 20002"/>
                <a:gd name="connsiteX1" fmla="*/ 20002 w 20002"/>
                <a:gd name="connsiteY1" fmla="*/ 10001 h 20002"/>
                <a:gd name="connsiteX2" fmla="*/ 10001 w 20002"/>
                <a:gd name="connsiteY2" fmla="*/ 0 h 20002"/>
                <a:gd name="connsiteX3" fmla="*/ 0 w 20002"/>
                <a:gd name="connsiteY3" fmla="*/ 10001 h 20002"/>
                <a:gd name="connsiteX4" fmla="*/ 10001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10001" y="20002"/>
                  </a:moveTo>
                  <a:cubicBezTo>
                    <a:pt x="15526" y="20002"/>
                    <a:pt x="20002" y="15526"/>
                    <a:pt x="20002" y="10001"/>
                  </a:cubicBezTo>
                  <a:cubicBezTo>
                    <a:pt x="20002" y="4477"/>
                    <a:pt x="15526" y="0"/>
                    <a:pt x="10001" y="0"/>
                  </a:cubicBezTo>
                  <a:cubicBezTo>
                    <a:pt x="4477" y="0"/>
                    <a:pt x="0" y="4477"/>
                    <a:pt x="0" y="10001"/>
                  </a:cubicBezTo>
                  <a:cubicBezTo>
                    <a:pt x="0" y="15526"/>
                    <a:pt x="4477" y="20002"/>
                    <a:pt x="10001" y="20002"/>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9" name="Freeform: Shape 1598">
              <a:extLst>
                <a:ext uri="{FF2B5EF4-FFF2-40B4-BE49-F238E27FC236}">
                  <a16:creationId xmlns:a16="http://schemas.microsoft.com/office/drawing/2014/main" id="{BED96B6F-1E90-4A1B-8FEC-90F1BE7D0159}"/>
                </a:ext>
              </a:extLst>
            </p:cNvPr>
            <p:cNvSpPr/>
            <p:nvPr/>
          </p:nvSpPr>
          <p:spPr>
            <a:xfrm>
              <a:off x="5563733" y="3098871"/>
              <a:ext cx="1014147" cy="1212349"/>
            </a:xfrm>
            <a:custGeom>
              <a:avLst/>
              <a:gdLst>
                <a:gd name="connsiteX0" fmla="*/ 52311 w 1014145"/>
                <a:gd name="connsiteY0" fmla="*/ 950309 h 1212346"/>
                <a:gd name="connsiteX1" fmla="*/ 60979 w 1014145"/>
                <a:gd name="connsiteY1" fmla="*/ 1010793 h 1212346"/>
                <a:gd name="connsiteX2" fmla="*/ 71838 w 1014145"/>
                <a:gd name="connsiteY2" fmla="*/ 1064419 h 1212346"/>
                <a:gd name="connsiteX3" fmla="*/ 87268 w 1014145"/>
                <a:gd name="connsiteY3" fmla="*/ 1109853 h 1212346"/>
                <a:gd name="connsiteX4" fmla="*/ 143466 w 1014145"/>
                <a:gd name="connsiteY4" fmla="*/ 1165193 h 1212346"/>
                <a:gd name="connsiteX5" fmla="*/ 333585 w 1014145"/>
                <a:gd name="connsiteY5" fmla="*/ 1199674 h 1212346"/>
                <a:gd name="connsiteX6" fmla="*/ 554660 w 1014145"/>
                <a:gd name="connsiteY6" fmla="*/ 1205389 h 1212346"/>
                <a:gd name="connsiteX7" fmla="*/ 664959 w 1014145"/>
                <a:gd name="connsiteY7" fmla="*/ 1206913 h 1212346"/>
                <a:gd name="connsiteX8" fmla="*/ 666960 w 1014145"/>
                <a:gd name="connsiteY8" fmla="*/ 1205198 h 1212346"/>
                <a:gd name="connsiteX9" fmla="*/ 676580 w 1014145"/>
                <a:gd name="connsiteY9" fmla="*/ 1192911 h 1212346"/>
                <a:gd name="connsiteX10" fmla="*/ 644385 w 1014145"/>
                <a:gd name="connsiteY10" fmla="*/ 1144238 h 1212346"/>
                <a:gd name="connsiteX11" fmla="*/ 604476 w 1014145"/>
                <a:gd name="connsiteY11" fmla="*/ 1134237 h 1212346"/>
                <a:gd name="connsiteX12" fmla="*/ 579806 w 1014145"/>
                <a:gd name="connsiteY12" fmla="*/ 1132904 h 1212346"/>
                <a:gd name="connsiteX13" fmla="*/ 448837 w 1014145"/>
                <a:gd name="connsiteY13" fmla="*/ 1134713 h 1212346"/>
                <a:gd name="connsiteX14" fmla="*/ 328917 w 1014145"/>
                <a:gd name="connsiteY14" fmla="*/ 1113092 h 1212346"/>
                <a:gd name="connsiteX15" fmla="*/ 299485 w 1014145"/>
                <a:gd name="connsiteY15" fmla="*/ 1079754 h 1212346"/>
                <a:gd name="connsiteX16" fmla="*/ 298723 w 1014145"/>
                <a:gd name="connsiteY16" fmla="*/ 1077373 h 1212346"/>
                <a:gd name="connsiteX17" fmla="*/ 298723 w 1014145"/>
                <a:gd name="connsiteY17" fmla="*/ 1077278 h 1212346"/>
                <a:gd name="connsiteX18" fmla="*/ 298437 w 1014145"/>
                <a:gd name="connsiteY18" fmla="*/ 1075944 h 1212346"/>
                <a:gd name="connsiteX19" fmla="*/ 298056 w 1014145"/>
                <a:gd name="connsiteY19" fmla="*/ 1074611 h 1212346"/>
                <a:gd name="connsiteX20" fmla="*/ 297771 w 1014145"/>
                <a:gd name="connsiteY20" fmla="*/ 1073182 h 1212346"/>
                <a:gd name="connsiteX21" fmla="*/ 297485 w 1014145"/>
                <a:gd name="connsiteY21" fmla="*/ 1071848 h 1212346"/>
                <a:gd name="connsiteX22" fmla="*/ 297294 w 1014145"/>
                <a:gd name="connsiteY22" fmla="*/ 1070801 h 1212346"/>
                <a:gd name="connsiteX23" fmla="*/ 297009 w 1014145"/>
                <a:gd name="connsiteY23" fmla="*/ 1069086 h 1212346"/>
                <a:gd name="connsiteX24" fmla="*/ 296913 w 1014145"/>
                <a:gd name="connsiteY24" fmla="*/ 1068515 h 1212346"/>
                <a:gd name="connsiteX25" fmla="*/ 303771 w 1014145"/>
                <a:gd name="connsiteY25" fmla="*/ 1034034 h 1212346"/>
                <a:gd name="connsiteX26" fmla="*/ 303867 w 1014145"/>
                <a:gd name="connsiteY26" fmla="*/ 1033844 h 1212346"/>
                <a:gd name="connsiteX27" fmla="*/ 305295 w 1014145"/>
                <a:gd name="connsiteY27" fmla="*/ 1031367 h 1212346"/>
                <a:gd name="connsiteX28" fmla="*/ 306438 w 1014145"/>
                <a:gd name="connsiteY28" fmla="*/ 1029367 h 1212346"/>
                <a:gd name="connsiteX29" fmla="*/ 308153 w 1014145"/>
                <a:gd name="connsiteY29" fmla="*/ 1026509 h 1212346"/>
                <a:gd name="connsiteX30" fmla="*/ 309201 w 1014145"/>
                <a:gd name="connsiteY30" fmla="*/ 1024700 h 1212346"/>
                <a:gd name="connsiteX31" fmla="*/ 311201 w 1014145"/>
                <a:gd name="connsiteY31" fmla="*/ 1021652 h 1212346"/>
                <a:gd name="connsiteX32" fmla="*/ 312153 w 1014145"/>
                <a:gd name="connsiteY32" fmla="*/ 1020128 h 1212346"/>
                <a:gd name="connsiteX33" fmla="*/ 315201 w 1014145"/>
                <a:gd name="connsiteY33" fmla="*/ 1015651 h 1212346"/>
                <a:gd name="connsiteX34" fmla="*/ 372637 w 1014145"/>
                <a:gd name="connsiteY34" fmla="*/ 930116 h 1212346"/>
                <a:gd name="connsiteX35" fmla="*/ 388639 w 1014145"/>
                <a:gd name="connsiteY35" fmla="*/ 837533 h 1212346"/>
                <a:gd name="connsiteX36" fmla="*/ 340919 w 1014145"/>
                <a:gd name="connsiteY36" fmla="*/ 754380 h 1212346"/>
                <a:gd name="connsiteX37" fmla="*/ 259766 w 1014145"/>
                <a:gd name="connsiteY37" fmla="*/ 724853 h 1212346"/>
                <a:gd name="connsiteX38" fmla="*/ 205664 w 1014145"/>
                <a:gd name="connsiteY38" fmla="*/ 733616 h 1212346"/>
                <a:gd name="connsiteX39" fmla="*/ 170421 w 1014145"/>
                <a:gd name="connsiteY39" fmla="*/ 784384 h 1212346"/>
                <a:gd name="connsiteX40" fmla="*/ 306724 w 1014145"/>
                <a:gd name="connsiteY40" fmla="*/ 518160 h 1212346"/>
                <a:gd name="connsiteX41" fmla="*/ 306724 w 1014145"/>
                <a:gd name="connsiteY41" fmla="*/ 518160 h 1212346"/>
                <a:gd name="connsiteX42" fmla="*/ 310629 w 1014145"/>
                <a:gd name="connsiteY42" fmla="*/ 516255 h 1212346"/>
                <a:gd name="connsiteX43" fmla="*/ 310725 w 1014145"/>
                <a:gd name="connsiteY43" fmla="*/ 516160 h 1212346"/>
                <a:gd name="connsiteX44" fmla="*/ 314535 w 1014145"/>
                <a:gd name="connsiteY44" fmla="*/ 514350 h 1212346"/>
                <a:gd name="connsiteX45" fmla="*/ 314630 w 1014145"/>
                <a:gd name="connsiteY45" fmla="*/ 514255 h 1212346"/>
                <a:gd name="connsiteX46" fmla="*/ 338061 w 1014145"/>
                <a:gd name="connsiteY46" fmla="*/ 505397 h 1212346"/>
                <a:gd name="connsiteX47" fmla="*/ 339014 w 1014145"/>
                <a:gd name="connsiteY47" fmla="*/ 505111 h 1212346"/>
                <a:gd name="connsiteX48" fmla="*/ 341871 w 1014145"/>
                <a:gd name="connsiteY48" fmla="*/ 504254 h 1212346"/>
                <a:gd name="connsiteX49" fmla="*/ 343491 w 1014145"/>
                <a:gd name="connsiteY49" fmla="*/ 503777 h 1212346"/>
                <a:gd name="connsiteX50" fmla="*/ 346062 w 1014145"/>
                <a:gd name="connsiteY50" fmla="*/ 503111 h 1212346"/>
                <a:gd name="connsiteX51" fmla="*/ 347967 w 1014145"/>
                <a:gd name="connsiteY51" fmla="*/ 502634 h 1212346"/>
                <a:gd name="connsiteX52" fmla="*/ 350444 w 1014145"/>
                <a:gd name="connsiteY52" fmla="*/ 502063 h 1212346"/>
                <a:gd name="connsiteX53" fmla="*/ 352539 w 1014145"/>
                <a:gd name="connsiteY53" fmla="*/ 501587 h 1212346"/>
                <a:gd name="connsiteX54" fmla="*/ 354825 w 1014145"/>
                <a:gd name="connsiteY54" fmla="*/ 501110 h 1212346"/>
                <a:gd name="connsiteX55" fmla="*/ 357111 w 1014145"/>
                <a:gd name="connsiteY55" fmla="*/ 500634 h 1212346"/>
                <a:gd name="connsiteX56" fmla="*/ 359302 w 1014145"/>
                <a:gd name="connsiteY56" fmla="*/ 500253 h 1212346"/>
                <a:gd name="connsiteX57" fmla="*/ 361874 w 1014145"/>
                <a:gd name="connsiteY57" fmla="*/ 499872 h 1212346"/>
                <a:gd name="connsiteX58" fmla="*/ 363874 w 1014145"/>
                <a:gd name="connsiteY58" fmla="*/ 499586 h 1212346"/>
                <a:gd name="connsiteX59" fmla="*/ 366827 w 1014145"/>
                <a:gd name="connsiteY59" fmla="*/ 499205 h 1212346"/>
                <a:gd name="connsiteX60" fmla="*/ 368446 w 1014145"/>
                <a:gd name="connsiteY60" fmla="*/ 499015 h 1212346"/>
                <a:gd name="connsiteX61" fmla="*/ 373113 w 1014145"/>
                <a:gd name="connsiteY61" fmla="*/ 498539 h 1212346"/>
                <a:gd name="connsiteX62" fmla="*/ 510083 w 1014145"/>
                <a:gd name="connsiteY62" fmla="*/ 512350 h 1212346"/>
                <a:gd name="connsiteX63" fmla="*/ 570186 w 1014145"/>
                <a:gd name="connsiteY63" fmla="*/ 502634 h 1212346"/>
                <a:gd name="connsiteX64" fmla="*/ 614858 w 1014145"/>
                <a:gd name="connsiteY64" fmla="*/ 458343 h 1212346"/>
                <a:gd name="connsiteX65" fmla="*/ 655815 w 1014145"/>
                <a:gd name="connsiteY65" fmla="*/ 312992 h 1212346"/>
                <a:gd name="connsiteX66" fmla="*/ 674961 w 1014145"/>
                <a:gd name="connsiteY66" fmla="*/ 307848 h 1212346"/>
                <a:gd name="connsiteX67" fmla="*/ 678294 w 1014145"/>
                <a:gd name="connsiteY67" fmla="*/ 314325 h 1212346"/>
                <a:gd name="connsiteX68" fmla="*/ 680104 w 1014145"/>
                <a:gd name="connsiteY68" fmla="*/ 318230 h 1212346"/>
                <a:gd name="connsiteX69" fmla="*/ 681342 w 1014145"/>
                <a:gd name="connsiteY69" fmla="*/ 320802 h 1212346"/>
                <a:gd name="connsiteX70" fmla="*/ 683628 w 1014145"/>
                <a:gd name="connsiteY70" fmla="*/ 326327 h 1212346"/>
                <a:gd name="connsiteX71" fmla="*/ 684105 w 1014145"/>
                <a:gd name="connsiteY71" fmla="*/ 327470 h 1212346"/>
                <a:gd name="connsiteX72" fmla="*/ 686486 w 1014145"/>
                <a:gd name="connsiteY72" fmla="*/ 333851 h 1212346"/>
                <a:gd name="connsiteX73" fmla="*/ 686581 w 1014145"/>
                <a:gd name="connsiteY73" fmla="*/ 334232 h 1212346"/>
                <a:gd name="connsiteX74" fmla="*/ 693725 w 1014145"/>
                <a:gd name="connsiteY74" fmla="*/ 361855 h 1212346"/>
                <a:gd name="connsiteX75" fmla="*/ 693725 w 1014145"/>
                <a:gd name="connsiteY75" fmla="*/ 361950 h 1212346"/>
                <a:gd name="connsiteX76" fmla="*/ 693725 w 1014145"/>
                <a:gd name="connsiteY76" fmla="*/ 361950 h 1212346"/>
                <a:gd name="connsiteX77" fmla="*/ 696297 w 1014145"/>
                <a:gd name="connsiteY77" fmla="*/ 391001 h 1212346"/>
                <a:gd name="connsiteX78" fmla="*/ 696297 w 1014145"/>
                <a:gd name="connsiteY78" fmla="*/ 391001 h 1212346"/>
                <a:gd name="connsiteX79" fmla="*/ 696201 w 1014145"/>
                <a:gd name="connsiteY79" fmla="*/ 397955 h 1212346"/>
                <a:gd name="connsiteX80" fmla="*/ 696201 w 1014145"/>
                <a:gd name="connsiteY80" fmla="*/ 398336 h 1212346"/>
                <a:gd name="connsiteX81" fmla="*/ 695916 w 1014145"/>
                <a:gd name="connsiteY81" fmla="*/ 404717 h 1212346"/>
                <a:gd name="connsiteX82" fmla="*/ 695820 w 1014145"/>
                <a:gd name="connsiteY82" fmla="*/ 405670 h 1212346"/>
                <a:gd name="connsiteX83" fmla="*/ 695249 w 1014145"/>
                <a:gd name="connsiteY83" fmla="*/ 411671 h 1212346"/>
                <a:gd name="connsiteX84" fmla="*/ 695154 w 1014145"/>
                <a:gd name="connsiteY84" fmla="*/ 412909 h 1212346"/>
                <a:gd name="connsiteX85" fmla="*/ 694201 w 1014145"/>
                <a:gd name="connsiteY85" fmla="*/ 420243 h 1212346"/>
                <a:gd name="connsiteX86" fmla="*/ 680390 w 1014145"/>
                <a:gd name="connsiteY86" fmla="*/ 471964 h 1212346"/>
                <a:gd name="connsiteX87" fmla="*/ 684771 w 1014145"/>
                <a:gd name="connsiteY87" fmla="*/ 587026 h 1212346"/>
                <a:gd name="connsiteX88" fmla="*/ 693058 w 1014145"/>
                <a:gd name="connsiteY88" fmla="*/ 615125 h 1212346"/>
                <a:gd name="connsiteX89" fmla="*/ 713918 w 1014145"/>
                <a:gd name="connsiteY89" fmla="*/ 719328 h 1212346"/>
                <a:gd name="connsiteX90" fmla="*/ 715537 w 1014145"/>
                <a:gd name="connsiteY90" fmla="*/ 724376 h 1212346"/>
                <a:gd name="connsiteX91" fmla="*/ 748684 w 1014145"/>
                <a:gd name="connsiteY91" fmla="*/ 830771 h 1212346"/>
                <a:gd name="connsiteX92" fmla="*/ 770496 w 1014145"/>
                <a:gd name="connsiteY92" fmla="*/ 928783 h 1212346"/>
                <a:gd name="connsiteX93" fmla="*/ 772973 w 1014145"/>
                <a:gd name="connsiteY93" fmla="*/ 940594 h 1212346"/>
                <a:gd name="connsiteX94" fmla="*/ 788689 w 1014145"/>
                <a:gd name="connsiteY94" fmla="*/ 1023842 h 1212346"/>
                <a:gd name="connsiteX95" fmla="*/ 798500 w 1014145"/>
                <a:gd name="connsiteY95" fmla="*/ 1036320 h 1212346"/>
                <a:gd name="connsiteX96" fmla="*/ 818502 w 1014145"/>
                <a:gd name="connsiteY96" fmla="*/ 1078706 h 1212346"/>
                <a:gd name="connsiteX97" fmla="*/ 826408 w 1014145"/>
                <a:gd name="connsiteY97" fmla="*/ 1119664 h 1212346"/>
                <a:gd name="connsiteX98" fmla="*/ 826408 w 1014145"/>
                <a:gd name="connsiteY98" fmla="*/ 1119664 h 1212346"/>
                <a:gd name="connsiteX99" fmla="*/ 827456 w 1014145"/>
                <a:gd name="connsiteY99" fmla="*/ 1112234 h 1212346"/>
                <a:gd name="connsiteX100" fmla="*/ 828885 w 1014145"/>
                <a:gd name="connsiteY100" fmla="*/ 1111187 h 1212346"/>
                <a:gd name="connsiteX101" fmla="*/ 827742 w 1014145"/>
                <a:gd name="connsiteY101" fmla="*/ 1110234 h 1212346"/>
                <a:gd name="connsiteX102" fmla="*/ 825551 w 1014145"/>
                <a:gd name="connsiteY102" fmla="*/ 1026986 h 1212346"/>
                <a:gd name="connsiteX103" fmla="*/ 825075 w 1014145"/>
                <a:gd name="connsiteY103" fmla="*/ 852583 h 1212346"/>
                <a:gd name="connsiteX104" fmla="*/ 878986 w 1014145"/>
                <a:gd name="connsiteY104" fmla="*/ 451390 h 1212346"/>
                <a:gd name="connsiteX105" fmla="*/ 922992 w 1014145"/>
                <a:gd name="connsiteY105" fmla="*/ 364712 h 1212346"/>
                <a:gd name="connsiteX106" fmla="*/ 971855 w 1014145"/>
                <a:gd name="connsiteY106" fmla="*/ 288608 h 1212346"/>
                <a:gd name="connsiteX107" fmla="*/ 1007574 w 1014145"/>
                <a:gd name="connsiteY107" fmla="*/ 208312 h 1212346"/>
                <a:gd name="connsiteX108" fmla="*/ 1013193 w 1014145"/>
                <a:gd name="connsiteY108" fmla="*/ 172307 h 1212346"/>
                <a:gd name="connsiteX109" fmla="*/ 1014146 w 1014145"/>
                <a:gd name="connsiteY109" fmla="*/ 155258 h 1212346"/>
                <a:gd name="connsiteX110" fmla="*/ 1010622 w 1014145"/>
                <a:gd name="connsiteY110" fmla="*/ 152972 h 1212346"/>
                <a:gd name="connsiteX111" fmla="*/ 1009574 w 1014145"/>
                <a:gd name="connsiteY111" fmla="*/ 152305 h 1212346"/>
                <a:gd name="connsiteX112" fmla="*/ 1006907 w 1014145"/>
                <a:gd name="connsiteY112" fmla="*/ 150590 h 1212346"/>
                <a:gd name="connsiteX113" fmla="*/ 1005859 w 1014145"/>
                <a:gd name="connsiteY113" fmla="*/ 149924 h 1212346"/>
                <a:gd name="connsiteX114" fmla="*/ 1002906 w 1014145"/>
                <a:gd name="connsiteY114" fmla="*/ 147923 h 1212346"/>
                <a:gd name="connsiteX115" fmla="*/ 1002335 w 1014145"/>
                <a:gd name="connsiteY115" fmla="*/ 147542 h 1212346"/>
                <a:gd name="connsiteX116" fmla="*/ 995096 w 1014145"/>
                <a:gd name="connsiteY116" fmla="*/ 142304 h 1212346"/>
                <a:gd name="connsiteX117" fmla="*/ 994524 w 1014145"/>
                <a:gd name="connsiteY117" fmla="*/ 141923 h 1212346"/>
                <a:gd name="connsiteX118" fmla="*/ 991476 w 1014145"/>
                <a:gd name="connsiteY118" fmla="*/ 139541 h 1212346"/>
                <a:gd name="connsiteX119" fmla="*/ 991000 w 1014145"/>
                <a:gd name="connsiteY119" fmla="*/ 139160 h 1212346"/>
                <a:gd name="connsiteX120" fmla="*/ 984047 w 1014145"/>
                <a:gd name="connsiteY120" fmla="*/ 133350 h 1212346"/>
                <a:gd name="connsiteX121" fmla="*/ 984047 w 1014145"/>
                <a:gd name="connsiteY121" fmla="*/ 133350 h 1212346"/>
                <a:gd name="connsiteX122" fmla="*/ 984047 w 1014145"/>
                <a:gd name="connsiteY122" fmla="*/ 133350 h 1212346"/>
                <a:gd name="connsiteX123" fmla="*/ 980427 w 1014145"/>
                <a:gd name="connsiteY123" fmla="*/ 130016 h 1212346"/>
                <a:gd name="connsiteX124" fmla="*/ 979951 w 1014145"/>
                <a:gd name="connsiteY124" fmla="*/ 129540 h 1212346"/>
                <a:gd name="connsiteX125" fmla="*/ 976332 w 1014145"/>
                <a:gd name="connsiteY125" fmla="*/ 126016 h 1212346"/>
                <a:gd name="connsiteX126" fmla="*/ 976236 w 1014145"/>
                <a:gd name="connsiteY126" fmla="*/ 125921 h 1212346"/>
                <a:gd name="connsiteX127" fmla="*/ 973093 w 1014145"/>
                <a:gd name="connsiteY127" fmla="*/ 122587 h 1212346"/>
                <a:gd name="connsiteX128" fmla="*/ 972331 w 1014145"/>
                <a:gd name="connsiteY128" fmla="*/ 121730 h 1212346"/>
                <a:gd name="connsiteX129" fmla="*/ 969188 w 1014145"/>
                <a:gd name="connsiteY129" fmla="*/ 118205 h 1212346"/>
                <a:gd name="connsiteX130" fmla="*/ 914514 w 1014145"/>
                <a:gd name="connsiteY130" fmla="*/ 148019 h 1212346"/>
                <a:gd name="connsiteX131" fmla="*/ 910704 w 1014145"/>
                <a:gd name="connsiteY131" fmla="*/ 148114 h 1212346"/>
                <a:gd name="connsiteX132" fmla="*/ 909561 w 1014145"/>
                <a:gd name="connsiteY132" fmla="*/ 148114 h 1212346"/>
                <a:gd name="connsiteX133" fmla="*/ 906704 w 1014145"/>
                <a:gd name="connsiteY133" fmla="*/ 148019 h 1212346"/>
                <a:gd name="connsiteX134" fmla="*/ 905561 w 1014145"/>
                <a:gd name="connsiteY134" fmla="*/ 147923 h 1212346"/>
                <a:gd name="connsiteX135" fmla="*/ 901751 w 1014145"/>
                <a:gd name="connsiteY135" fmla="*/ 147638 h 1212346"/>
                <a:gd name="connsiteX136" fmla="*/ 901560 w 1014145"/>
                <a:gd name="connsiteY136" fmla="*/ 147638 h 1212346"/>
                <a:gd name="connsiteX137" fmla="*/ 897941 w 1014145"/>
                <a:gd name="connsiteY137" fmla="*/ 147161 h 1212346"/>
                <a:gd name="connsiteX138" fmla="*/ 896703 w 1014145"/>
                <a:gd name="connsiteY138" fmla="*/ 146971 h 1212346"/>
                <a:gd name="connsiteX139" fmla="*/ 893940 w 1014145"/>
                <a:gd name="connsiteY139" fmla="*/ 146495 h 1212346"/>
                <a:gd name="connsiteX140" fmla="*/ 892702 w 1014145"/>
                <a:gd name="connsiteY140" fmla="*/ 146209 h 1212346"/>
                <a:gd name="connsiteX141" fmla="*/ 888987 w 1014145"/>
                <a:gd name="connsiteY141" fmla="*/ 145352 h 1212346"/>
                <a:gd name="connsiteX142" fmla="*/ 888511 w 1014145"/>
                <a:gd name="connsiteY142" fmla="*/ 145256 h 1212346"/>
                <a:gd name="connsiteX143" fmla="*/ 885177 w 1014145"/>
                <a:gd name="connsiteY143" fmla="*/ 144304 h 1212346"/>
                <a:gd name="connsiteX144" fmla="*/ 883939 w 1014145"/>
                <a:gd name="connsiteY144" fmla="*/ 143923 h 1212346"/>
                <a:gd name="connsiteX145" fmla="*/ 881367 w 1014145"/>
                <a:gd name="connsiteY145" fmla="*/ 143066 h 1212346"/>
                <a:gd name="connsiteX146" fmla="*/ 880129 w 1014145"/>
                <a:gd name="connsiteY146" fmla="*/ 142589 h 1212346"/>
                <a:gd name="connsiteX147" fmla="*/ 876605 w 1014145"/>
                <a:gd name="connsiteY147" fmla="*/ 141256 h 1212346"/>
                <a:gd name="connsiteX148" fmla="*/ 875938 w 1014145"/>
                <a:gd name="connsiteY148" fmla="*/ 140970 h 1212346"/>
                <a:gd name="connsiteX149" fmla="*/ 872985 w 1014145"/>
                <a:gd name="connsiteY149" fmla="*/ 139637 h 1212346"/>
                <a:gd name="connsiteX150" fmla="*/ 871747 w 1014145"/>
                <a:gd name="connsiteY150" fmla="*/ 139065 h 1212346"/>
                <a:gd name="connsiteX151" fmla="*/ 869461 w 1014145"/>
                <a:gd name="connsiteY151" fmla="*/ 137922 h 1212346"/>
                <a:gd name="connsiteX152" fmla="*/ 868223 w 1014145"/>
                <a:gd name="connsiteY152" fmla="*/ 137255 h 1212346"/>
                <a:gd name="connsiteX153" fmla="*/ 864984 w 1014145"/>
                <a:gd name="connsiteY153" fmla="*/ 135446 h 1212346"/>
                <a:gd name="connsiteX154" fmla="*/ 864984 w 1014145"/>
                <a:gd name="connsiteY154" fmla="*/ 135446 h 1212346"/>
                <a:gd name="connsiteX155" fmla="*/ 857841 w 1014145"/>
                <a:gd name="connsiteY155" fmla="*/ 130683 h 1212346"/>
                <a:gd name="connsiteX156" fmla="*/ 857745 w 1014145"/>
                <a:gd name="connsiteY156" fmla="*/ 130588 h 1212346"/>
                <a:gd name="connsiteX157" fmla="*/ 854793 w 1014145"/>
                <a:gd name="connsiteY157" fmla="*/ 128207 h 1212346"/>
                <a:gd name="connsiteX158" fmla="*/ 854412 w 1014145"/>
                <a:gd name="connsiteY158" fmla="*/ 127921 h 1212346"/>
                <a:gd name="connsiteX159" fmla="*/ 851268 w 1014145"/>
                <a:gd name="connsiteY159" fmla="*/ 125063 h 1212346"/>
                <a:gd name="connsiteX160" fmla="*/ 847077 w 1014145"/>
                <a:gd name="connsiteY160" fmla="*/ 120587 h 1212346"/>
                <a:gd name="connsiteX161" fmla="*/ 846887 w 1014145"/>
                <a:gd name="connsiteY161" fmla="*/ 120396 h 1212346"/>
                <a:gd name="connsiteX162" fmla="*/ 844696 w 1014145"/>
                <a:gd name="connsiteY162" fmla="*/ 117729 h 1212346"/>
                <a:gd name="connsiteX163" fmla="*/ 844125 w 1014145"/>
                <a:gd name="connsiteY163" fmla="*/ 116872 h 1212346"/>
                <a:gd name="connsiteX164" fmla="*/ 842601 w 1014145"/>
                <a:gd name="connsiteY164" fmla="*/ 114681 h 1212346"/>
                <a:gd name="connsiteX165" fmla="*/ 840505 w 1014145"/>
                <a:gd name="connsiteY165" fmla="*/ 111347 h 1212346"/>
                <a:gd name="connsiteX166" fmla="*/ 797643 w 1014145"/>
                <a:gd name="connsiteY166" fmla="*/ 123730 h 1212346"/>
                <a:gd name="connsiteX167" fmla="*/ 793928 w 1014145"/>
                <a:gd name="connsiteY167" fmla="*/ 123158 h 1212346"/>
                <a:gd name="connsiteX168" fmla="*/ 792975 w 1014145"/>
                <a:gd name="connsiteY168" fmla="*/ 122968 h 1212346"/>
                <a:gd name="connsiteX169" fmla="*/ 789832 w 1014145"/>
                <a:gd name="connsiteY169" fmla="*/ 122301 h 1212346"/>
                <a:gd name="connsiteX170" fmla="*/ 789261 w 1014145"/>
                <a:gd name="connsiteY170" fmla="*/ 122206 h 1212346"/>
                <a:gd name="connsiteX171" fmla="*/ 785832 w 1014145"/>
                <a:gd name="connsiteY171" fmla="*/ 121253 h 1212346"/>
                <a:gd name="connsiteX172" fmla="*/ 784879 w 1014145"/>
                <a:gd name="connsiteY172" fmla="*/ 120968 h 1212346"/>
                <a:gd name="connsiteX173" fmla="*/ 782212 w 1014145"/>
                <a:gd name="connsiteY173" fmla="*/ 120015 h 1212346"/>
                <a:gd name="connsiteX174" fmla="*/ 781450 w 1014145"/>
                <a:gd name="connsiteY174" fmla="*/ 119729 h 1212346"/>
                <a:gd name="connsiteX175" fmla="*/ 778307 w 1014145"/>
                <a:gd name="connsiteY175" fmla="*/ 118396 h 1212346"/>
                <a:gd name="connsiteX176" fmla="*/ 777450 w 1014145"/>
                <a:gd name="connsiteY176" fmla="*/ 118015 h 1212346"/>
                <a:gd name="connsiteX177" fmla="*/ 775068 w 1014145"/>
                <a:gd name="connsiteY177" fmla="*/ 116777 h 1212346"/>
                <a:gd name="connsiteX178" fmla="*/ 774211 w 1014145"/>
                <a:gd name="connsiteY178" fmla="*/ 116300 h 1212346"/>
                <a:gd name="connsiteX179" fmla="*/ 771354 w 1014145"/>
                <a:gd name="connsiteY179" fmla="*/ 114586 h 1212346"/>
                <a:gd name="connsiteX180" fmla="*/ 770687 w 1014145"/>
                <a:gd name="connsiteY180" fmla="*/ 114110 h 1212346"/>
                <a:gd name="connsiteX181" fmla="*/ 768496 w 1014145"/>
                <a:gd name="connsiteY181" fmla="*/ 112681 h 1212346"/>
                <a:gd name="connsiteX182" fmla="*/ 767544 w 1014145"/>
                <a:gd name="connsiteY182" fmla="*/ 112014 h 1212346"/>
                <a:gd name="connsiteX183" fmla="*/ 764972 w 1014145"/>
                <a:gd name="connsiteY183" fmla="*/ 110014 h 1212346"/>
                <a:gd name="connsiteX184" fmla="*/ 764496 w 1014145"/>
                <a:gd name="connsiteY184" fmla="*/ 109538 h 1212346"/>
                <a:gd name="connsiteX185" fmla="*/ 762400 w 1014145"/>
                <a:gd name="connsiteY185" fmla="*/ 107728 h 1212346"/>
                <a:gd name="connsiteX186" fmla="*/ 761543 w 1014145"/>
                <a:gd name="connsiteY186" fmla="*/ 106966 h 1212346"/>
                <a:gd name="connsiteX187" fmla="*/ 759638 w 1014145"/>
                <a:gd name="connsiteY187" fmla="*/ 105156 h 1212346"/>
                <a:gd name="connsiteX188" fmla="*/ 759066 w 1014145"/>
                <a:gd name="connsiteY188" fmla="*/ 104680 h 1212346"/>
                <a:gd name="connsiteX189" fmla="*/ 757161 w 1014145"/>
                <a:gd name="connsiteY189" fmla="*/ 102584 h 1212346"/>
                <a:gd name="connsiteX190" fmla="*/ 756971 w 1014145"/>
                <a:gd name="connsiteY190" fmla="*/ 102394 h 1212346"/>
                <a:gd name="connsiteX191" fmla="*/ 754494 w 1014145"/>
                <a:gd name="connsiteY191" fmla="*/ 99536 h 1212346"/>
                <a:gd name="connsiteX192" fmla="*/ 754494 w 1014145"/>
                <a:gd name="connsiteY192" fmla="*/ 99536 h 1212346"/>
                <a:gd name="connsiteX193" fmla="*/ 754494 w 1014145"/>
                <a:gd name="connsiteY193" fmla="*/ 99536 h 1212346"/>
                <a:gd name="connsiteX194" fmla="*/ 752970 w 1014145"/>
                <a:gd name="connsiteY194" fmla="*/ 97631 h 1212346"/>
                <a:gd name="connsiteX195" fmla="*/ 752304 w 1014145"/>
                <a:gd name="connsiteY195" fmla="*/ 96774 h 1212346"/>
                <a:gd name="connsiteX196" fmla="*/ 751065 w 1014145"/>
                <a:gd name="connsiteY196" fmla="*/ 95060 h 1212346"/>
                <a:gd name="connsiteX197" fmla="*/ 750113 w 1014145"/>
                <a:gd name="connsiteY197" fmla="*/ 93631 h 1212346"/>
                <a:gd name="connsiteX198" fmla="*/ 749256 w 1014145"/>
                <a:gd name="connsiteY198" fmla="*/ 92297 h 1212346"/>
                <a:gd name="connsiteX199" fmla="*/ 747446 w 1014145"/>
                <a:gd name="connsiteY199" fmla="*/ 89345 h 1212346"/>
                <a:gd name="connsiteX200" fmla="*/ 698773 w 1014145"/>
                <a:gd name="connsiteY200" fmla="*/ 92202 h 1212346"/>
                <a:gd name="connsiteX201" fmla="*/ 688486 w 1014145"/>
                <a:gd name="connsiteY201" fmla="*/ 131064 h 1212346"/>
                <a:gd name="connsiteX202" fmla="*/ 661530 w 1014145"/>
                <a:gd name="connsiteY202" fmla="*/ 53912 h 1212346"/>
                <a:gd name="connsiteX203" fmla="*/ 659339 w 1014145"/>
                <a:gd name="connsiteY203" fmla="*/ 48482 h 1212346"/>
                <a:gd name="connsiteX204" fmla="*/ 615810 w 1014145"/>
                <a:gd name="connsiteY204" fmla="*/ 52102 h 1212346"/>
                <a:gd name="connsiteX205" fmla="*/ 587140 w 1014145"/>
                <a:gd name="connsiteY205" fmla="*/ 572 h 1212346"/>
                <a:gd name="connsiteX206" fmla="*/ 574758 w 1014145"/>
                <a:gd name="connsiteY206" fmla="*/ 0 h 1212346"/>
                <a:gd name="connsiteX207" fmla="*/ 578377 w 1014145"/>
                <a:gd name="connsiteY207" fmla="*/ 46482 h 1212346"/>
                <a:gd name="connsiteX208" fmla="*/ 544944 w 1014145"/>
                <a:gd name="connsiteY208" fmla="*/ 132398 h 1212346"/>
                <a:gd name="connsiteX209" fmla="*/ 460362 w 1014145"/>
                <a:gd name="connsiteY209" fmla="*/ 152781 h 1212346"/>
                <a:gd name="connsiteX210" fmla="*/ 364446 w 1014145"/>
                <a:gd name="connsiteY210" fmla="*/ 168212 h 1212346"/>
                <a:gd name="connsiteX211" fmla="*/ 268719 w 1014145"/>
                <a:gd name="connsiteY211" fmla="*/ 208788 h 1212346"/>
                <a:gd name="connsiteX212" fmla="*/ 197472 w 1014145"/>
                <a:gd name="connsiteY212" fmla="*/ 249269 h 1212346"/>
                <a:gd name="connsiteX213" fmla="*/ 146037 w 1014145"/>
                <a:gd name="connsiteY213" fmla="*/ 302228 h 1212346"/>
                <a:gd name="connsiteX214" fmla="*/ 21736 w 1014145"/>
                <a:gd name="connsiteY214" fmla="*/ 518351 h 1212346"/>
                <a:gd name="connsiteX215" fmla="*/ 305 w 1014145"/>
                <a:gd name="connsiteY215" fmla="*/ 647795 h 1212346"/>
                <a:gd name="connsiteX216" fmla="*/ 1257 w 1014145"/>
                <a:gd name="connsiteY216" fmla="*/ 707327 h 1212346"/>
                <a:gd name="connsiteX217" fmla="*/ 41453 w 1014145"/>
                <a:gd name="connsiteY217" fmla="*/ 892302 h 1212346"/>
                <a:gd name="connsiteX218" fmla="*/ 52311 w 1014145"/>
                <a:gd name="connsiteY218" fmla="*/ 950309 h 121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014145" h="1212346">
                  <a:moveTo>
                    <a:pt x="52311" y="950309"/>
                  </a:moveTo>
                  <a:cubicBezTo>
                    <a:pt x="54883" y="970502"/>
                    <a:pt x="57645" y="990695"/>
                    <a:pt x="60979" y="1010793"/>
                  </a:cubicBezTo>
                  <a:cubicBezTo>
                    <a:pt x="63932" y="1028795"/>
                    <a:pt x="67456" y="1046702"/>
                    <a:pt x="71838" y="1064419"/>
                  </a:cubicBezTo>
                  <a:cubicBezTo>
                    <a:pt x="75647" y="1079945"/>
                    <a:pt x="79743" y="1095661"/>
                    <a:pt x="87268" y="1109853"/>
                  </a:cubicBezTo>
                  <a:cubicBezTo>
                    <a:pt x="99936" y="1133761"/>
                    <a:pt x="120034" y="1151858"/>
                    <a:pt x="143466" y="1165193"/>
                  </a:cubicBezTo>
                  <a:cubicBezTo>
                    <a:pt x="200901" y="1197959"/>
                    <a:pt x="269291" y="1197388"/>
                    <a:pt x="333585" y="1199674"/>
                  </a:cubicBezTo>
                  <a:cubicBezTo>
                    <a:pt x="407403" y="1202341"/>
                    <a:pt x="480746" y="1205770"/>
                    <a:pt x="554660" y="1205389"/>
                  </a:cubicBezTo>
                  <a:cubicBezTo>
                    <a:pt x="584283" y="1205198"/>
                    <a:pt x="636861" y="1220057"/>
                    <a:pt x="664959" y="1206913"/>
                  </a:cubicBezTo>
                  <a:cubicBezTo>
                    <a:pt x="665626" y="1206341"/>
                    <a:pt x="666293" y="1205770"/>
                    <a:pt x="666960" y="1205198"/>
                  </a:cubicBezTo>
                  <a:cubicBezTo>
                    <a:pt x="670865" y="1201674"/>
                    <a:pt x="674199" y="1197578"/>
                    <a:pt x="676580" y="1192911"/>
                  </a:cubicBezTo>
                  <a:cubicBezTo>
                    <a:pt x="674008" y="1173290"/>
                    <a:pt x="660483" y="1154430"/>
                    <a:pt x="644385" y="1144238"/>
                  </a:cubicBezTo>
                  <a:cubicBezTo>
                    <a:pt x="632574" y="1136809"/>
                    <a:pt x="618096" y="1135666"/>
                    <a:pt x="604476" y="1134237"/>
                  </a:cubicBezTo>
                  <a:cubicBezTo>
                    <a:pt x="596284" y="1133380"/>
                    <a:pt x="587997" y="1133094"/>
                    <a:pt x="579806" y="1132904"/>
                  </a:cubicBezTo>
                  <a:cubicBezTo>
                    <a:pt x="536181" y="1132142"/>
                    <a:pt x="492557" y="1135380"/>
                    <a:pt x="448837" y="1134713"/>
                  </a:cubicBezTo>
                  <a:cubicBezTo>
                    <a:pt x="409404" y="1134142"/>
                    <a:pt x="364160" y="1132999"/>
                    <a:pt x="328917" y="1113092"/>
                  </a:cubicBezTo>
                  <a:cubicBezTo>
                    <a:pt x="315582" y="1105567"/>
                    <a:pt x="304343" y="1094518"/>
                    <a:pt x="299485" y="1079754"/>
                  </a:cubicBezTo>
                  <a:cubicBezTo>
                    <a:pt x="299199" y="1078992"/>
                    <a:pt x="299009" y="1078135"/>
                    <a:pt x="298723" y="1077373"/>
                  </a:cubicBezTo>
                  <a:cubicBezTo>
                    <a:pt x="298723" y="1077373"/>
                    <a:pt x="298723" y="1077278"/>
                    <a:pt x="298723" y="1077278"/>
                  </a:cubicBezTo>
                  <a:cubicBezTo>
                    <a:pt x="298628" y="1076801"/>
                    <a:pt x="298533" y="1076420"/>
                    <a:pt x="298437" y="1075944"/>
                  </a:cubicBezTo>
                  <a:cubicBezTo>
                    <a:pt x="298342" y="1075468"/>
                    <a:pt x="298247" y="1075087"/>
                    <a:pt x="298056" y="1074611"/>
                  </a:cubicBezTo>
                  <a:cubicBezTo>
                    <a:pt x="297961" y="1074134"/>
                    <a:pt x="297866" y="1073658"/>
                    <a:pt x="297771" y="1073182"/>
                  </a:cubicBezTo>
                  <a:cubicBezTo>
                    <a:pt x="297675" y="1072706"/>
                    <a:pt x="297580" y="1072325"/>
                    <a:pt x="297485" y="1071848"/>
                  </a:cubicBezTo>
                  <a:cubicBezTo>
                    <a:pt x="297390" y="1071467"/>
                    <a:pt x="297390" y="1071086"/>
                    <a:pt x="297294" y="1070801"/>
                  </a:cubicBezTo>
                  <a:cubicBezTo>
                    <a:pt x="297199" y="1070229"/>
                    <a:pt x="297104" y="1069658"/>
                    <a:pt x="297009" y="1069086"/>
                  </a:cubicBezTo>
                  <a:cubicBezTo>
                    <a:pt x="297009" y="1068896"/>
                    <a:pt x="297009" y="1068705"/>
                    <a:pt x="296913" y="1068515"/>
                  </a:cubicBezTo>
                  <a:cubicBezTo>
                    <a:pt x="295580" y="1056704"/>
                    <a:pt x="298056" y="1044607"/>
                    <a:pt x="303771" y="1034034"/>
                  </a:cubicBezTo>
                  <a:cubicBezTo>
                    <a:pt x="303771" y="1033939"/>
                    <a:pt x="303867" y="1033939"/>
                    <a:pt x="303867" y="1033844"/>
                  </a:cubicBezTo>
                  <a:cubicBezTo>
                    <a:pt x="304343" y="1032986"/>
                    <a:pt x="304819" y="1032224"/>
                    <a:pt x="305295" y="1031367"/>
                  </a:cubicBezTo>
                  <a:cubicBezTo>
                    <a:pt x="305676" y="1030700"/>
                    <a:pt x="306057" y="1030034"/>
                    <a:pt x="306438" y="1029367"/>
                  </a:cubicBezTo>
                  <a:cubicBezTo>
                    <a:pt x="307010" y="1028414"/>
                    <a:pt x="307581" y="1027462"/>
                    <a:pt x="308153" y="1026509"/>
                  </a:cubicBezTo>
                  <a:cubicBezTo>
                    <a:pt x="308534" y="1025938"/>
                    <a:pt x="308915" y="1025271"/>
                    <a:pt x="309201" y="1024700"/>
                  </a:cubicBezTo>
                  <a:cubicBezTo>
                    <a:pt x="309867" y="1023652"/>
                    <a:pt x="310534" y="1022604"/>
                    <a:pt x="311201" y="1021652"/>
                  </a:cubicBezTo>
                  <a:cubicBezTo>
                    <a:pt x="311487" y="1021175"/>
                    <a:pt x="311868" y="1020604"/>
                    <a:pt x="312153" y="1020128"/>
                  </a:cubicBezTo>
                  <a:cubicBezTo>
                    <a:pt x="313106" y="1018604"/>
                    <a:pt x="314154" y="1017080"/>
                    <a:pt x="315201" y="1015651"/>
                  </a:cubicBezTo>
                  <a:cubicBezTo>
                    <a:pt x="334823" y="987266"/>
                    <a:pt x="357111" y="961263"/>
                    <a:pt x="372637" y="930116"/>
                  </a:cubicBezTo>
                  <a:cubicBezTo>
                    <a:pt x="386734" y="901827"/>
                    <a:pt x="395307" y="869061"/>
                    <a:pt x="388639" y="837533"/>
                  </a:cubicBezTo>
                  <a:cubicBezTo>
                    <a:pt x="381876" y="806101"/>
                    <a:pt x="364065" y="776478"/>
                    <a:pt x="340919" y="754380"/>
                  </a:cubicBezTo>
                  <a:cubicBezTo>
                    <a:pt x="319583" y="733997"/>
                    <a:pt x="289865" y="719900"/>
                    <a:pt x="259766" y="724853"/>
                  </a:cubicBezTo>
                  <a:cubicBezTo>
                    <a:pt x="247764" y="726853"/>
                    <a:pt x="220427" y="722281"/>
                    <a:pt x="205664" y="733616"/>
                  </a:cubicBezTo>
                  <a:cubicBezTo>
                    <a:pt x="181566" y="751904"/>
                    <a:pt x="171279" y="788099"/>
                    <a:pt x="170421" y="784384"/>
                  </a:cubicBezTo>
                  <a:cubicBezTo>
                    <a:pt x="131274" y="620078"/>
                    <a:pt x="233572" y="547973"/>
                    <a:pt x="306724" y="518160"/>
                  </a:cubicBezTo>
                  <a:lnTo>
                    <a:pt x="306724" y="518160"/>
                  </a:lnTo>
                  <a:cubicBezTo>
                    <a:pt x="307962" y="517493"/>
                    <a:pt x="309296" y="516827"/>
                    <a:pt x="310629" y="516255"/>
                  </a:cubicBezTo>
                  <a:cubicBezTo>
                    <a:pt x="310629" y="516255"/>
                    <a:pt x="310725" y="516255"/>
                    <a:pt x="310725" y="516160"/>
                  </a:cubicBezTo>
                  <a:cubicBezTo>
                    <a:pt x="311963" y="515588"/>
                    <a:pt x="313296" y="514922"/>
                    <a:pt x="314535" y="514350"/>
                  </a:cubicBezTo>
                  <a:cubicBezTo>
                    <a:pt x="314535" y="514350"/>
                    <a:pt x="314630" y="514350"/>
                    <a:pt x="314630" y="514255"/>
                  </a:cubicBezTo>
                  <a:cubicBezTo>
                    <a:pt x="322250" y="510731"/>
                    <a:pt x="330060" y="507778"/>
                    <a:pt x="338061" y="505397"/>
                  </a:cubicBezTo>
                  <a:cubicBezTo>
                    <a:pt x="338347" y="505301"/>
                    <a:pt x="338728" y="505206"/>
                    <a:pt x="339014" y="505111"/>
                  </a:cubicBezTo>
                  <a:cubicBezTo>
                    <a:pt x="339966" y="504825"/>
                    <a:pt x="340919" y="504539"/>
                    <a:pt x="341871" y="504254"/>
                  </a:cubicBezTo>
                  <a:cubicBezTo>
                    <a:pt x="342443" y="504063"/>
                    <a:pt x="342919" y="503968"/>
                    <a:pt x="343491" y="503777"/>
                  </a:cubicBezTo>
                  <a:cubicBezTo>
                    <a:pt x="344348" y="503587"/>
                    <a:pt x="345205" y="503301"/>
                    <a:pt x="346062" y="503111"/>
                  </a:cubicBezTo>
                  <a:cubicBezTo>
                    <a:pt x="346729" y="502920"/>
                    <a:pt x="347301" y="502825"/>
                    <a:pt x="347967" y="502634"/>
                  </a:cubicBezTo>
                  <a:cubicBezTo>
                    <a:pt x="348729" y="502444"/>
                    <a:pt x="349587" y="502253"/>
                    <a:pt x="350444" y="502063"/>
                  </a:cubicBezTo>
                  <a:cubicBezTo>
                    <a:pt x="351111" y="501872"/>
                    <a:pt x="351873" y="501777"/>
                    <a:pt x="352539" y="501587"/>
                  </a:cubicBezTo>
                  <a:cubicBezTo>
                    <a:pt x="353301" y="501396"/>
                    <a:pt x="354063" y="501301"/>
                    <a:pt x="354825" y="501110"/>
                  </a:cubicBezTo>
                  <a:cubicBezTo>
                    <a:pt x="355587" y="500920"/>
                    <a:pt x="356349" y="500825"/>
                    <a:pt x="357111" y="500634"/>
                  </a:cubicBezTo>
                  <a:cubicBezTo>
                    <a:pt x="357873" y="500539"/>
                    <a:pt x="358540" y="500348"/>
                    <a:pt x="359302" y="500253"/>
                  </a:cubicBezTo>
                  <a:cubicBezTo>
                    <a:pt x="360159" y="500158"/>
                    <a:pt x="361017" y="499967"/>
                    <a:pt x="361874" y="499872"/>
                  </a:cubicBezTo>
                  <a:cubicBezTo>
                    <a:pt x="362541" y="499777"/>
                    <a:pt x="363207" y="499682"/>
                    <a:pt x="363874" y="499586"/>
                  </a:cubicBezTo>
                  <a:cubicBezTo>
                    <a:pt x="364826" y="499491"/>
                    <a:pt x="365874" y="499301"/>
                    <a:pt x="366827" y="499205"/>
                  </a:cubicBezTo>
                  <a:cubicBezTo>
                    <a:pt x="367398" y="499110"/>
                    <a:pt x="367875" y="499110"/>
                    <a:pt x="368446" y="499015"/>
                  </a:cubicBezTo>
                  <a:cubicBezTo>
                    <a:pt x="369970" y="498824"/>
                    <a:pt x="371589" y="498729"/>
                    <a:pt x="373113" y="498539"/>
                  </a:cubicBezTo>
                  <a:cubicBezTo>
                    <a:pt x="419405" y="494824"/>
                    <a:pt x="464172" y="509873"/>
                    <a:pt x="510083" y="512350"/>
                  </a:cubicBezTo>
                  <a:cubicBezTo>
                    <a:pt x="530466" y="513398"/>
                    <a:pt x="551707" y="511969"/>
                    <a:pt x="570186" y="502634"/>
                  </a:cubicBezTo>
                  <a:cubicBezTo>
                    <a:pt x="589426" y="492919"/>
                    <a:pt x="603999" y="476631"/>
                    <a:pt x="614858" y="458343"/>
                  </a:cubicBezTo>
                  <a:cubicBezTo>
                    <a:pt x="640480" y="415290"/>
                    <a:pt x="653720" y="362712"/>
                    <a:pt x="655815" y="312992"/>
                  </a:cubicBezTo>
                  <a:cubicBezTo>
                    <a:pt x="656196" y="303181"/>
                    <a:pt x="669817" y="298514"/>
                    <a:pt x="674961" y="307848"/>
                  </a:cubicBezTo>
                  <a:cubicBezTo>
                    <a:pt x="676104" y="309944"/>
                    <a:pt x="677247" y="312134"/>
                    <a:pt x="678294" y="314325"/>
                  </a:cubicBezTo>
                  <a:cubicBezTo>
                    <a:pt x="678961" y="315659"/>
                    <a:pt x="679533" y="316992"/>
                    <a:pt x="680104" y="318230"/>
                  </a:cubicBezTo>
                  <a:cubicBezTo>
                    <a:pt x="680485" y="319088"/>
                    <a:pt x="680961" y="319945"/>
                    <a:pt x="681342" y="320802"/>
                  </a:cubicBezTo>
                  <a:cubicBezTo>
                    <a:pt x="682104" y="322612"/>
                    <a:pt x="682866" y="324422"/>
                    <a:pt x="683628" y="326327"/>
                  </a:cubicBezTo>
                  <a:cubicBezTo>
                    <a:pt x="683819" y="326708"/>
                    <a:pt x="683914" y="327089"/>
                    <a:pt x="684105" y="327470"/>
                  </a:cubicBezTo>
                  <a:cubicBezTo>
                    <a:pt x="684962" y="329565"/>
                    <a:pt x="685724" y="331756"/>
                    <a:pt x="686486" y="333851"/>
                  </a:cubicBezTo>
                  <a:cubicBezTo>
                    <a:pt x="686486" y="333947"/>
                    <a:pt x="686581" y="334042"/>
                    <a:pt x="686581" y="334232"/>
                  </a:cubicBezTo>
                  <a:cubicBezTo>
                    <a:pt x="689724" y="343281"/>
                    <a:pt x="692106" y="352520"/>
                    <a:pt x="693725" y="361855"/>
                  </a:cubicBezTo>
                  <a:cubicBezTo>
                    <a:pt x="693725" y="361855"/>
                    <a:pt x="693725" y="361950"/>
                    <a:pt x="693725" y="361950"/>
                  </a:cubicBezTo>
                  <a:lnTo>
                    <a:pt x="693725" y="361950"/>
                  </a:lnTo>
                  <a:cubicBezTo>
                    <a:pt x="695344" y="371475"/>
                    <a:pt x="696201" y="381191"/>
                    <a:pt x="696297" y="391001"/>
                  </a:cubicBezTo>
                  <a:cubicBezTo>
                    <a:pt x="696297" y="391001"/>
                    <a:pt x="696297" y="391001"/>
                    <a:pt x="696297" y="391001"/>
                  </a:cubicBezTo>
                  <a:cubicBezTo>
                    <a:pt x="696297" y="393287"/>
                    <a:pt x="696297" y="395573"/>
                    <a:pt x="696201" y="397955"/>
                  </a:cubicBezTo>
                  <a:cubicBezTo>
                    <a:pt x="696201" y="398050"/>
                    <a:pt x="696201" y="398240"/>
                    <a:pt x="696201" y="398336"/>
                  </a:cubicBezTo>
                  <a:cubicBezTo>
                    <a:pt x="696106" y="400431"/>
                    <a:pt x="696011" y="402622"/>
                    <a:pt x="695916" y="404717"/>
                  </a:cubicBezTo>
                  <a:cubicBezTo>
                    <a:pt x="695916" y="405003"/>
                    <a:pt x="695916" y="405289"/>
                    <a:pt x="695820" y="405670"/>
                  </a:cubicBezTo>
                  <a:cubicBezTo>
                    <a:pt x="695725" y="407670"/>
                    <a:pt x="695439" y="409670"/>
                    <a:pt x="695249" y="411671"/>
                  </a:cubicBezTo>
                  <a:cubicBezTo>
                    <a:pt x="695249" y="412052"/>
                    <a:pt x="695154" y="412528"/>
                    <a:pt x="695154" y="412909"/>
                  </a:cubicBezTo>
                  <a:cubicBezTo>
                    <a:pt x="694868" y="415385"/>
                    <a:pt x="694582" y="417767"/>
                    <a:pt x="694201" y="420243"/>
                  </a:cubicBezTo>
                  <a:cubicBezTo>
                    <a:pt x="691153" y="440246"/>
                    <a:pt x="690201" y="454343"/>
                    <a:pt x="680390" y="471964"/>
                  </a:cubicBezTo>
                  <a:cubicBezTo>
                    <a:pt x="664102" y="501110"/>
                    <a:pt x="664102" y="508349"/>
                    <a:pt x="684771" y="587026"/>
                  </a:cubicBezTo>
                  <a:cubicBezTo>
                    <a:pt x="687914" y="596170"/>
                    <a:pt x="690772" y="605504"/>
                    <a:pt x="693058" y="615125"/>
                  </a:cubicBezTo>
                  <a:cubicBezTo>
                    <a:pt x="701440" y="649510"/>
                    <a:pt x="707346" y="684562"/>
                    <a:pt x="713918" y="719328"/>
                  </a:cubicBezTo>
                  <a:cubicBezTo>
                    <a:pt x="714489" y="721043"/>
                    <a:pt x="714966" y="722662"/>
                    <a:pt x="715537" y="724376"/>
                  </a:cubicBezTo>
                  <a:cubicBezTo>
                    <a:pt x="726872" y="759714"/>
                    <a:pt x="739540" y="794766"/>
                    <a:pt x="748684" y="830771"/>
                  </a:cubicBezTo>
                  <a:cubicBezTo>
                    <a:pt x="756971" y="863251"/>
                    <a:pt x="763543" y="896017"/>
                    <a:pt x="770496" y="928783"/>
                  </a:cubicBezTo>
                  <a:cubicBezTo>
                    <a:pt x="771354" y="932688"/>
                    <a:pt x="772211" y="936688"/>
                    <a:pt x="772973" y="940594"/>
                  </a:cubicBezTo>
                  <a:cubicBezTo>
                    <a:pt x="778783" y="968216"/>
                    <a:pt x="784308" y="995934"/>
                    <a:pt x="788689" y="1023842"/>
                  </a:cubicBezTo>
                  <a:cubicBezTo>
                    <a:pt x="792213" y="1027652"/>
                    <a:pt x="795547" y="1031843"/>
                    <a:pt x="798500" y="1036320"/>
                  </a:cubicBezTo>
                  <a:cubicBezTo>
                    <a:pt x="806977" y="1049274"/>
                    <a:pt x="813549" y="1063943"/>
                    <a:pt x="818502" y="1078706"/>
                  </a:cubicBezTo>
                  <a:cubicBezTo>
                    <a:pt x="822884" y="1092041"/>
                    <a:pt x="825551" y="1105757"/>
                    <a:pt x="826408" y="1119664"/>
                  </a:cubicBezTo>
                  <a:cubicBezTo>
                    <a:pt x="826408" y="1119664"/>
                    <a:pt x="826408" y="1119664"/>
                    <a:pt x="826408" y="1119664"/>
                  </a:cubicBezTo>
                  <a:cubicBezTo>
                    <a:pt x="826789" y="1117187"/>
                    <a:pt x="827170" y="1114711"/>
                    <a:pt x="827456" y="1112234"/>
                  </a:cubicBezTo>
                  <a:cubicBezTo>
                    <a:pt x="827932" y="1111853"/>
                    <a:pt x="828408" y="1111472"/>
                    <a:pt x="828885" y="1111187"/>
                  </a:cubicBezTo>
                  <a:cubicBezTo>
                    <a:pt x="828504" y="1110901"/>
                    <a:pt x="828123" y="1110615"/>
                    <a:pt x="827742" y="1110234"/>
                  </a:cubicBezTo>
                  <a:cubicBezTo>
                    <a:pt x="830980" y="1082516"/>
                    <a:pt x="828694" y="1054608"/>
                    <a:pt x="825551" y="1026986"/>
                  </a:cubicBezTo>
                  <a:cubicBezTo>
                    <a:pt x="826503" y="968883"/>
                    <a:pt x="825551" y="910685"/>
                    <a:pt x="825075" y="852583"/>
                  </a:cubicBezTo>
                  <a:cubicBezTo>
                    <a:pt x="823836" y="717804"/>
                    <a:pt x="828123" y="578072"/>
                    <a:pt x="878986" y="451390"/>
                  </a:cubicBezTo>
                  <a:cubicBezTo>
                    <a:pt x="891083" y="421196"/>
                    <a:pt x="905751" y="392335"/>
                    <a:pt x="922992" y="364712"/>
                  </a:cubicBezTo>
                  <a:cubicBezTo>
                    <a:pt x="938994" y="339185"/>
                    <a:pt x="956234" y="314420"/>
                    <a:pt x="971855" y="288608"/>
                  </a:cubicBezTo>
                  <a:cubicBezTo>
                    <a:pt x="987000" y="263557"/>
                    <a:pt x="1000620" y="236887"/>
                    <a:pt x="1007574" y="208312"/>
                  </a:cubicBezTo>
                  <a:cubicBezTo>
                    <a:pt x="1010336" y="196787"/>
                    <a:pt x="1012622" y="184499"/>
                    <a:pt x="1013193" y="172307"/>
                  </a:cubicBezTo>
                  <a:cubicBezTo>
                    <a:pt x="1013765" y="166688"/>
                    <a:pt x="1014146" y="160973"/>
                    <a:pt x="1014146" y="155258"/>
                  </a:cubicBezTo>
                  <a:cubicBezTo>
                    <a:pt x="1012908" y="154496"/>
                    <a:pt x="1011764" y="153734"/>
                    <a:pt x="1010622" y="152972"/>
                  </a:cubicBezTo>
                  <a:cubicBezTo>
                    <a:pt x="1010241" y="152781"/>
                    <a:pt x="1009955" y="152495"/>
                    <a:pt x="1009574" y="152305"/>
                  </a:cubicBezTo>
                  <a:cubicBezTo>
                    <a:pt x="1008717" y="151733"/>
                    <a:pt x="1007859" y="151162"/>
                    <a:pt x="1006907" y="150590"/>
                  </a:cubicBezTo>
                  <a:cubicBezTo>
                    <a:pt x="1006526" y="150400"/>
                    <a:pt x="1006240" y="150114"/>
                    <a:pt x="1005859" y="149924"/>
                  </a:cubicBezTo>
                  <a:cubicBezTo>
                    <a:pt x="1004907" y="149257"/>
                    <a:pt x="1003859" y="148590"/>
                    <a:pt x="1002906" y="147923"/>
                  </a:cubicBezTo>
                  <a:cubicBezTo>
                    <a:pt x="1002716" y="147828"/>
                    <a:pt x="1002525" y="147638"/>
                    <a:pt x="1002335" y="147542"/>
                  </a:cubicBezTo>
                  <a:cubicBezTo>
                    <a:pt x="999858" y="145828"/>
                    <a:pt x="997477" y="144113"/>
                    <a:pt x="995096" y="142304"/>
                  </a:cubicBezTo>
                  <a:cubicBezTo>
                    <a:pt x="994905" y="142208"/>
                    <a:pt x="994715" y="142018"/>
                    <a:pt x="994524" y="141923"/>
                  </a:cubicBezTo>
                  <a:cubicBezTo>
                    <a:pt x="993477" y="141161"/>
                    <a:pt x="992524" y="140399"/>
                    <a:pt x="991476" y="139541"/>
                  </a:cubicBezTo>
                  <a:cubicBezTo>
                    <a:pt x="991286" y="139446"/>
                    <a:pt x="991095" y="139256"/>
                    <a:pt x="991000" y="139160"/>
                  </a:cubicBezTo>
                  <a:cubicBezTo>
                    <a:pt x="988619" y="137255"/>
                    <a:pt x="986333" y="135350"/>
                    <a:pt x="984047" y="133350"/>
                  </a:cubicBezTo>
                  <a:lnTo>
                    <a:pt x="984047" y="133350"/>
                  </a:lnTo>
                  <a:cubicBezTo>
                    <a:pt x="984047" y="133350"/>
                    <a:pt x="984047" y="133350"/>
                    <a:pt x="984047" y="133350"/>
                  </a:cubicBezTo>
                  <a:cubicBezTo>
                    <a:pt x="982809" y="132302"/>
                    <a:pt x="981570" y="131159"/>
                    <a:pt x="980427" y="130016"/>
                  </a:cubicBezTo>
                  <a:cubicBezTo>
                    <a:pt x="980237" y="129826"/>
                    <a:pt x="980142" y="129731"/>
                    <a:pt x="979951" y="129540"/>
                  </a:cubicBezTo>
                  <a:cubicBezTo>
                    <a:pt x="978713" y="128397"/>
                    <a:pt x="977570" y="127254"/>
                    <a:pt x="976332" y="126016"/>
                  </a:cubicBezTo>
                  <a:cubicBezTo>
                    <a:pt x="976332" y="126016"/>
                    <a:pt x="976236" y="125921"/>
                    <a:pt x="976236" y="125921"/>
                  </a:cubicBezTo>
                  <a:cubicBezTo>
                    <a:pt x="975189" y="124873"/>
                    <a:pt x="974141" y="123730"/>
                    <a:pt x="973093" y="122587"/>
                  </a:cubicBezTo>
                  <a:cubicBezTo>
                    <a:pt x="972807" y="122301"/>
                    <a:pt x="972617" y="122015"/>
                    <a:pt x="972331" y="121730"/>
                  </a:cubicBezTo>
                  <a:cubicBezTo>
                    <a:pt x="971283" y="120587"/>
                    <a:pt x="970236" y="119348"/>
                    <a:pt x="969188" y="118205"/>
                  </a:cubicBezTo>
                  <a:cubicBezTo>
                    <a:pt x="957377" y="137160"/>
                    <a:pt x="936517" y="147066"/>
                    <a:pt x="914514" y="148019"/>
                  </a:cubicBezTo>
                  <a:cubicBezTo>
                    <a:pt x="913276" y="148114"/>
                    <a:pt x="911943" y="148114"/>
                    <a:pt x="910704" y="148114"/>
                  </a:cubicBezTo>
                  <a:cubicBezTo>
                    <a:pt x="910323" y="148114"/>
                    <a:pt x="909942" y="148114"/>
                    <a:pt x="909561" y="148114"/>
                  </a:cubicBezTo>
                  <a:cubicBezTo>
                    <a:pt x="908609" y="148114"/>
                    <a:pt x="907656" y="148019"/>
                    <a:pt x="906704" y="148019"/>
                  </a:cubicBezTo>
                  <a:cubicBezTo>
                    <a:pt x="906323" y="148019"/>
                    <a:pt x="905942" y="148019"/>
                    <a:pt x="905561" y="147923"/>
                  </a:cubicBezTo>
                  <a:cubicBezTo>
                    <a:pt x="904323" y="147828"/>
                    <a:pt x="902989" y="147733"/>
                    <a:pt x="901751" y="147638"/>
                  </a:cubicBezTo>
                  <a:cubicBezTo>
                    <a:pt x="901656" y="147638"/>
                    <a:pt x="901656" y="147638"/>
                    <a:pt x="901560" y="147638"/>
                  </a:cubicBezTo>
                  <a:cubicBezTo>
                    <a:pt x="900322" y="147542"/>
                    <a:pt x="899084" y="147352"/>
                    <a:pt x="897941" y="147161"/>
                  </a:cubicBezTo>
                  <a:cubicBezTo>
                    <a:pt x="897560" y="147066"/>
                    <a:pt x="897179" y="147066"/>
                    <a:pt x="896703" y="146971"/>
                  </a:cubicBezTo>
                  <a:cubicBezTo>
                    <a:pt x="895750" y="146780"/>
                    <a:pt x="894893" y="146685"/>
                    <a:pt x="893940" y="146495"/>
                  </a:cubicBezTo>
                  <a:cubicBezTo>
                    <a:pt x="893559" y="146399"/>
                    <a:pt x="893178" y="146304"/>
                    <a:pt x="892702" y="146209"/>
                  </a:cubicBezTo>
                  <a:cubicBezTo>
                    <a:pt x="891464" y="145923"/>
                    <a:pt x="890226" y="145637"/>
                    <a:pt x="888987" y="145352"/>
                  </a:cubicBezTo>
                  <a:cubicBezTo>
                    <a:pt x="888797" y="145352"/>
                    <a:pt x="888702" y="145256"/>
                    <a:pt x="888511" y="145256"/>
                  </a:cubicBezTo>
                  <a:cubicBezTo>
                    <a:pt x="887368" y="144971"/>
                    <a:pt x="886320" y="144685"/>
                    <a:pt x="885177" y="144304"/>
                  </a:cubicBezTo>
                  <a:cubicBezTo>
                    <a:pt x="884796" y="144209"/>
                    <a:pt x="884320" y="144018"/>
                    <a:pt x="883939" y="143923"/>
                  </a:cubicBezTo>
                  <a:cubicBezTo>
                    <a:pt x="883082" y="143637"/>
                    <a:pt x="882225" y="143351"/>
                    <a:pt x="881367" y="143066"/>
                  </a:cubicBezTo>
                  <a:cubicBezTo>
                    <a:pt x="880986" y="142875"/>
                    <a:pt x="880510" y="142780"/>
                    <a:pt x="880129" y="142589"/>
                  </a:cubicBezTo>
                  <a:cubicBezTo>
                    <a:pt x="878986" y="142113"/>
                    <a:pt x="877748" y="141732"/>
                    <a:pt x="876605" y="141256"/>
                  </a:cubicBezTo>
                  <a:cubicBezTo>
                    <a:pt x="876414" y="141161"/>
                    <a:pt x="876129" y="141065"/>
                    <a:pt x="875938" y="140970"/>
                  </a:cubicBezTo>
                  <a:cubicBezTo>
                    <a:pt x="874986" y="140589"/>
                    <a:pt x="873938" y="140113"/>
                    <a:pt x="872985" y="139637"/>
                  </a:cubicBezTo>
                  <a:cubicBezTo>
                    <a:pt x="872604" y="139446"/>
                    <a:pt x="872128" y="139256"/>
                    <a:pt x="871747" y="139065"/>
                  </a:cubicBezTo>
                  <a:cubicBezTo>
                    <a:pt x="870985" y="138684"/>
                    <a:pt x="870223" y="138303"/>
                    <a:pt x="869461" y="137922"/>
                  </a:cubicBezTo>
                  <a:cubicBezTo>
                    <a:pt x="869080" y="137732"/>
                    <a:pt x="868604" y="137541"/>
                    <a:pt x="868223" y="137255"/>
                  </a:cubicBezTo>
                  <a:cubicBezTo>
                    <a:pt x="867175" y="136684"/>
                    <a:pt x="866032" y="136017"/>
                    <a:pt x="864984" y="135446"/>
                  </a:cubicBezTo>
                  <a:lnTo>
                    <a:pt x="864984" y="135446"/>
                  </a:lnTo>
                  <a:cubicBezTo>
                    <a:pt x="862508" y="134017"/>
                    <a:pt x="860127" y="132398"/>
                    <a:pt x="857841" y="130683"/>
                  </a:cubicBezTo>
                  <a:cubicBezTo>
                    <a:pt x="857841" y="130683"/>
                    <a:pt x="857745" y="130683"/>
                    <a:pt x="857745" y="130588"/>
                  </a:cubicBezTo>
                  <a:cubicBezTo>
                    <a:pt x="856698" y="129826"/>
                    <a:pt x="855745" y="129064"/>
                    <a:pt x="854793" y="128207"/>
                  </a:cubicBezTo>
                  <a:cubicBezTo>
                    <a:pt x="854697" y="128111"/>
                    <a:pt x="854507" y="128016"/>
                    <a:pt x="854412" y="127921"/>
                  </a:cubicBezTo>
                  <a:cubicBezTo>
                    <a:pt x="853364" y="126968"/>
                    <a:pt x="852221" y="126111"/>
                    <a:pt x="851268" y="125063"/>
                  </a:cubicBezTo>
                  <a:cubicBezTo>
                    <a:pt x="849744" y="123635"/>
                    <a:pt x="848411" y="122111"/>
                    <a:pt x="847077" y="120587"/>
                  </a:cubicBezTo>
                  <a:cubicBezTo>
                    <a:pt x="846982" y="120491"/>
                    <a:pt x="846982" y="120491"/>
                    <a:pt x="846887" y="120396"/>
                  </a:cubicBezTo>
                  <a:cubicBezTo>
                    <a:pt x="846125" y="119539"/>
                    <a:pt x="845363" y="118586"/>
                    <a:pt x="844696" y="117729"/>
                  </a:cubicBezTo>
                  <a:cubicBezTo>
                    <a:pt x="844506" y="117443"/>
                    <a:pt x="844315" y="117158"/>
                    <a:pt x="844125" y="116872"/>
                  </a:cubicBezTo>
                  <a:cubicBezTo>
                    <a:pt x="843553" y="116110"/>
                    <a:pt x="843077" y="115443"/>
                    <a:pt x="842601" y="114681"/>
                  </a:cubicBezTo>
                  <a:cubicBezTo>
                    <a:pt x="841839" y="113538"/>
                    <a:pt x="841172" y="112490"/>
                    <a:pt x="840505" y="111347"/>
                  </a:cubicBezTo>
                  <a:cubicBezTo>
                    <a:pt x="828980" y="120682"/>
                    <a:pt x="813645" y="125635"/>
                    <a:pt x="797643" y="123730"/>
                  </a:cubicBezTo>
                  <a:cubicBezTo>
                    <a:pt x="796404" y="123539"/>
                    <a:pt x="795166" y="123349"/>
                    <a:pt x="793928" y="123158"/>
                  </a:cubicBezTo>
                  <a:cubicBezTo>
                    <a:pt x="793642" y="123063"/>
                    <a:pt x="793261" y="123063"/>
                    <a:pt x="792975" y="122968"/>
                  </a:cubicBezTo>
                  <a:cubicBezTo>
                    <a:pt x="791928" y="122777"/>
                    <a:pt x="790880" y="122492"/>
                    <a:pt x="789832" y="122301"/>
                  </a:cubicBezTo>
                  <a:cubicBezTo>
                    <a:pt x="789642" y="122301"/>
                    <a:pt x="789451" y="122206"/>
                    <a:pt x="789261" y="122206"/>
                  </a:cubicBezTo>
                  <a:cubicBezTo>
                    <a:pt x="788118" y="121920"/>
                    <a:pt x="786975" y="121539"/>
                    <a:pt x="785832" y="121253"/>
                  </a:cubicBezTo>
                  <a:cubicBezTo>
                    <a:pt x="785546" y="121158"/>
                    <a:pt x="785260" y="121063"/>
                    <a:pt x="784879" y="120968"/>
                  </a:cubicBezTo>
                  <a:cubicBezTo>
                    <a:pt x="783927" y="120682"/>
                    <a:pt x="783069" y="120301"/>
                    <a:pt x="782212" y="120015"/>
                  </a:cubicBezTo>
                  <a:cubicBezTo>
                    <a:pt x="781926" y="119920"/>
                    <a:pt x="781736" y="119825"/>
                    <a:pt x="781450" y="119729"/>
                  </a:cubicBezTo>
                  <a:cubicBezTo>
                    <a:pt x="780402" y="119348"/>
                    <a:pt x="779355" y="118872"/>
                    <a:pt x="778307" y="118396"/>
                  </a:cubicBezTo>
                  <a:cubicBezTo>
                    <a:pt x="778021" y="118301"/>
                    <a:pt x="777735" y="118110"/>
                    <a:pt x="777450" y="118015"/>
                  </a:cubicBezTo>
                  <a:cubicBezTo>
                    <a:pt x="776592" y="117634"/>
                    <a:pt x="775830" y="117253"/>
                    <a:pt x="775068" y="116777"/>
                  </a:cubicBezTo>
                  <a:cubicBezTo>
                    <a:pt x="774783" y="116586"/>
                    <a:pt x="774497" y="116491"/>
                    <a:pt x="774211" y="116300"/>
                  </a:cubicBezTo>
                  <a:cubicBezTo>
                    <a:pt x="773259" y="115729"/>
                    <a:pt x="772306" y="115253"/>
                    <a:pt x="771354" y="114586"/>
                  </a:cubicBezTo>
                  <a:cubicBezTo>
                    <a:pt x="771068" y="114395"/>
                    <a:pt x="770877" y="114300"/>
                    <a:pt x="770687" y="114110"/>
                  </a:cubicBezTo>
                  <a:cubicBezTo>
                    <a:pt x="769925" y="113633"/>
                    <a:pt x="769258" y="113157"/>
                    <a:pt x="768496" y="112681"/>
                  </a:cubicBezTo>
                  <a:cubicBezTo>
                    <a:pt x="768210" y="112490"/>
                    <a:pt x="767925" y="112300"/>
                    <a:pt x="767544" y="112014"/>
                  </a:cubicBezTo>
                  <a:cubicBezTo>
                    <a:pt x="766686" y="111347"/>
                    <a:pt x="765829" y="110681"/>
                    <a:pt x="764972" y="110014"/>
                  </a:cubicBezTo>
                  <a:cubicBezTo>
                    <a:pt x="764781" y="109919"/>
                    <a:pt x="764591" y="109728"/>
                    <a:pt x="764496" y="109538"/>
                  </a:cubicBezTo>
                  <a:cubicBezTo>
                    <a:pt x="763829" y="108966"/>
                    <a:pt x="763067" y="108395"/>
                    <a:pt x="762400" y="107728"/>
                  </a:cubicBezTo>
                  <a:cubicBezTo>
                    <a:pt x="762114" y="107442"/>
                    <a:pt x="761829" y="107156"/>
                    <a:pt x="761543" y="106966"/>
                  </a:cubicBezTo>
                  <a:cubicBezTo>
                    <a:pt x="760876" y="106394"/>
                    <a:pt x="760209" y="105728"/>
                    <a:pt x="759638" y="105156"/>
                  </a:cubicBezTo>
                  <a:cubicBezTo>
                    <a:pt x="759447" y="104966"/>
                    <a:pt x="759257" y="104775"/>
                    <a:pt x="759066" y="104680"/>
                  </a:cubicBezTo>
                  <a:cubicBezTo>
                    <a:pt x="758400" y="104013"/>
                    <a:pt x="757733" y="103346"/>
                    <a:pt x="757161" y="102584"/>
                  </a:cubicBezTo>
                  <a:cubicBezTo>
                    <a:pt x="757066" y="102489"/>
                    <a:pt x="757066" y="102489"/>
                    <a:pt x="756971" y="102394"/>
                  </a:cubicBezTo>
                  <a:cubicBezTo>
                    <a:pt x="756114" y="101441"/>
                    <a:pt x="755352" y="100489"/>
                    <a:pt x="754494" y="99536"/>
                  </a:cubicBezTo>
                  <a:cubicBezTo>
                    <a:pt x="754494" y="99536"/>
                    <a:pt x="754494" y="99536"/>
                    <a:pt x="754494" y="99536"/>
                  </a:cubicBezTo>
                  <a:lnTo>
                    <a:pt x="754494" y="99536"/>
                  </a:lnTo>
                  <a:cubicBezTo>
                    <a:pt x="754018" y="98870"/>
                    <a:pt x="753447" y="98298"/>
                    <a:pt x="752970" y="97631"/>
                  </a:cubicBezTo>
                  <a:cubicBezTo>
                    <a:pt x="752780" y="97346"/>
                    <a:pt x="752494" y="97060"/>
                    <a:pt x="752304" y="96774"/>
                  </a:cubicBezTo>
                  <a:cubicBezTo>
                    <a:pt x="751923" y="96203"/>
                    <a:pt x="751446" y="95631"/>
                    <a:pt x="751065" y="95060"/>
                  </a:cubicBezTo>
                  <a:cubicBezTo>
                    <a:pt x="750780" y="94583"/>
                    <a:pt x="750399" y="94107"/>
                    <a:pt x="750113" y="93631"/>
                  </a:cubicBezTo>
                  <a:cubicBezTo>
                    <a:pt x="749827" y="93155"/>
                    <a:pt x="749541" y="92774"/>
                    <a:pt x="749256" y="92297"/>
                  </a:cubicBezTo>
                  <a:cubicBezTo>
                    <a:pt x="748589" y="91345"/>
                    <a:pt x="748017" y="90297"/>
                    <a:pt x="747446" y="89345"/>
                  </a:cubicBezTo>
                  <a:cubicBezTo>
                    <a:pt x="733539" y="101346"/>
                    <a:pt x="714585" y="99346"/>
                    <a:pt x="698773" y="92202"/>
                  </a:cubicBezTo>
                  <a:cubicBezTo>
                    <a:pt x="693439" y="104680"/>
                    <a:pt x="689915" y="117824"/>
                    <a:pt x="688486" y="131064"/>
                  </a:cubicBezTo>
                  <a:cubicBezTo>
                    <a:pt x="688296" y="132874"/>
                    <a:pt x="673913" y="105156"/>
                    <a:pt x="661530" y="53912"/>
                  </a:cubicBezTo>
                  <a:cubicBezTo>
                    <a:pt x="660768" y="52102"/>
                    <a:pt x="660006" y="50292"/>
                    <a:pt x="659339" y="48482"/>
                  </a:cubicBezTo>
                  <a:cubicBezTo>
                    <a:pt x="646957" y="57055"/>
                    <a:pt x="631336" y="59817"/>
                    <a:pt x="615810" y="52102"/>
                  </a:cubicBezTo>
                  <a:cubicBezTo>
                    <a:pt x="594951" y="41720"/>
                    <a:pt x="587997" y="21717"/>
                    <a:pt x="587140" y="572"/>
                  </a:cubicBezTo>
                  <a:cubicBezTo>
                    <a:pt x="583044" y="1048"/>
                    <a:pt x="578853" y="857"/>
                    <a:pt x="574758" y="0"/>
                  </a:cubicBezTo>
                  <a:cubicBezTo>
                    <a:pt x="575805" y="15526"/>
                    <a:pt x="577710" y="30956"/>
                    <a:pt x="578377" y="46482"/>
                  </a:cubicBezTo>
                  <a:cubicBezTo>
                    <a:pt x="579806" y="79248"/>
                    <a:pt x="572662" y="112014"/>
                    <a:pt x="544944" y="132398"/>
                  </a:cubicBezTo>
                  <a:cubicBezTo>
                    <a:pt x="520941" y="150019"/>
                    <a:pt x="488937" y="151543"/>
                    <a:pt x="460362" y="152781"/>
                  </a:cubicBezTo>
                  <a:cubicBezTo>
                    <a:pt x="427406" y="154115"/>
                    <a:pt x="396069" y="158591"/>
                    <a:pt x="364446" y="168212"/>
                  </a:cubicBezTo>
                  <a:cubicBezTo>
                    <a:pt x="331203" y="178308"/>
                    <a:pt x="299485" y="192786"/>
                    <a:pt x="268719" y="208788"/>
                  </a:cubicBezTo>
                  <a:cubicBezTo>
                    <a:pt x="244526" y="221456"/>
                    <a:pt x="220999" y="235268"/>
                    <a:pt x="197472" y="249269"/>
                  </a:cubicBezTo>
                  <a:cubicBezTo>
                    <a:pt x="179470" y="266033"/>
                    <a:pt x="162230" y="283750"/>
                    <a:pt x="146037" y="302228"/>
                  </a:cubicBezTo>
                  <a:cubicBezTo>
                    <a:pt x="90983" y="365189"/>
                    <a:pt x="46596" y="438150"/>
                    <a:pt x="21736" y="518351"/>
                  </a:cubicBezTo>
                  <a:cubicBezTo>
                    <a:pt x="8782" y="560261"/>
                    <a:pt x="1734" y="603885"/>
                    <a:pt x="305" y="647795"/>
                  </a:cubicBezTo>
                  <a:cubicBezTo>
                    <a:pt x="-362" y="667607"/>
                    <a:pt x="114" y="687515"/>
                    <a:pt x="1257" y="707327"/>
                  </a:cubicBezTo>
                  <a:cubicBezTo>
                    <a:pt x="14211" y="778764"/>
                    <a:pt x="35928" y="877348"/>
                    <a:pt x="41453" y="892302"/>
                  </a:cubicBezTo>
                  <a:cubicBezTo>
                    <a:pt x="48311" y="910495"/>
                    <a:pt x="49835" y="930688"/>
                    <a:pt x="52311" y="950309"/>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0" name="Freeform: Shape 1599">
              <a:extLst>
                <a:ext uri="{FF2B5EF4-FFF2-40B4-BE49-F238E27FC236}">
                  <a16:creationId xmlns:a16="http://schemas.microsoft.com/office/drawing/2014/main" id="{A449CF0B-1E84-49A2-8D52-BD3412054F06}"/>
                </a:ext>
              </a:extLst>
            </p:cNvPr>
            <p:cNvSpPr/>
            <p:nvPr/>
          </p:nvSpPr>
          <p:spPr>
            <a:xfrm>
              <a:off x="6225265" y="3152401"/>
              <a:ext cx="37242" cy="77235"/>
            </a:xfrm>
            <a:custGeom>
              <a:avLst/>
              <a:gdLst>
                <a:gd name="connsiteX0" fmla="*/ 0 w 37242"/>
                <a:gd name="connsiteY0" fmla="*/ 0 h 77235"/>
                <a:gd name="connsiteX1" fmla="*/ 26956 w 37242"/>
                <a:gd name="connsiteY1" fmla="*/ 77152 h 77235"/>
                <a:gd name="connsiteX2" fmla="*/ 37243 w 37242"/>
                <a:gd name="connsiteY2" fmla="*/ 38291 h 77235"/>
                <a:gd name="connsiteX3" fmla="*/ 33814 w 37242"/>
                <a:gd name="connsiteY3" fmla="*/ 36671 h 77235"/>
                <a:gd name="connsiteX4" fmla="*/ 0 w 37242"/>
                <a:gd name="connsiteY4" fmla="*/ 0 h 77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 h="77235">
                  <a:moveTo>
                    <a:pt x="0" y="0"/>
                  </a:moveTo>
                  <a:cubicBezTo>
                    <a:pt x="12383" y="51244"/>
                    <a:pt x="26765" y="78962"/>
                    <a:pt x="26956" y="77152"/>
                  </a:cubicBezTo>
                  <a:cubicBezTo>
                    <a:pt x="28385" y="63818"/>
                    <a:pt x="31909" y="50673"/>
                    <a:pt x="37243" y="38291"/>
                  </a:cubicBezTo>
                  <a:cubicBezTo>
                    <a:pt x="36100" y="37719"/>
                    <a:pt x="34957" y="37243"/>
                    <a:pt x="33814" y="36671"/>
                  </a:cubicBezTo>
                  <a:cubicBezTo>
                    <a:pt x="18574" y="28575"/>
                    <a:pt x="6858" y="15431"/>
                    <a:pt x="0"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1" name="Freeform: Shape 1600">
              <a:extLst>
                <a:ext uri="{FF2B5EF4-FFF2-40B4-BE49-F238E27FC236}">
                  <a16:creationId xmlns:a16="http://schemas.microsoft.com/office/drawing/2014/main" id="{54D1F7B2-17FC-4D7C-A2C0-92A2859CD705}"/>
                </a:ext>
              </a:extLst>
            </p:cNvPr>
            <p:cNvSpPr/>
            <p:nvPr/>
          </p:nvSpPr>
          <p:spPr>
            <a:xfrm>
              <a:off x="5761109" y="3047722"/>
              <a:ext cx="381078" cy="299942"/>
            </a:xfrm>
            <a:custGeom>
              <a:avLst/>
              <a:gdLst>
                <a:gd name="connsiteX0" fmla="*/ 166973 w 381078"/>
                <a:gd name="connsiteY0" fmla="*/ 218884 h 299942"/>
                <a:gd name="connsiteX1" fmla="*/ 262890 w 381078"/>
                <a:gd name="connsiteY1" fmla="*/ 203454 h 299942"/>
                <a:gd name="connsiteX2" fmla="*/ 347472 w 381078"/>
                <a:gd name="connsiteY2" fmla="*/ 183071 h 299942"/>
                <a:gd name="connsiteX3" fmla="*/ 380905 w 381078"/>
                <a:gd name="connsiteY3" fmla="*/ 97155 h 299942"/>
                <a:gd name="connsiteX4" fmla="*/ 377285 w 381078"/>
                <a:gd name="connsiteY4" fmla="*/ 50673 h 299942"/>
                <a:gd name="connsiteX5" fmla="*/ 364617 w 381078"/>
                <a:gd name="connsiteY5" fmla="*/ 45148 h 299942"/>
                <a:gd name="connsiteX6" fmla="*/ 346234 w 381078"/>
                <a:gd name="connsiteY6" fmla="*/ 8287 h 299942"/>
                <a:gd name="connsiteX7" fmla="*/ 344138 w 381078"/>
                <a:gd name="connsiteY7" fmla="*/ 8477 h 299942"/>
                <a:gd name="connsiteX8" fmla="*/ 323469 w 381078"/>
                <a:gd name="connsiteY8" fmla="*/ 0 h 299942"/>
                <a:gd name="connsiteX9" fmla="*/ 312515 w 381078"/>
                <a:gd name="connsiteY9" fmla="*/ 161449 h 299942"/>
                <a:gd name="connsiteX10" fmla="*/ 258127 w 381078"/>
                <a:gd name="connsiteY10" fmla="*/ 134017 h 299942"/>
                <a:gd name="connsiteX11" fmla="*/ 256889 w 381078"/>
                <a:gd name="connsiteY11" fmla="*/ 134112 h 299942"/>
                <a:gd name="connsiteX12" fmla="*/ 209741 w 381078"/>
                <a:gd name="connsiteY12" fmla="*/ 147352 h 299942"/>
                <a:gd name="connsiteX13" fmla="*/ 207169 w 381078"/>
                <a:gd name="connsiteY13" fmla="*/ 148495 h 299942"/>
                <a:gd name="connsiteX14" fmla="*/ 151924 w 381078"/>
                <a:gd name="connsiteY14" fmla="*/ 186309 h 299942"/>
                <a:gd name="connsiteX15" fmla="*/ 38862 w 381078"/>
                <a:gd name="connsiteY15" fmla="*/ 266033 h 299942"/>
                <a:gd name="connsiteX16" fmla="*/ 0 w 381078"/>
                <a:gd name="connsiteY16" fmla="*/ 299942 h 299942"/>
                <a:gd name="connsiteX17" fmla="*/ 71247 w 381078"/>
                <a:gd name="connsiteY17" fmla="*/ 259461 h 299942"/>
                <a:gd name="connsiteX18" fmla="*/ 166973 w 381078"/>
                <a:gd name="connsiteY18" fmla="*/ 218884 h 2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78" h="299942">
                  <a:moveTo>
                    <a:pt x="166973" y="218884"/>
                  </a:moveTo>
                  <a:cubicBezTo>
                    <a:pt x="198596" y="209264"/>
                    <a:pt x="229934" y="204883"/>
                    <a:pt x="262890" y="203454"/>
                  </a:cubicBezTo>
                  <a:cubicBezTo>
                    <a:pt x="291465" y="202216"/>
                    <a:pt x="323564" y="200692"/>
                    <a:pt x="347472" y="183071"/>
                  </a:cubicBezTo>
                  <a:cubicBezTo>
                    <a:pt x="375285" y="162687"/>
                    <a:pt x="382334" y="129921"/>
                    <a:pt x="380905" y="97155"/>
                  </a:cubicBezTo>
                  <a:cubicBezTo>
                    <a:pt x="380238" y="81629"/>
                    <a:pt x="378333" y="66199"/>
                    <a:pt x="377285" y="50673"/>
                  </a:cubicBezTo>
                  <a:cubicBezTo>
                    <a:pt x="372809" y="49721"/>
                    <a:pt x="368427" y="47911"/>
                    <a:pt x="364617" y="45148"/>
                  </a:cubicBezTo>
                  <a:cubicBezTo>
                    <a:pt x="351568" y="35814"/>
                    <a:pt x="346234" y="22384"/>
                    <a:pt x="346234" y="8287"/>
                  </a:cubicBezTo>
                  <a:cubicBezTo>
                    <a:pt x="345567" y="8382"/>
                    <a:pt x="344900" y="8382"/>
                    <a:pt x="344138" y="8477"/>
                  </a:cubicBezTo>
                  <a:cubicBezTo>
                    <a:pt x="336233" y="8763"/>
                    <a:pt x="328803" y="5525"/>
                    <a:pt x="323469" y="0"/>
                  </a:cubicBezTo>
                  <a:cubicBezTo>
                    <a:pt x="307753" y="51244"/>
                    <a:pt x="298990" y="108775"/>
                    <a:pt x="312515" y="161449"/>
                  </a:cubicBezTo>
                  <a:cubicBezTo>
                    <a:pt x="313754" y="166306"/>
                    <a:pt x="275463" y="133064"/>
                    <a:pt x="258127" y="134017"/>
                  </a:cubicBezTo>
                  <a:cubicBezTo>
                    <a:pt x="257747" y="134017"/>
                    <a:pt x="257270" y="134017"/>
                    <a:pt x="256889" y="134112"/>
                  </a:cubicBezTo>
                  <a:cubicBezTo>
                    <a:pt x="240601" y="135160"/>
                    <a:pt x="224695" y="140875"/>
                    <a:pt x="209741" y="147352"/>
                  </a:cubicBezTo>
                  <a:cubicBezTo>
                    <a:pt x="208883" y="147733"/>
                    <a:pt x="208026" y="148114"/>
                    <a:pt x="207169" y="148495"/>
                  </a:cubicBezTo>
                  <a:cubicBezTo>
                    <a:pt x="189167" y="161639"/>
                    <a:pt x="170593" y="174117"/>
                    <a:pt x="151924" y="186309"/>
                  </a:cubicBezTo>
                  <a:cubicBezTo>
                    <a:pt x="113252" y="211550"/>
                    <a:pt x="74676" y="236792"/>
                    <a:pt x="38862" y="266033"/>
                  </a:cubicBezTo>
                  <a:cubicBezTo>
                    <a:pt x="25527" y="276892"/>
                    <a:pt x="12573" y="288227"/>
                    <a:pt x="0" y="299942"/>
                  </a:cubicBezTo>
                  <a:cubicBezTo>
                    <a:pt x="23431" y="285940"/>
                    <a:pt x="47053" y="272129"/>
                    <a:pt x="71247" y="259461"/>
                  </a:cubicBezTo>
                  <a:cubicBezTo>
                    <a:pt x="102013" y="243459"/>
                    <a:pt x="133731" y="228981"/>
                    <a:pt x="166973" y="21888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2" name="Freeform: Shape 1601">
              <a:extLst>
                <a:ext uri="{FF2B5EF4-FFF2-40B4-BE49-F238E27FC236}">
                  <a16:creationId xmlns:a16="http://schemas.microsoft.com/office/drawing/2014/main" id="{075A1572-34CF-43F0-B430-0AA68DF5BDD6}"/>
                </a:ext>
              </a:extLst>
            </p:cNvPr>
            <p:cNvSpPr/>
            <p:nvPr/>
          </p:nvSpPr>
          <p:spPr>
            <a:xfrm>
              <a:off x="5968375" y="3026291"/>
              <a:ext cx="116301" cy="183366"/>
            </a:xfrm>
            <a:custGeom>
              <a:avLst/>
              <a:gdLst>
                <a:gd name="connsiteX0" fmla="*/ 49721 w 116300"/>
                <a:gd name="connsiteY0" fmla="*/ 155543 h 183365"/>
                <a:gd name="connsiteX1" fmla="*/ 50959 w 116300"/>
                <a:gd name="connsiteY1" fmla="*/ 155448 h 183365"/>
                <a:gd name="connsiteX2" fmla="*/ 105347 w 116300"/>
                <a:gd name="connsiteY2" fmla="*/ 182880 h 183365"/>
                <a:gd name="connsiteX3" fmla="*/ 116300 w 116300"/>
                <a:gd name="connsiteY3" fmla="*/ 21431 h 183365"/>
                <a:gd name="connsiteX4" fmla="*/ 112586 w 116300"/>
                <a:gd name="connsiteY4" fmla="*/ 16573 h 183365"/>
                <a:gd name="connsiteX5" fmla="*/ 107823 w 116300"/>
                <a:gd name="connsiteY5" fmla="*/ 0 h 183365"/>
                <a:gd name="connsiteX6" fmla="*/ 70390 w 116300"/>
                <a:gd name="connsiteY6" fmla="*/ 109156 h 183365"/>
                <a:gd name="connsiteX7" fmla="*/ 55055 w 116300"/>
                <a:gd name="connsiteY7" fmla="*/ 124587 h 183365"/>
                <a:gd name="connsiteX8" fmla="*/ 0 w 116300"/>
                <a:gd name="connsiteY8" fmla="*/ 169831 h 183365"/>
                <a:gd name="connsiteX9" fmla="*/ 2572 w 116300"/>
                <a:gd name="connsiteY9" fmla="*/ 168688 h 183365"/>
                <a:gd name="connsiteX10" fmla="*/ 49721 w 116300"/>
                <a:gd name="connsiteY10" fmla="*/ 155543 h 1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0" h="183365">
                  <a:moveTo>
                    <a:pt x="49721" y="155543"/>
                  </a:moveTo>
                  <a:cubicBezTo>
                    <a:pt x="50102" y="155543"/>
                    <a:pt x="50578" y="155448"/>
                    <a:pt x="50959" y="155448"/>
                  </a:cubicBezTo>
                  <a:cubicBezTo>
                    <a:pt x="68294" y="154496"/>
                    <a:pt x="106585" y="187738"/>
                    <a:pt x="105347" y="182880"/>
                  </a:cubicBezTo>
                  <a:cubicBezTo>
                    <a:pt x="91821" y="130207"/>
                    <a:pt x="100584" y="72676"/>
                    <a:pt x="116300" y="21431"/>
                  </a:cubicBezTo>
                  <a:cubicBezTo>
                    <a:pt x="114872" y="20002"/>
                    <a:pt x="113633" y="18383"/>
                    <a:pt x="112586" y="16573"/>
                  </a:cubicBezTo>
                  <a:cubicBezTo>
                    <a:pt x="109538" y="11525"/>
                    <a:pt x="108014" y="5810"/>
                    <a:pt x="107823" y="0"/>
                  </a:cubicBezTo>
                  <a:cubicBezTo>
                    <a:pt x="92202" y="35147"/>
                    <a:pt x="79629" y="71819"/>
                    <a:pt x="70390" y="109156"/>
                  </a:cubicBezTo>
                  <a:cubicBezTo>
                    <a:pt x="65437" y="114490"/>
                    <a:pt x="60293" y="119634"/>
                    <a:pt x="55055" y="124587"/>
                  </a:cubicBezTo>
                  <a:cubicBezTo>
                    <a:pt x="37719" y="140875"/>
                    <a:pt x="19145" y="155734"/>
                    <a:pt x="0" y="169831"/>
                  </a:cubicBezTo>
                  <a:cubicBezTo>
                    <a:pt x="857" y="169450"/>
                    <a:pt x="1715" y="169069"/>
                    <a:pt x="2572" y="168688"/>
                  </a:cubicBezTo>
                  <a:cubicBezTo>
                    <a:pt x="17526" y="162306"/>
                    <a:pt x="33433" y="156496"/>
                    <a:pt x="49721" y="15554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3" name="Freeform: Shape 1602">
              <a:extLst>
                <a:ext uri="{FF2B5EF4-FFF2-40B4-BE49-F238E27FC236}">
                  <a16:creationId xmlns:a16="http://schemas.microsoft.com/office/drawing/2014/main" id="{15B99D16-24CA-4917-AC6A-C765C8CC460F}"/>
                </a:ext>
              </a:extLst>
            </p:cNvPr>
            <p:cNvSpPr/>
            <p:nvPr/>
          </p:nvSpPr>
          <p:spPr>
            <a:xfrm>
              <a:off x="6382141" y="3254128"/>
              <a:ext cx="230885" cy="1071089"/>
            </a:xfrm>
            <a:custGeom>
              <a:avLst/>
              <a:gdLst>
                <a:gd name="connsiteX0" fmla="*/ 222504 w 230885"/>
                <a:gd name="connsiteY0" fmla="*/ 12954 h 1071086"/>
                <a:gd name="connsiteX1" fmla="*/ 222504 w 230885"/>
                <a:gd name="connsiteY1" fmla="*/ 12954 h 1071086"/>
                <a:gd name="connsiteX2" fmla="*/ 222504 w 230885"/>
                <a:gd name="connsiteY2" fmla="*/ 12954 h 1071086"/>
                <a:gd name="connsiteX3" fmla="*/ 220885 w 230885"/>
                <a:gd name="connsiteY3" fmla="*/ 13335 h 1071086"/>
                <a:gd name="connsiteX4" fmla="*/ 220694 w 230885"/>
                <a:gd name="connsiteY4" fmla="*/ 13335 h 1071086"/>
                <a:gd name="connsiteX5" fmla="*/ 219932 w 230885"/>
                <a:gd name="connsiteY5" fmla="*/ 13240 h 1071086"/>
                <a:gd name="connsiteX6" fmla="*/ 219456 w 230885"/>
                <a:gd name="connsiteY6" fmla="*/ 13144 h 1071086"/>
                <a:gd name="connsiteX7" fmla="*/ 218694 w 230885"/>
                <a:gd name="connsiteY7" fmla="*/ 12954 h 1071086"/>
                <a:gd name="connsiteX8" fmla="*/ 218123 w 230885"/>
                <a:gd name="connsiteY8" fmla="*/ 12764 h 1071086"/>
                <a:gd name="connsiteX9" fmla="*/ 217361 w 230885"/>
                <a:gd name="connsiteY9" fmla="*/ 12478 h 1071086"/>
                <a:gd name="connsiteX10" fmla="*/ 216598 w 230885"/>
                <a:gd name="connsiteY10" fmla="*/ 12192 h 1071086"/>
                <a:gd name="connsiteX11" fmla="*/ 215836 w 230885"/>
                <a:gd name="connsiteY11" fmla="*/ 11906 h 1071086"/>
                <a:gd name="connsiteX12" fmla="*/ 214789 w 230885"/>
                <a:gd name="connsiteY12" fmla="*/ 11430 h 1071086"/>
                <a:gd name="connsiteX13" fmla="*/ 214122 w 230885"/>
                <a:gd name="connsiteY13" fmla="*/ 11144 h 1071086"/>
                <a:gd name="connsiteX14" fmla="*/ 212312 w 230885"/>
                <a:gd name="connsiteY14" fmla="*/ 10096 h 1071086"/>
                <a:gd name="connsiteX15" fmla="*/ 195739 w 230885"/>
                <a:gd name="connsiteY15" fmla="*/ 0 h 1071086"/>
                <a:gd name="connsiteX16" fmla="*/ 194786 w 230885"/>
                <a:gd name="connsiteY16" fmla="*/ 17050 h 1071086"/>
                <a:gd name="connsiteX17" fmla="*/ 189167 w 230885"/>
                <a:gd name="connsiteY17" fmla="*/ 53054 h 1071086"/>
                <a:gd name="connsiteX18" fmla="*/ 153448 w 230885"/>
                <a:gd name="connsiteY18" fmla="*/ 133350 h 1071086"/>
                <a:gd name="connsiteX19" fmla="*/ 104584 w 230885"/>
                <a:gd name="connsiteY19" fmla="*/ 209455 h 1071086"/>
                <a:gd name="connsiteX20" fmla="*/ 60579 w 230885"/>
                <a:gd name="connsiteY20" fmla="*/ 296132 h 1071086"/>
                <a:gd name="connsiteX21" fmla="*/ 6667 w 230885"/>
                <a:gd name="connsiteY21" fmla="*/ 697325 h 1071086"/>
                <a:gd name="connsiteX22" fmla="*/ 7144 w 230885"/>
                <a:gd name="connsiteY22" fmla="*/ 871728 h 1071086"/>
                <a:gd name="connsiteX23" fmla="*/ 9334 w 230885"/>
                <a:gd name="connsiteY23" fmla="*/ 954976 h 1071086"/>
                <a:gd name="connsiteX24" fmla="*/ 10477 w 230885"/>
                <a:gd name="connsiteY24" fmla="*/ 955929 h 1071086"/>
                <a:gd name="connsiteX25" fmla="*/ 9049 w 230885"/>
                <a:gd name="connsiteY25" fmla="*/ 956977 h 1071086"/>
                <a:gd name="connsiteX26" fmla="*/ 8001 w 230885"/>
                <a:gd name="connsiteY26" fmla="*/ 964406 h 1071086"/>
                <a:gd name="connsiteX27" fmla="*/ 8001 w 230885"/>
                <a:gd name="connsiteY27" fmla="*/ 964406 h 1071086"/>
                <a:gd name="connsiteX28" fmla="*/ 8001 w 230885"/>
                <a:gd name="connsiteY28" fmla="*/ 964406 h 1071086"/>
                <a:gd name="connsiteX29" fmla="*/ 7906 w 230885"/>
                <a:gd name="connsiteY29" fmla="*/ 965168 h 1071086"/>
                <a:gd name="connsiteX30" fmla="*/ 0 w 230885"/>
                <a:gd name="connsiteY30" fmla="*/ 994410 h 1071086"/>
                <a:gd name="connsiteX31" fmla="*/ 190 w 230885"/>
                <a:gd name="connsiteY31" fmla="*/ 994410 h 1071086"/>
                <a:gd name="connsiteX32" fmla="*/ 7239 w 230885"/>
                <a:gd name="connsiteY32" fmla="*/ 993648 h 1071086"/>
                <a:gd name="connsiteX33" fmla="*/ 9906 w 230885"/>
                <a:gd name="connsiteY33" fmla="*/ 993648 h 1071086"/>
                <a:gd name="connsiteX34" fmla="*/ 12097 w 230885"/>
                <a:gd name="connsiteY34" fmla="*/ 993648 h 1071086"/>
                <a:gd name="connsiteX35" fmla="*/ 20479 w 230885"/>
                <a:gd name="connsiteY35" fmla="*/ 991076 h 1071086"/>
                <a:gd name="connsiteX36" fmla="*/ 66104 w 230885"/>
                <a:gd name="connsiteY36" fmla="*/ 980504 h 1071086"/>
                <a:gd name="connsiteX37" fmla="*/ 107252 w 230885"/>
                <a:gd name="connsiteY37" fmla="*/ 997649 h 1071086"/>
                <a:gd name="connsiteX38" fmla="*/ 122777 w 230885"/>
                <a:gd name="connsiteY38" fmla="*/ 1040416 h 1071086"/>
                <a:gd name="connsiteX39" fmla="*/ 113633 w 230885"/>
                <a:gd name="connsiteY39" fmla="*/ 1071086 h 1071086"/>
                <a:gd name="connsiteX40" fmla="*/ 118015 w 230885"/>
                <a:gd name="connsiteY40" fmla="*/ 1068515 h 1071086"/>
                <a:gd name="connsiteX41" fmla="*/ 140208 w 230885"/>
                <a:gd name="connsiteY41" fmla="*/ 995553 h 1071086"/>
                <a:gd name="connsiteX42" fmla="*/ 70199 w 230885"/>
                <a:gd name="connsiteY42" fmla="*/ 948118 h 1071086"/>
                <a:gd name="connsiteX43" fmla="*/ 62294 w 230885"/>
                <a:gd name="connsiteY43" fmla="*/ 948976 h 1071086"/>
                <a:gd name="connsiteX44" fmla="*/ 71723 w 230885"/>
                <a:gd name="connsiteY44" fmla="*/ 623697 h 1071086"/>
                <a:gd name="connsiteX45" fmla="*/ 83629 w 230885"/>
                <a:gd name="connsiteY45" fmla="*/ 501682 h 1071086"/>
                <a:gd name="connsiteX46" fmla="*/ 101727 w 230885"/>
                <a:gd name="connsiteY46" fmla="*/ 415766 h 1071086"/>
                <a:gd name="connsiteX47" fmla="*/ 135065 w 230885"/>
                <a:gd name="connsiteY47" fmla="*/ 335756 h 1071086"/>
                <a:gd name="connsiteX48" fmla="*/ 145923 w 230885"/>
                <a:gd name="connsiteY48" fmla="*/ 316706 h 1071086"/>
                <a:gd name="connsiteX49" fmla="*/ 182118 w 230885"/>
                <a:gd name="connsiteY49" fmla="*/ 260890 h 1071086"/>
                <a:gd name="connsiteX50" fmla="*/ 222409 w 230885"/>
                <a:gd name="connsiteY50" fmla="*/ 179070 h 1071086"/>
                <a:gd name="connsiteX51" fmla="*/ 230410 w 230885"/>
                <a:gd name="connsiteY51" fmla="*/ 86392 h 1071086"/>
                <a:gd name="connsiteX52" fmla="*/ 223361 w 230885"/>
                <a:gd name="connsiteY52" fmla="*/ 12287 h 1071086"/>
                <a:gd name="connsiteX53" fmla="*/ 222694 w 230885"/>
                <a:gd name="connsiteY53" fmla="*/ 12764 h 1071086"/>
                <a:gd name="connsiteX54" fmla="*/ 222504 w 230885"/>
                <a:gd name="connsiteY54" fmla="*/ 12954 h 10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0885" h="1071086">
                  <a:moveTo>
                    <a:pt x="222504" y="12954"/>
                  </a:moveTo>
                  <a:lnTo>
                    <a:pt x="222504" y="12954"/>
                  </a:lnTo>
                  <a:cubicBezTo>
                    <a:pt x="222504" y="12954"/>
                    <a:pt x="222504" y="12954"/>
                    <a:pt x="222504" y="12954"/>
                  </a:cubicBezTo>
                  <a:cubicBezTo>
                    <a:pt x="222028" y="13144"/>
                    <a:pt x="221456" y="13240"/>
                    <a:pt x="220885" y="13335"/>
                  </a:cubicBezTo>
                  <a:cubicBezTo>
                    <a:pt x="220790" y="13335"/>
                    <a:pt x="220790" y="13335"/>
                    <a:pt x="220694" y="13335"/>
                  </a:cubicBezTo>
                  <a:cubicBezTo>
                    <a:pt x="220504" y="13335"/>
                    <a:pt x="220218" y="13335"/>
                    <a:pt x="219932" y="13240"/>
                  </a:cubicBezTo>
                  <a:cubicBezTo>
                    <a:pt x="219742" y="13240"/>
                    <a:pt x="219646" y="13240"/>
                    <a:pt x="219456" y="13144"/>
                  </a:cubicBezTo>
                  <a:cubicBezTo>
                    <a:pt x="219265" y="13144"/>
                    <a:pt x="218980" y="13049"/>
                    <a:pt x="218694" y="12954"/>
                  </a:cubicBezTo>
                  <a:cubicBezTo>
                    <a:pt x="218504" y="12859"/>
                    <a:pt x="218313" y="12859"/>
                    <a:pt x="218123" y="12764"/>
                  </a:cubicBezTo>
                  <a:cubicBezTo>
                    <a:pt x="217837" y="12668"/>
                    <a:pt x="217646" y="12573"/>
                    <a:pt x="217361" y="12478"/>
                  </a:cubicBezTo>
                  <a:cubicBezTo>
                    <a:pt x="217075" y="12383"/>
                    <a:pt x="216884" y="12287"/>
                    <a:pt x="216598" y="12192"/>
                  </a:cubicBezTo>
                  <a:cubicBezTo>
                    <a:pt x="216408" y="12097"/>
                    <a:pt x="216122" y="12002"/>
                    <a:pt x="215836" y="11906"/>
                  </a:cubicBezTo>
                  <a:cubicBezTo>
                    <a:pt x="215456" y="11716"/>
                    <a:pt x="215170" y="11621"/>
                    <a:pt x="214789" y="11430"/>
                  </a:cubicBezTo>
                  <a:cubicBezTo>
                    <a:pt x="214598" y="11335"/>
                    <a:pt x="214408" y="11240"/>
                    <a:pt x="214122" y="11144"/>
                  </a:cubicBezTo>
                  <a:cubicBezTo>
                    <a:pt x="213550" y="10858"/>
                    <a:pt x="212884" y="10477"/>
                    <a:pt x="212312" y="10096"/>
                  </a:cubicBezTo>
                  <a:cubicBezTo>
                    <a:pt x="206788" y="6858"/>
                    <a:pt x="201263" y="3524"/>
                    <a:pt x="195739" y="0"/>
                  </a:cubicBezTo>
                  <a:cubicBezTo>
                    <a:pt x="195644" y="5715"/>
                    <a:pt x="195358" y="11430"/>
                    <a:pt x="194786" y="17050"/>
                  </a:cubicBezTo>
                  <a:cubicBezTo>
                    <a:pt x="194310" y="29337"/>
                    <a:pt x="192024" y="41624"/>
                    <a:pt x="189167" y="53054"/>
                  </a:cubicBezTo>
                  <a:cubicBezTo>
                    <a:pt x="182213" y="81629"/>
                    <a:pt x="168592" y="108204"/>
                    <a:pt x="153448" y="133350"/>
                  </a:cubicBezTo>
                  <a:cubicBezTo>
                    <a:pt x="137922" y="159163"/>
                    <a:pt x="120586" y="183833"/>
                    <a:pt x="104584" y="209455"/>
                  </a:cubicBezTo>
                  <a:cubicBezTo>
                    <a:pt x="87344" y="237077"/>
                    <a:pt x="72676" y="265938"/>
                    <a:pt x="60579" y="296132"/>
                  </a:cubicBezTo>
                  <a:cubicBezTo>
                    <a:pt x="9715" y="422815"/>
                    <a:pt x="5525" y="562642"/>
                    <a:pt x="6667" y="697325"/>
                  </a:cubicBezTo>
                  <a:cubicBezTo>
                    <a:pt x="7144" y="755428"/>
                    <a:pt x="8096" y="813626"/>
                    <a:pt x="7144" y="871728"/>
                  </a:cubicBezTo>
                  <a:cubicBezTo>
                    <a:pt x="10287" y="899446"/>
                    <a:pt x="12573" y="927354"/>
                    <a:pt x="9334" y="954976"/>
                  </a:cubicBezTo>
                  <a:cubicBezTo>
                    <a:pt x="9715" y="955262"/>
                    <a:pt x="10096" y="955643"/>
                    <a:pt x="10477" y="955929"/>
                  </a:cubicBezTo>
                  <a:cubicBezTo>
                    <a:pt x="10001" y="956310"/>
                    <a:pt x="9525" y="956691"/>
                    <a:pt x="9049" y="956977"/>
                  </a:cubicBezTo>
                  <a:cubicBezTo>
                    <a:pt x="8763" y="959453"/>
                    <a:pt x="8382" y="961930"/>
                    <a:pt x="8001" y="964406"/>
                  </a:cubicBezTo>
                  <a:cubicBezTo>
                    <a:pt x="8001" y="964406"/>
                    <a:pt x="8001" y="964406"/>
                    <a:pt x="8001" y="964406"/>
                  </a:cubicBezTo>
                  <a:lnTo>
                    <a:pt x="8001" y="964406"/>
                  </a:lnTo>
                  <a:cubicBezTo>
                    <a:pt x="8001" y="964692"/>
                    <a:pt x="7906" y="964978"/>
                    <a:pt x="7906" y="965168"/>
                  </a:cubicBezTo>
                  <a:cubicBezTo>
                    <a:pt x="6191" y="975265"/>
                    <a:pt x="3524" y="984980"/>
                    <a:pt x="0" y="994410"/>
                  </a:cubicBezTo>
                  <a:cubicBezTo>
                    <a:pt x="95" y="994410"/>
                    <a:pt x="190" y="994410"/>
                    <a:pt x="190" y="994410"/>
                  </a:cubicBezTo>
                  <a:cubicBezTo>
                    <a:pt x="2477" y="993838"/>
                    <a:pt x="4858" y="993648"/>
                    <a:pt x="7239" y="993648"/>
                  </a:cubicBezTo>
                  <a:cubicBezTo>
                    <a:pt x="8096" y="993648"/>
                    <a:pt x="9049" y="993648"/>
                    <a:pt x="9906" y="993648"/>
                  </a:cubicBezTo>
                  <a:cubicBezTo>
                    <a:pt x="10668" y="993648"/>
                    <a:pt x="11335" y="993648"/>
                    <a:pt x="12097" y="993648"/>
                  </a:cubicBezTo>
                  <a:cubicBezTo>
                    <a:pt x="15335" y="992791"/>
                    <a:pt x="18288" y="991743"/>
                    <a:pt x="20479" y="991076"/>
                  </a:cubicBezTo>
                  <a:cubicBezTo>
                    <a:pt x="35242" y="986695"/>
                    <a:pt x="50482" y="980504"/>
                    <a:pt x="66104" y="980504"/>
                  </a:cubicBezTo>
                  <a:cubicBezTo>
                    <a:pt x="80772" y="980599"/>
                    <a:pt x="96774" y="987457"/>
                    <a:pt x="107252" y="997649"/>
                  </a:cubicBezTo>
                  <a:cubicBezTo>
                    <a:pt x="118872" y="1008793"/>
                    <a:pt x="122873" y="1024604"/>
                    <a:pt x="122777" y="1040416"/>
                  </a:cubicBezTo>
                  <a:cubicBezTo>
                    <a:pt x="122682" y="1051846"/>
                    <a:pt x="119348" y="1062323"/>
                    <a:pt x="113633" y="1071086"/>
                  </a:cubicBezTo>
                  <a:cubicBezTo>
                    <a:pt x="115348" y="1070229"/>
                    <a:pt x="116777" y="1069372"/>
                    <a:pt x="118015" y="1068515"/>
                  </a:cubicBezTo>
                  <a:cubicBezTo>
                    <a:pt x="142304" y="1050798"/>
                    <a:pt x="148019" y="1025843"/>
                    <a:pt x="140208" y="995553"/>
                  </a:cubicBezTo>
                  <a:cubicBezTo>
                    <a:pt x="132398" y="965263"/>
                    <a:pt x="100489" y="946499"/>
                    <a:pt x="70199" y="948118"/>
                  </a:cubicBezTo>
                  <a:cubicBezTo>
                    <a:pt x="67532" y="948214"/>
                    <a:pt x="64865" y="948500"/>
                    <a:pt x="62294" y="948976"/>
                  </a:cubicBezTo>
                  <a:cubicBezTo>
                    <a:pt x="62484" y="944118"/>
                    <a:pt x="69913" y="680561"/>
                    <a:pt x="71723" y="623697"/>
                  </a:cubicBezTo>
                  <a:cubicBezTo>
                    <a:pt x="72009" y="615887"/>
                    <a:pt x="82010" y="516446"/>
                    <a:pt x="83629" y="501682"/>
                  </a:cubicBezTo>
                  <a:cubicBezTo>
                    <a:pt x="86773" y="472535"/>
                    <a:pt x="93154" y="443770"/>
                    <a:pt x="101727" y="415766"/>
                  </a:cubicBezTo>
                  <a:cubicBezTo>
                    <a:pt x="110300" y="388049"/>
                    <a:pt x="121348" y="361283"/>
                    <a:pt x="135065" y="335756"/>
                  </a:cubicBezTo>
                  <a:cubicBezTo>
                    <a:pt x="138494" y="329279"/>
                    <a:pt x="142113" y="322993"/>
                    <a:pt x="145923" y="316706"/>
                  </a:cubicBezTo>
                  <a:cubicBezTo>
                    <a:pt x="157353" y="297752"/>
                    <a:pt x="170021" y="279559"/>
                    <a:pt x="182118" y="260890"/>
                  </a:cubicBezTo>
                  <a:cubicBezTo>
                    <a:pt x="198787" y="235363"/>
                    <a:pt x="213931" y="208502"/>
                    <a:pt x="222409" y="179070"/>
                  </a:cubicBezTo>
                  <a:cubicBezTo>
                    <a:pt x="230981" y="149162"/>
                    <a:pt x="228314" y="117443"/>
                    <a:pt x="230410" y="86392"/>
                  </a:cubicBezTo>
                  <a:cubicBezTo>
                    <a:pt x="232124" y="61436"/>
                    <a:pt x="229076" y="36290"/>
                    <a:pt x="223361" y="12287"/>
                  </a:cubicBezTo>
                  <a:cubicBezTo>
                    <a:pt x="223171" y="12478"/>
                    <a:pt x="222980" y="12668"/>
                    <a:pt x="222694" y="12764"/>
                  </a:cubicBezTo>
                  <a:cubicBezTo>
                    <a:pt x="222694" y="12859"/>
                    <a:pt x="222599" y="12859"/>
                    <a:pt x="222504" y="12954"/>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4" name="Freeform: Shape 1603">
              <a:extLst>
                <a:ext uri="{FF2B5EF4-FFF2-40B4-BE49-F238E27FC236}">
                  <a16:creationId xmlns:a16="http://schemas.microsoft.com/office/drawing/2014/main" id="{822312C2-CEB7-47AF-BC17-9861954B2793}"/>
                </a:ext>
              </a:extLst>
            </p:cNvPr>
            <p:cNvSpPr/>
            <p:nvPr/>
          </p:nvSpPr>
          <p:spPr>
            <a:xfrm>
              <a:off x="6390333" y="4218633"/>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5" name="Freeform: Shape 1604">
              <a:extLst>
                <a:ext uri="{FF2B5EF4-FFF2-40B4-BE49-F238E27FC236}">
                  <a16:creationId xmlns:a16="http://schemas.microsoft.com/office/drawing/2014/main" id="{59AEC54D-BC3B-4AEE-89F7-D4D03BFF7BF8}"/>
                </a:ext>
              </a:extLst>
            </p:cNvPr>
            <p:cNvSpPr/>
            <p:nvPr/>
          </p:nvSpPr>
          <p:spPr>
            <a:xfrm>
              <a:off x="6559307" y="3152116"/>
              <a:ext cx="2476" cy="4572"/>
            </a:xfrm>
            <a:custGeom>
              <a:avLst/>
              <a:gdLst>
                <a:gd name="connsiteX0" fmla="*/ 2477 w 2476"/>
                <a:gd name="connsiteY0" fmla="*/ 4572 h 4572"/>
                <a:gd name="connsiteX1" fmla="*/ 0 w 2476"/>
                <a:gd name="connsiteY1" fmla="*/ 0 h 4572"/>
                <a:gd name="connsiteX2" fmla="*/ 2477 w 2476"/>
                <a:gd name="connsiteY2" fmla="*/ 4572 h 4572"/>
                <a:gd name="connsiteX3" fmla="*/ 2477 w 2476"/>
                <a:gd name="connsiteY3" fmla="*/ 4572 h 4572"/>
              </a:gdLst>
              <a:ahLst/>
              <a:cxnLst>
                <a:cxn ang="0">
                  <a:pos x="connsiteX0" y="connsiteY0"/>
                </a:cxn>
                <a:cxn ang="0">
                  <a:pos x="connsiteX1" y="connsiteY1"/>
                </a:cxn>
                <a:cxn ang="0">
                  <a:pos x="connsiteX2" y="connsiteY2"/>
                </a:cxn>
                <a:cxn ang="0">
                  <a:pos x="connsiteX3" y="connsiteY3"/>
                </a:cxn>
              </a:cxnLst>
              <a:rect l="l" t="t" r="r" b="b"/>
              <a:pathLst>
                <a:path w="2476" h="4572">
                  <a:moveTo>
                    <a:pt x="2477" y="4572"/>
                  </a:moveTo>
                  <a:cubicBezTo>
                    <a:pt x="1619" y="2953"/>
                    <a:pt x="762" y="1429"/>
                    <a:pt x="0" y="0"/>
                  </a:cubicBezTo>
                  <a:lnTo>
                    <a:pt x="2477" y="4572"/>
                  </a:lnTo>
                  <a:cubicBezTo>
                    <a:pt x="2477" y="4572"/>
                    <a:pt x="2477" y="4572"/>
                    <a:pt x="2477" y="4572"/>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6" name="Freeform: Shape 1605">
              <a:extLst>
                <a:ext uri="{FF2B5EF4-FFF2-40B4-BE49-F238E27FC236}">
                  <a16:creationId xmlns:a16="http://schemas.microsoft.com/office/drawing/2014/main" id="{49022DE3-450C-4028-BB5F-CC0D9F40C076}"/>
                </a:ext>
              </a:extLst>
            </p:cNvPr>
            <p:cNvSpPr/>
            <p:nvPr/>
          </p:nvSpPr>
          <p:spPr>
            <a:xfrm>
              <a:off x="6306512" y="3115635"/>
              <a:ext cx="252603" cy="39189"/>
            </a:xfrm>
            <a:custGeom>
              <a:avLst/>
              <a:gdLst>
                <a:gd name="connsiteX0" fmla="*/ 240792 w 252603"/>
                <a:gd name="connsiteY0" fmla="*/ 29432 h 39189"/>
                <a:gd name="connsiteX1" fmla="*/ 217646 w 252603"/>
                <a:gd name="connsiteY1" fmla="*/ 14859 h 39189"/>
                <a:gd name="connsiteX2" fmla="*/ 175070 w 252603"/>
                <a:gd name="connsiteY2" fmla="*/ 15050 h 39189"/>
                <a:gd name="connsiteX3" fmla="*/ 29718 w 252603"/>
                <a:gd name="connsiteY3" fmla="*/ 0 h 39189"/>
                <a:gd name="connsiteX4" fmla="*/ 4763 w 252603"/>
                <a:gd name="connsiteY4" fmla="*/ 14192 h 39189"/>
                <a:gd name="connsiteX5" fmla="*/ 0 w 252603"/>
                <a:gd name="connsiteY5" fmla="*/ 17717 h 39189"/>
                <a:gd name="connsiteX6" fmla="*/ 171260 w 252603"/>
                <a:gd name="connsiteY6" fmla="*/ 39052 h 39189"/>
                <a:gd name="connsiteX7" fmla="*/ 240125 w 252603"/>
                <a:gd name="connsiteY7" fmla="*/ 37529 h 39189"/>
                <a:gd name="connsiteX8" fmla="*/ 249079 w 252603"/>
                <a:gd name="connsiteY8" fmla="*/ 36862 h 39189"/>
                <a:gd name="connsiteX9" fmla="*/ 248888 w 252603"/>
                <a:gd name="connsiteY9" fmla="*/ 36290 h 39189"/>
                <a:gd name="connsiteX10" fmla="*/ 251270 w 252603"/>
                <a:gd name="connsiteY10" fmla="*/ 36576 h 39189"/>
                <a:gd name="connsiteX11" fmla="*/ 251365 w 252603"/>
                <a:gd name="connsiteY11" fmla="*/ 36767 h 39189"/>
                <a:gd name="connsiteX12" fmla="*/ 252603 w 252603"/>
                <a:gd name="connsiteY12" fmla="*/ 36671 h 39189"/>
                <a:gd name="connsiteX13" fmla="*/ 240792 w 252603"/>
                <a:gd name="connsiteY13" fmla="*/ 29432 h 39189"/>
                <a:gd name="connsiteX14" fmla="*/ 240792 w 252603"/>
                <a:gd name="connsiteY14" fmla="*/ 29432 h 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03" h="39189">
                  <a:moveTo>
                    <a:pt x="240792" y="29432"/>
                  </a:moveTo>
                  <a:cubicBezTo>
                    <a:pt x="233458" y="24194"/>
                    <a:pt x="225743" y="19336"/>
                    <a:pt x="217646" y="14859"/>
                  </a:cubicBezTo>
                  <a:cubicBezTo>
                    <a:pt x="203454" y="15240"/>
                    <a:pt x="189262" y="15240"/>
                    <a:pt x="175070" y="15050"/>
                  </a:cubicBezTo>
                  <a:cubicBezTo>
                    <a:pt x="126492" y="14288"/>
                    <a:pt x="77343" y="10192"/>
                    <a:pt x="29718" y="0"/>
                  </a:cubicBezTo>
                  <a:cubicBezTo>
                    <a:pt x="21050" y="3905"/>
                    <a:pt x="12668" y="8668"/>
                    <a:pt x="4763" y="14192"/>
                  </a:cubicBezTo>
                  <a:cubicBezTo>
                    <a:pt x="3143" y="15335"/>
                    <a:pt x="1619" y="16478"/>
                    <a:pt x="0" y="17717"/>
                  </a:cubicBezTo>
                  <a:cubicBezTo>
                    <a:pt x="55626" y="32575"/>
                    <a:pt x="113824" y="38100"/>
                    <a:pt x="171260" y="39052"/>
                  </a:cubicBezTo>
                  <a:cubicBezTo>
                    <a:pt x="193072" y="39433"/>
                    <a:pt x="217551" y="39052"/>
                    <a:pt x="240125" y="37529"/>
                  </a:cubicBezTo>
                  <a:lnTo>
                    <a:pt x="249079" y="36862"/>
                  </a:lnTo>
                  <a:cubicBezTo>
                    <a:pt x="248984" y="36671"/>
                    <a:pt x="248888" y="36481"/>
                    <a:pt x="248888" y="36290"/>
                  </a:cubicBezTo>
                  <a:cubicBezTo>
                    <a:pt x="249746" y="36385"/>
                    <a:pt x="250508" y="36481"/>
                    <a:pt x="251270" y="36576"/>
                  </a:cubicBezTo>
                  <a:cubicBezTo>
                    <a:pt x="251270" y="36671"/>
                    <a:pt x="251365" y="36671"/>
                    <a:pt x="251365" y="36767"/>
                  </a:cubicBezTo>
                  <a:lnTo>
                    <a:pt x="252603" y="36671"/>
                  </a:lnTo>
                  <a:lnTo>
                    <a:pt x="240792" y="29432"/>
                  </a:lnTo>
                  <a:lnTo>
                    <a:pt x="240792" y="29432"/>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7" name="Freeform: Shape 1606">
              <a:extLst>
                <a:ext uri="{FF2B5EF4-FFF2-40B4-BE49-F238E27FC236}">
                  <a16:creationId xmlns:a16="http://schemas.microsoft.com/office/drawing/2014/main" id="{03CB7A4D-B977-4C1C-8183-21DF3389A5A7}"/>
                </a:ext>
              </a:extLst>
            </p:cNvPr>
            <p:cNvSpPr/>
            <p:nvPr/>
          </p:nvSpPr>
          <p:spPr>
            <a:xfrm>
              <a:off x="6355663" y="3100205"/>
              <a:ext cx="146780" cy="19748"/>
            </a:xfrm>
            <a:custGeom>
              <a:avLst/>
              <a:gdLst>
                <a:gd name="connsiteX0" fmla="*/ 146780 w 146780"/>
                <a:gd name="connsiteY0" fmla="*/ 19717 h 19748"/>
                <a:gd name="connsiteX1" fmla="*/ 103346 w 146780"/>
                <a:gd name="connsiteY1" fmla="*/ 5620 h 19748"/>
                <a:gd name="connsiteX2" fmla="*/ 95059 w 146780"/>
                <a:gd name="connsiteY2" fmla="*/ 7906 h 19748"/>
                <a:gd name="connsiteX3" fmla="*/ 80677 w 146780"/>
                <a:gd name="connsiteY3" fmla="*/ 1619 h 19748"/>
                <a:gd name="connsiteX4" fmla="*/ 75533 w 146780"/>
                <a:gd name="connsiteY4" fmla="*/ 1048 h 19748"/>
                <a:gd name="connsiteX5" fmla="*/ 55150 w 146780"/>
                <a:gd name="connsiteY5" fmla="*/ 0 h 19748"/>
                <a:gd name="connsiteX6" fmla="*/ 35814 w 146780"/>
                <a:gd name="connsiteY6" fmla="*/ 6477 h 19748"/>
                <a:gd name="connsiteX7" fmla="*/ 26384 w 146780"/>
                <a:gd name="connsiteY7" fmla="*/ 2095 h 19748"/>
                <a:gd name="connsiteX8" fmla="*/ 0 w 146780"/>
                <a:gd name="connsiteY8" fmla="*/ 8096 h 19748"/>
                <a:gd name="connsiteX9" fmla="*/ 146780 w 146780"/>
                <a:gd name="connsiteY9" fmla="*/ 19717 h 1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80" h="19748">
                  <a:moveTo>
                    <a:pt x="146780" y="19717"/>
                  </a:moveTo>
                  <a:cubicBezTo>
                    <a:pt x="132778" y="13716"/>
                    <a:pt x="118110" y="8953"/>
                    <a:pt x="103346" y="5620"/>
                  </a:cubicBezTo>
                  <a:cubicBezTo>
                    <a:pt x="100774" y="7048"/>
                    <a:pt x="98012" y="7810"/>
                    <a:pt x="95059" y="7906"/>
                  </a:cubicBezTo>
                  <a:cubicBezTo>
                    <a:pt x="89630" y="8001"/>
                    <a:pt x="84582" y="5620"/>
                    <a:pt x="80677" y="1619"/>
                  </a:cubicBezTo>
                  <a:cubicBezTo>
                    <a:pt x="78962" y="1429"/>
                    <a:pt x="77248" y="1238"/>
                    <a:pt x="75533" y="1048"/>
                  </a:cubicBezTo>
                  <a:cubicBezTo>
                    <a:pt x="68771" y="381"/>
                    <a:pt x="61913" y="0"/>
                    <a:pt x="55150" y="0"/>
                  </a:cubicBezTo>
                  <a:cubicBezTo>
                    <a:pt x="49911" y="5143"/>
                    <a:pt x="42863" y="7715"/>
                    <a:pt x="35814" y="6477"/>
                  </a:cubicBezTo>
                  <a:cubicBezTo>
                    <a:pt x="32290" y="5905"/>
                    <a:pt x="29051" y="4286"/>
                    <a:pt x="26384" y="2095"/>
                  </a:cubicBezTo>
                  <a:cubicBezTo>
                    <a:pt x="17431" y="3429"/>
                    <a:pt x="8573" y="5429"/>
                    <a:pt x="0" y="8096"/>
                  </a:cubicBezTo>
                  <a:cubicBezTo>
                    <a:pt x="48196" y="17145"/>
                    <a:pt x="98012" y="20098"/>
                    <a:pt x="146780" y="19717"/>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8" name="Freeform: Shape 1607">
              <a:extLst>
                <a:ext uri="{FF2B5EF4-FFF2-40B4-BE49-F238E27FC236}">
                  <a16:creationId xmlns:a16="http://schemas.microsoft.com/office/drawing/2014/main" id="{CBD81768-66D5-42E0-9EDE-AEAF485BC4C3}"/>
                </a:ext>
              </a:extLst>
            </p:cNvPr>
            <p:cNvSpPr/>
            <p:nvPr/>
          </p:nvSpPr>
          <p:spPr>
            <a:xfrm>
              <a:off x="6139920" y="2939707"/>
              <a:ext cx="70008" cy="116300"/>
            </a:xfrm>
            <a:custGeom>
              <a:avLst/>
              <a:gdLst>
                <a:gd name="connsiteX0" fmla="*/ 11240 w 70008"/>
                <a:gd name="connsiteY0" fmla="*/ 7144 h 116300"/>
                <a:gd name="connsiteX1" fmla="*/ 12859 w 70008"/>
                <a:gd name="connsiteY1" fmla="*/ 31623 h 116300"/>
                <a:gd name="connsiteX2" fmla="*/ 2286 w 70008"/>
                <a:gd name="connsiteY2" fmla="*/ 40767 h 116300"/>
                <a:gd name="connsiteX3" fmla="*/ 0 w 70008"/>
                <a:gd name="connsiteY3" fmla="*/ 61817 h 116300"/>
                <a:gd name="connsiteX4" fmla="*/ 667 w 70008"/>
                <a:gd name="connsiteY4" fmla="*/ 62484 h 116300"/>
                <a:gd name="connsiteX5" fmla="*/ 70009 w 70008"/>
                <a:gd name="connsiteY5" fmla="*/ 116300 h 116300"/>
                <a:gd name="connsiteX6" fmla="*/ 68294 w 70008"/>
                <a:gd name="connsiteY6" fmla="*/ 89249 h 116300"/>
                <a:gd name="connsiteX7" fmla="*/ 46577 w 70008"/>
                <a:gd name="connsiteY7" fmla="*/ 94202 h 116300"/>
                <a:gd name="connsiteX8" fmla="*/ 43339 w 70008"/>
                <a:gd name="connsiteY8" fmla="*/ 65913 h 116300"/>
                <a:gd name="connsiteX9" fmla="*/ 67532 w 70008"/>
                <a:gd name="connsiteY9" fmla="*/ 54102 h 116300"/>
                <a:gd name="connsiteX10" fmla="*/ 67627 w 70008"/>
                <a:gd name="connsiteY10" fmla="*/ 44101 h 116300"/>
                <a:gd name="connsiteX11" fmla="*/ 56388 w 70008"/>
                <a:gd name="connsiteY11" fmla="*/ 37147 h 116300"/>
                <a:gd name="connsiteX12" fmla="*/ 8668 w 70008"/>
                <a:gd name="connsiteY12" fmla="*/ 0 h 116300"/>
                <a:gd name="connsiteX13" fmla="*/ 7620 w 70008"/>
                <a:gd name="connsiteY13" fmla="*/ 5715 h 116300"/>
                <a:gd name="connsiteX14" fmla="*/ 11240 w 70008"/>
                <a:gd name="connsiteY14" fmla="*/ 7144 h 116300"/>
                <a:gd name="connsiteX15" fmla="*/ 36576 w 70008"/>
                <a:gd name="connsiteY15" fmla="*/ 31528 h 116300"/>
                <a:gd name="connsiteX16" fmla="*/ 40958 w 70008"/>
                <a:gd name="connsiteY16" fmla="*/ 56483 h 116300"/>
                <a:gd name="connsiteX17" fmla="*/ 18383 w 70008"/>
                <a:gd name="connsiteY17" fmla="*/ 68104 h 116300"/>
                <a:gd name="connsiteX18" fmla="*/ 14002 w 70008"/>
                <a:gd name="connsiteY18" fmla="*/ 43148 h 116300"/>
                <a:gd name="connsiteX19" fmla="*/ 36576 w 70008"/>
                <a:gd name="connsiteY19" fmla="*/ 31528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008" h="116300">
                  <a:moveTo>
                    <a:pt x="11240" y="7144"/>
                  </a:moveTo>
                  <a:cubicBezTo>
                    <a:pt x="18002" y="11525"/>
                    <a:pt x="18764" y="22479"/>
                    <a:pt x="12859" y="31623"/>
                  </a:cubicBezTo>
                  <a:cubicBezTo>
                    <a:pt x="10001" y="36004"/>
                    <a:pt x="6191" y="39148"/>
                    <a:pt x="2286" y="40767"/>
                  </a:cubicBezTo>
                  <a:cubicBezTo>
                    <a:pt x="1429" y="47816"/>
                    <a:pt x="667" y="54769"/>
                    <a:pt x="0" y="61817"/>
                  </a:cubicBezTo>
                  <a:cubicBezTo>
                    <a:pt x="190" y="62008"/>
                    <a:pt x="476" y="62293"/>
                    <a:pt x="667" y="62484"/>
                  </a:cubicBezTo>
                  <a:cubicBezTo>
                    <a:pt x="21812" y="83915"/>
                    <a:pt x="45148" y="101632"/>
                    <a:pt x="70009" y="116300"/>
                  </a:cubicBezTo>
                  <a:cubicBezTo>
                    <a:pt x="69247" y="107537"/>
                    <a:pt x="68675" y="98489"/>
                    <a:pt x="68294" y="89249"/>
                  </a:cubicBezTo>
                  <a:cubicBezTo>
                    <a:pt x="61817" y="95726"/>
                    <a:pt x="53054" y="98012"/>
                    <a:pt x="46577" y="94202"/>
                  </a:cubicBezTo>
                  <a:cubicBezTo>
                    <a:pt x="38386" y="89345"/>
                    <a:pt x="36957" y="76771"/>
                    <a:pt x="43339" y="65913"/>
                  </a:cubicBezTo>
                  <a:cubicBezTo>
                    <a:pt x="49149" y="56007"/>
                    <a:pt x="59531" y="51149"/>
                    <a:pt x="67532" y="54102"/>
                  </a:cubicBezTo>
                  <a:cubicBezTo>
                    <a:pt x="67532" y="50768"/>
                    <a:pt x="67627" y="47434"/>
                    <a:pt x="67627" y="44101"/>
                  </a:cubicBezTo>
                  <a:cubicBezTo>
                    <a:pt x="63817" y="41815"/>
                    <a:pt x="60103" y="39529"/>
                    <a:pt x="56388" y="37147"/>
                  </a:cubicBezTo>
                  <a:cubicBezTo>
                    <a:pt x="39433" y="26194"/>
                    <a:pt x="23336" y="13906"/>
                    <a:pt x="8668" y="0"/>
                  </a:cubicBezTo>
                  <a:cubicBezTo>
                    <a:pt x="8287" y="1905"/>
                    <a:pt x="7906" y="3810"/>
                    <a:pt x="7620" y="5715"/>
                  </a:cubicBezTo>
                  <a:cubicBezTo>
                    <a:pt x="8954" y="5905"/>
                    <a:pt x="10096" y="6382"/>
                    <a:pt x="11240" y="7144"/>
                  </a:cubicBezTo>
                  <a:close/>
                  <a:moveTo>
                    <a:pt x="36576" y="31528"/>
                  </a:moveTo>
                  <a:cubicBezTo>
                    <a:pt x="44006" y="35243"/>
                    <a:pt x="46006" y="46387"/>
                    <a:pt x="40958" y="56483"/>
                  </a:cubicBezTo>
                  <a:cubicBezTo>
                    <a:pt x="35909" y="66580"/>
                    <a:pt x="25813" y="71818"/>
                    <a:pt x="18383" y="68104"/>
                  </a:cubicBezTo>
                  <a:cubicBezTo>
                    <a:pt x="10954" y="64389"/>
                    <a:pt x="8954" y="53245"/>
                    <a:pt x="14002" y="43148"/>
                  </a:cubicBezTo>
                  <a:cubicBezTo>
                    <a:pt x="18955" y="33052"/>
                    <a:pt x="29051" y="27908"/>
                    <a:pt x="36576" y="31528"/>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9" name="Freeform: Shape 1608">
              <a:extLst>
                <a:ext uri="{FF2B5EF4-FFF2-40B4-BE49-F238E27FC236}">
                  <a16:creationId xmlns:a16="http://schemas.microsoft.com/office/drawing/2014/main" id="{0354EF6F-B9DA-467A-9963-D32EEB8106CE}"/>
                </a:ext>
              </a:extLst>
            </p:cNvPr>
            <p:cNvSpPr/>
            <p:nvPr/>
          </p:nvSpPr>
          <p:spPr>
            <a:xfrm>
              <a:off x="6216217" y="3106967"/>
              <a:ext cx="83438" cy="83629"/>
            </a:xfrm>
            <a:custGeom>
              <a:avLst/>
              <a:gdLst>
                <a:gd name="connsiteX0" fmla="*/ 42958 w 83438"/>
                <a:gd name="connsiteY0" fmla="*/ 82010 h 83629"/>
                <a:gd name="connsiteX1" fmla="*/ 46387 w 83438"/>
                <a:gd name="connsiteY1" fmla="*/ 83629 h 83629"/>
                <a:gd name="connsiteX2" fmla="*/ 83439 w 83438"/>
                <a:gd name="connsiteY2" fmla="*/ 32004 h 83629"/>
                <a:gd name="connsiteX3" fmla="*/ 48958 w 83438"/>
                <a:gd name="connsiteY3" fmla="*/ 20860 h 83629"/>
                <a:gd name="connsiteX4" fmla="*/ 1619 w 83438"/>
                <a:gd name="connsiteY4" fmla="*/ 857 h 83629"/>
                <a:gd name="connsiteX5" fmla="*/ 0 w 83438"/>
                <a:gd name="connsiteY5" fmla="*/ 0 h 83629"/>
                <a:gd name="connsiteX6" fmla="*/ 9144 w 83438"/>
                <a:gd name="connsiteY6" fmla="*/ 45339 h 83629"/>
                <a:gd name="connsiteX7" fmla="*/ 42958 w 83438"/>
                <a:gd name="connsiteY7" fmla="*/ 82010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8" h="83629">
                  <a:moveTo>
                    <a:pt x="42958" y="82010"/>
                  </a:moveTo>
                  <a:cubicBezTo>
                    <a:pt x="44101" y="82582"/>
                    <a:pt x="45244" y="83153"/>
                    <a:pt x="46387" y="83629"/>
                  </a:cubicBezTo>
                  <a:cubicBezTo>
                    <a:pt x="54769" y="64008"/>
                    <a:pt x="67627" y="46101"/>
                    <a:pt x="83439" y="32004"/>
                  </a:cubicBezTo>
                  <a:cubicBezTo>
                    <a:pt x="71819" y="28670"/>
                    <a:pt x="60293" y="25051"/>
                    <a:pt x="48958" y="20860"/>
                  </a:cubicBezTo>
                  <a:cubicBezTo>
                    <a:pt x="32766" y="14954"/>
                    <a:pt x="16954" y="8287"/>
                    <a:pt x="1619" y="857"/>
                  </a:cubicBezTo>
                  <a:cubicBezTo>
                    <a:pt x="1048" y="571"/>
                    <a:pt x="571" y="286"/>
                    <a:pt x="0" y="0"/>
                  </a:cubicBezTo>
                  <a:cubicBezTo>
                    <a:pt x="2667" y="16669"/>
                    <a:pt x="5810" y="31813"/>
                    <a:pt x="9144" y="45339"/>
                  </a:cubicBezTo>
                  <a:cubicBezTo>
                    <a:pt x="15907" y="60865"/>
                    <a:pt x="27622" y="74009"/>
                    <a:pt x="42958" y="82010"/>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0" name="Freeform: Shape 1609">
              <a:extLst>
                <a:ext uri="{FF2B5EF4-FFF2-40B4-BE49-F238E27FC236}">
                  <a16:creationId xmlns:a16="http://schemas.microsoft.com/office/drawing/2014/main" id="{B8E16178-A021-4911-AD8D-48CD8B306161}"/>
                </a:ext>
              </a:extLst>
            </p:cNvPr>
            <p:cNvSpPr/>
            <p:nvPr/>
          </p:nvSpPr>
          <p:spPr>
            <a:xfrm>
              <a:off x="6084675" y="3014861"/>
              <a:ext cx="53816" cy="83534"/>
            </a:xfrm>
            <a:custGeom>
              <a:avLst/>
              <a:gdLst>
                <a:gd name="connsiteX0" fmla="*/ 0 w 53816"/>
                <a:gd name="connsiteY0" fmla="*/ 32861 h 83534"/>
                <a:gd name="connsiteX1" fmla="*/ 20669 w 53816"/>
                <a:gd name="connsiteY1" fmla="*/ 41339 h 83534"/>
                <a:gd name="connsiteX2" fmla="*/ 22765 w 53816"/>
                <a:gd name="connsiteY2" fmla="*/ 41148 h 83534"/>
                <a:gd name="connsiteX3" fmla="*/ 41148 w 53816"/>
                <a:gd name="connsiteY3" fmla="*/ 78010 h 83534"/>
                <a:gd name="connsiteX4" fmla="*/ 53816 w 53816"/>
                <a:gd name="connsiteY4" fmla="*/ 83534 h 83534"/>
                <a:gd name="connsiteX5" fmla="*/ 53626 w 53816"/>
                <a:gd name="connsiteY5" fmla="*/ 80582 h 83534"/>
                <a:gd name="connsiteX6" fmla="*/ 52673 w 53816"/>
                <a:gd name="connsiteY6" fmla="*/ 41339 h 83534"/>
                <a:gd name="connsiteX7" fmla="*/ 51911 w 53816"/>
                <a:gd name="connsiteY7" fmla="*/ 40767 h 83534"/>
                <a:gd name="connsiteX8" fmla="*/ 12002 w 53816"/>
                <a:gd name="connsiteY8" fmla="*/ 762 h 83534"/>
                <a:gd name="connsiteX9" fmla="*/ 11335 w 53816"/>
                <a:gd name="connsiteY9" fmla="*/ 0 h 83534"/>
                <a:gd name="connsiteX10" fmla="*/ 95 w 53816"/>
                <a:gd name="connsiteY10" fmla="*/ 32576 h 83534"/>
                <a:gd name="connsiteX11" fmla="*/ 0 w 53816"/>
                <a:gd name="connsiteY11" fmla="*/ 32861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6" h="83534">
                  <a:moveTo>
                    <a:pt x="0" y="32861"/>
                  </a:moveTo>
                  <a:cubicBezTo>
                    <a:pt x="5334" y="38481"/>
                    <a:pt x="12764" y="41624"/>
                    <a:pt x="20669" y="41339"/>
                  </a:cubicBezTo>
                  <a:cubicBezTo>
                    <a:pt x="21336" y="41339"/>
                    <a:pt x="22098" y="41243"/>
                    <a:pt x="22765" y="41148"/>
                  </a:cubicBezTo>
                  <a:cubicBezTo>
                    <a:pt x="22765" y="55245"/>
                    <a:pt x="28099" y="68675"/>
                    <a:pt x="41148" y="78010"/>
                  </a:cubicBezTo>
                  <a:cubicBezTo>
                    <a:pt x="45053" y="80772"/>
                    <a:pt x="49340" y="82582"/>
                    <a:pt x="53816" y="83534"/>
                  </a:cubicBezTo>
                  <a:cubicBezTo>
                    <a:pt x="53721" y="82582"/>
                    <a:pt x="53721" y="81534"/>
                    <a:pt x="53626" y="80582"/>
                  </a:cubicBezTo>
                  <a:cubicBezTo>
                    <a:pt x="52864" y="67532"/>
                    <a:pt x="52578" y="54483"/>
                    <a:pt x="52673" y="41339"/>
                  </a:cubicBezTo>
                  <a:cubicBezTo>
                    <a:pt x="52388" y="41148"/>
                    <a:pt x="52197" y="40957"/>
                    <a:pt x="51911" y="40767"/>
                  </a:cubicBezTo>
                  <a:cubicBezTo>
                    <a:pt x="37529" y="28575"/>
                    <a:pt x="24098" y="15335"/>
                    <a:pt x="12002" y="762"/>
                  </a:cubicBezTo>
                  <a:cubicBezTo>
                    <a:pt x="11811" y="476"/>
                    <a:pt x="11525" y="191"/>
                    <a:pt x="11335" y="0"/>
                  </a:cubicBezTo>
                  <a:cubicBezTo>
                    <a:pt x="7239" y="10763"/>
                    <a:pt x="3429" y="21622"/>
                    <a:pt x="95" y="32576"/>
                  </a:cubicBezTo>
                  <a:cubicBezTo>
                    <a:pt x="0" y="32671"/>
                    <a:pt x="0" y="32766"/>
                    <a:pt x="0" y="32861"/>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1" name="Freeform: Shape 1610">
              <a:extLst>
                <a:ext uri="{FF2B5EF4-FFF2-40B4-BE49-F238E27FC236}">
                  <a16:creationId xmlns:a16="http://schemas.microsoft.com/office/drawing/2014/main" id="{6C73521C-2D6C-4166-B6DE-6A8A14459F5A}"/>
                </a:ext>
              </a:extLst>
            </p:cNvPr>
            <p:cNvSpPr/>
            <p:nvPr/>
          </p:nvSpPr>
          <p:spPr>
            <a:xfrm>
              <a:off x="6137236" y="3056199"/>
              <a:ext cx="88028" cy="98922"/>
            </a:xfrm>
            <a:custGeom>
              <a:avLst/>
              <a:gdLst>
                <a:gd name="connsiteX0" fmla="*/ 1256 w 88028"/>
                <a:gd name="connsiteY0" fmla="*/ 42291 h 98921"/>
                <a:gd name="connsiteX1" fmla="*/ 13638 w 88028"/>
                <a:gd name="connsiteY1" fmla="*/ 42863 h 98921"/>
                <a:gd name="connsiteX2" fmla="*/ 42309 w 88028"/>
                <a:gd name="connsiteY2" fmla="*/ 94393 h 98921"/>
                <a:gd name="connsiteX3" fmla="*/ 85838 w 88028"/>
                <a:gd name="connsiteY3" fmla="*/ 90773 h 98921"/>
                <a:gd name="connsiteX4" fmla="*/ 88029 w 88028"/>
                <a:gd name="connsiteY4" fmla="*/ 96202 h 98921"/>
                <a:gd name="connsiteX5" fmla="*/ 78885 w 88028"/>
                <a:gd name="connsiteY5" fmla="*/ 50863 h 98921"/>
                <a:gd name="connsiteX6" fmla="*/ 18 w 88028"/>
                <a:gd name="connsiteY6" fmla="*/ 0 h 98921"/>
                <a:gd name="connsiteX7" fmla="*/ 970 w 88028"/>
                <a:gd name="connsiteY7" fmla="*/ 39243 h 98921"/>
                <a:gd name="connsiteX8" fmla="*/ 1256 w 88028"/>
                <a:gd name="connsiteY8" fmla="*/ 42291 h 9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28" h="98921">
                  <a:moveTo>
                    <a:pt x="1256" y="42291"/>
                  </a:moveTo>
                  <a:cubicBezTo>
                    <a:pt x="5352" y="43148"/>
                    <a:pt x="9543" y="43339"/>
                    <a:pt x="13638" y="42863"/>
                  </a:cubicBezTo>
                  <a:cubicBezTo>
                    <a:pt x="14400" y="63913"/>
                    <a:pt x="21449" y="84011"/>
                    <a:pt x="42309" y="94393"/>
                  </a:cubicBezTo>
                  <a:cubicBezTo>
                    <a:pt x="57930" y="102108"/>
                    <a:pt x="73551" y="99346"/>
                    <a:pt x="85838" y="90773"/>
                  </a:cubicBezTo>
                  <a:cubicBezTo>
                    <a:pt x="86505" y="92583"/>
                    <a:pt x="87267" y="94393"/>
                    <a:pt x="88029" y="96202"/>
                  </a:cubicBezTo>
                  <a:cubicBezTo>
                    <a:pt x="84790" y="82677"/>
                    <a:pt x="81647" y="67532"/>
                    <a:pt x="78885" y="50863"/>
                  </a:cubicBezTo>
                  <a:cubicBezTo>
                    <a:pt x="50500" y="36862"/>
                    <a:pt x="23925" y="20002"/>
                    <a:pt x="18" y="0"/>
                  </a:cubicBezTo>
                  <a:cubicBezTo>
                    <a:pt x="-78" y="13049"/>
                    <a:pt x="208" y="26194"/>
                    <a:pt x="970" y="39243"/>
                  </a:cubicBezTo>
                  <a:cubicBezTo>
                    <a:pt x="1065" y="40291"/>
                    <a:pt x="1161" y="41243"/>
                    <a:pt x="1256" y="4229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2" name="Freeform: Shape 1611">
              <a:extLst>
                <a:ext uri="{FF2B5EF4-FFF2-40B4-BE49-F238E27FC236}">
                  <a16:creationId xmlns:a16="http://schemas.microsoft.com/office/drawing/2014/main" id="{CDFF4AFA-BE2E-43DE-968A-125152FF2064}"/>
                </a:ext>
              </a:extLst>
            </p:cNvPr>
            <p:cNvSpPr/>
            <p:nvPr/>
          </p:nvSpPr>
          <p:spPr>
            <a:xfrm>
              <a:off x="6076292" y="3002383"/>
              <a:ext cx="19716" cy="45339"/>
            </a:xfrm>
            <a:custGeom>
              <a:avLst/>
              <a:gdLst>
                <a:gd name="connsiteX0" fmla="*/ 8382 w 19716"/>
                <a:gd name="connsiteY0" fmla="*/ 45339 h 45339"/>
                <a:gd name="connsiteX1" fmla="*/ 8477 w 19716"/>
                <a:gd name="connsiteY1" fmla="*/ 45053 h 45339"/>
                <a:gd name="connsiteX2" fmla="*/ 19717 w 19716"/>
                <a:gd name="connsiteY2" fmla="*/ 12478 h 45339"/>
                <a:gd name="connsiteX3" fmla="*/ 16954 w 19716"/>
                <a:gd name="connsiteY3" fmla="*/ 9144 h 45339"/>
                <a:gd name="connsiteX4" fmla="*/ 11240 w 19716"/>
                <a:gd name="connsiteY4" fmla="*/ 0 h 45339"/>
                <a:gd name="connsiteX5" fmla="*/ 0 w 19716"/>
                <a:gd name="connsiteY5" fmla="*/ 24003 h 45339"/>
                <a:gd name="connsiteX6" fmla="*/ 4763 w 19716"/>
                <a:gd name="connsiteY6" fmla="*/ 40577 h 45339"/>
                <a:gd name="connsiteX7" fmla="*/ 8382 w 19716"/>
                <a:gd name="connsiteY7" fmla="*/ 45339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16" h="45339">
                  <a:moveTo>
                    <a:pt x="8382" y="45339"/>
                  </a:moveTo>
                  <a:cubicBezTo>
                    <a:pt x="8382" y="45244"/>
                    <a:pt x="8477" y="45148"/>
                    <a:pt x="8477" y="45053"/>
                  </a:cubicBezTo>
                  <a:cubicBezTo>
                    <a:pt x="11811" y="34100"/>
                    <a:pt x="15621" y="23241"/>
                    <a:pt x="19717" y="12478"/>
                  </a:cubicBezTo>
                  <a:cubicBezTo>
                    <a:pt x="18764" y="11335"/>
                    <a:pt x="17907" y="10192"/>
                    <a:pt x="16954" y="9144"/>
                  </a:cubicBezTo>
                  <a:cubicBezTo>
                    <a:pt x="16288" y="8287"/>
                    <a:pt x="13906" y="4477"/>
                    <a:pt x="11240" y="0"/>
                  </a:cubicBezTo>
                  <a:cubicBezTo>
                    <a:pt x="7334" y="7906"/>
                    <a:pt x="3619" y="15907"/>
                    <a:pt x="0" y="24003"/>
                  </a:cubicBezTo>
                  <a:cubicBezTo>
                    <a:pt x="190" y="29813"/>
                    <a:pt x="1715" y="35528"/>
                    <a:pt x="4763" y="40577"/>
                  </a:cubicBezTo>
                  <a:cubicBezTo>
                    <a:pt x="5715" y="42291"/>
                    <a:pt x="6953" y="43910"/>
                    <a:pt x="8382" y="45339"/>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3" name="Freeform: Shape 1612">
              <a:extLst>
                <a:ext uri="{FF2B5EF4-FFF2-40B4-BE49-F238E27FC236}">
                  <a16:creationId xmlns:a16="http://schemas.microsoft.com/office/drawing/2014/main" id="{1204A2AE-514E-4DFD-B8E4-9577B42DB7FD}"/>
                </a:ext>
              </a:extLst>
            </p:cNvPr>
            <p:cNvSpPr/>
            <p:nvPr/>
          </p:nvSpPr>
          <p:spPr>
            <a:xfrm>
              <a:off x="6087436" y="2994858"/>
              <a:ext cx="477584" cy="169359"/>
            </a:xfrm>
            <a:custGeom>
              <a:avLst/>
              <a:gdLst>
                <a:gd name="connsiteX0" fmla="*/ 470440 w 477583"/>
                <a:gd name="connsiteY0" fmla="*/ 157163 h 169358"/>
                <a:gd name="connsiteX1" fmla="*/ 468059 w 477583"/>
                <a:gd name="connsiteY1" fmla="*/ 156877 h 169358"/>
                <a:gd name="connsiteX2" fmla="*/ 468249 w 477583"/>
                <a:gd name="connsiteY2" fmla="*/ 157448 h 169358"/>
                <a:gd name="connsiteX3" fmla="*/ 459296 w 477583"/>
                <a:gd name="connsiteY3" fmla="*/ 158115 h 169358"/>
                <a:gd name="connsiteX4" fmla="*/ 390430 w 477583"/>
                <a:gd name="connsiteY4" fmla="*/ 159639 h 169358"/>
                <a:gd name="connsiteX5" fmla="*/ 219170 w 477583"/>
                <a:gd name="connsiteY5" fmla="*/ 138303 h 169358"/>
                <a:gd name="connsiteX6" fmla="*/ 172498 w 477583"/>
                <a:gd name="connsiteY6" fmla="*/ 123254 h 169358"/>
                <a:gd name="connsiteX7" fmla="*/ 127349 w 477583"/>
                <a:gd name="connsiteY7" fmla="*/ 103251 h 169358"/>
                <a:gd name="connsiteX8" fmla="*/ 50006 w 477583"/>
                <a:gd name="connsiteY8" fmla="*/ 50959 h 169358"/>
                <a:gd name="connsiteX9" fmla="*/ 12002 w 477583"/>
                <a:gd name="connsiteY9" fmla="*/ 10954 h 169358"/>
                <a:gd name="connsiteX10" fmla="*/ 8763 w 477583"/>
                <a:gd name="connsiteY10" fmla="*/ 6763 h 169358"/>
                <a:gd name="connsiteX11" fmla="*/ 3715 w 477583"/>
                <a:gd name="connsiteY11" fmla="*/ 0 h 169358"/>
                <a:gd name="connsiteX12" fmla="*/ 0 w 477583"/>
                <a:gd name="connsiteY12" fmla="*/ 7334 h 169358"/>
                <a:gd name="connsiteX13" fmla="*/ 5715 w 477583"/>
                <a:gd name="connsiteY13" fmla="*/ 16478 h 169358"/>
                <a:gd name="connsiteX14" fmla="*/ 8477 w 477583"/>
                <a:gd name="connsiteY14" fmla="*/ 19812 h 169358"/>
                <a:gd name="connsiteX15" fmla="*/ 9144 w 477583"/>
                <a:gd name="connsiteY15" fmla="*/ 20574 h 169358"/>
                <a:gd name="connsiteX16" fmla="*/ 49054 w 477583"/>
                <a:gd name="connsiteY16" fmla="*/ 60579 h 169358"/>
                <a:gd name="connsiteX17" fmla="*/ 49816 w 477583"/>
                <a:gd name="connsiteY17" fmla="*/ 61150 h 169358"/>
                <a:gd name="connsiteX18" fmla="*/ 128683 w 477583"/>
                <a:gd name="connsiteY18" fmla="*/ 112014 h 169358"/>
                <a:gd name="connsiteX19" fmla="*/ 130302 w 477583"/>
                <a:gd name="connsiteY19" fmla="*/ 112871 h 169358"/>
                <a:gd name="connsiteX20" fmla="*/ 177641 w 477583"/>
                <a:gd name="connsiteY20" fmla="*/ 132874 h 169358"/>
                <a:gd name="connsiteX21" fmla="*/ 212122 w 477583"/>
                <a:gd name="connsiteY21" fmla="*/ 144018 h 169358"/>
                <a:gd name="connsiteX22" fmla="*/ 226695 w 477583"/>
                <a:gd name="connsiteY22" fmla="*/ 147923 h 169358"/>
                <a:gd name="connsiteX23" fmla="*/ 406527 w 477583"/>
                <a:gd name="connsiteY23" fmla="*/ 169259 h 169358"/>
                <a:gd name="connsiteX24" fmla="*/ 477584 w 477583"/>
                <a:gd name="connsiteY24" fmla="*/ 167831 h 169358"/>
                <a:gd name="connsiteX25" fmla="*/ 475202 w 477583"/>
                <a:gd name="connsiteY25" fmla="*/ 163354 h 169358"/>
                <a:gd name="connsiteX26" fmla="*/ 475202 w 477583"/>
                <a:gd name="connsiteY26" fmla="*/ 163354 h 169358"/>
                <a:gd name="connsiteX27" fmla="*/ 474821 w 477583"/>
                <a:gd name="connsiteY27" fmla="*/ 162687 h 169358"/>
                <a:gd name="connsiteX28" fmla="*/ 474250 w 477583"/>
                <a:gd name="connsiteY28" fmla="*/ 161639 h 169358"/>
                <a:gd name="connsiteX29" fmla="*/ 474250 w 477583"/>
                <a:gd name="connsiteY29" fmla="*/ 161639 h 169358"/>
                <a:gd name="connsiteX30" fmla="*/ 471773 w 477583"/>
                <a:gd name="connsiteY30" fmla="*/ 157067 h 169358"/>
                <a:gd name="connsiteX31" fmla="*/ 470535 w 477583"/>
                <a:gd name="connsiteY31" fmla="*/ 157353 h 169358"/>
                <a:gd name="connsiteX32" fmla="*/ 470440 w 477583"/>
                <a:gd name="connsiteY32" fmla="*/ 157163 h 169358"/>
                <a:gd name="connsiteX33" fmla="*/ 474059 w 477583"/>
                <a:gd name="connsiteY33" fmla="*/ 163068 h 169358"/>
                <a:gd name="connsiteX34" fmla="*/ 475298 w 477583"/>
                <a:gd name="connsiteY34" fmla="*/ 164973 h 169358"/>
                <a:gd name="connsiteX35" fmla="*/ 474059 w 477583"/>
                <a:gd name="connsiteY35" fmla="*/ 163068 h 169358"/>
                <a:gd name="connsiteX36" fmla="*/ 474059 w 477583"/>
                <a:gd name="connsiteY36" fmla="*/ 163068 h 1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7583" h="169358">
                  <a:moveTo>
                    <a:pt x="470440" y="157163"/>
                  </a:moveTo>
                  <a:cubicBezTo>
                    <a:pt x="469678" y="157067"/>
                    <a:pt x="468916" y="157067"/>
                    <a:pt x="468059" y="156877"/>
                  </a:cubicBezTo>
                  <a:cubicBezTo>
                    <a:pt x="468154" y="157067"/>
                    <a:pt x="468249" y="157258"/>
                    <a:pt x="468249" y="157448"/>
                  </a:cubicBezTo>
                  <a:lnTo>
                    <a:pt x="459296" y="158115"/>
                  </a:lnTo>
                  <a:cubicBezTo>
                    <a:pt x="436626" y="159639"/>
                    <a:pt x="412242" y="160020"/>
                    <a:pt x="390430" y="159639"/>
                  </a:cubicBezTo>
                  <a:cubicBezTo>
                    <a:pt x="332994" y="158782"/>
                    <a:pt x="274796" y="153257"/>
                    <a:pt x="219170" y="138303"/>
                  </a:cubicBezTo>
                  <a:cubicBezTo>
                    <a:pt x="203359" y="134112"/>
                    <a:pt x="187738" y="129064"/>
                    <a:pt x="172498" y="123254"/>
                  </a:cubicBezTo>
                  <a:cubicBezTo>
                    <a:pt x="157067" y="117348"/>
                    <a:pt x="142018" y="110681"/>
                    <a:pt x="127349" y="103251"/>
                  </a:cubicBezTo>
                  <a:cubicBezTo>
                    <a:pt x="99441" y="88964"/>
                    <a:pt x="73343" y="71628"/>
                    <a:pt x="50006" y="50959"/>
                  </a:cubicBezTo>
                  <a:cubicBezTo>
                    <a:pt x="36290" y="38767"/>
                    <a:pt x="23527" y="25527"/>
                    <a:pt x="12002" y="10954"/>
                  </a:cubicBezTo>
                  <a:cubicBezTo>
                    <a:pt x="10954" y="9620"/>
                    <a:pt x="9811" y="8192"/>
                    <a:pt x="8763" y="6763"/>
                  </a:cubicBezTo>
                  <a:cubicBezTo>
                    <a:pt x="7048" y="4477"/>
                    <a:pt x="5429" y="2286"/>
                    <a:pt x="3715" y="0"/>
                  </a:cubicBezTo>
                  <a:cubicBezTo>
                    <a:pt x="2477" y="2477"/>
                    <a:pt x="1238" y="4953"/>
                    <a:pt x="0" y="7334"/>
                  </a:cubicBezTo>
                  <a:cubicBezTo>
                    <a:pt x="2762" y="11811"/>
                    <a:pt x="5048" y="15621"/>
                    <a:pt x="5715" y="16478"/>
                  </a:cubicBezTo>
                  <a:cubicBezTo>
                    <a:pt x="6668" y="17621"/>
                    <a:pt x="7525" y="18764"/>
                    <a:pt x="8477" y="19812"/>
                  </a:cubicBezTo>
                  <a:cubicBezTo>
                    <a:pt x="8668" y="20098"/>
                    <a:pt x="8954" y="20384"/>
                    <a:pt x="9144" y="20574"/>
                  </a:cubicBezTo>
                  <a:cubicBezTo>
                    <a:pt x="21241" y="35147"/>
                    <a:pt x="34671" y="48387"/>
                    <a:pt x="49054" y="60579"/>
                  </a:cubicBezTo>
                  <a:cubicBezTo>
                    <a:pt x="49340" y="60770"/>
                    <a:pt x="49530" y="60960"/>
                    <a:pt x="49816" y="61150"/>
                  </a:cubicBezTo>
                  <a:cubicBezTo>
                    <a:pt x="73628" y="81153"/>
                    <a:pt x="100298" y="98012"/>
                    <a:pt x="128683" y="112014"/>
                  </a:cubicBezTo>
                  <a:cubicBezTo>
                    <a:pt x="129254" y="112300"/>
                    <a:pt x="129731" y="112586"/>
                    <a:pt x="130302" y="112871"/>
                  </a:cubicBezTo>
                  <a:cubicBezTo>
                    <a:pt x="145637" y="120396"/>
                    <a:pt x="161544" y="127064"/>
                    <a:pt x="177641" y="132874"/>
                  </a:cubicBezTo>
                  <a:cubicBezTo>
                    <a:pt x="188976" y="136970"/>
                    <a:pt x="200501" y="140684"/>
                    <a:pt x="212122" y="144018"/>
                  </a:cubicBezTo>
                  <a:cubicBezTo>
                    <a:pt x="216979" y="145352"/>
                    <a:pt x="221837" y="146685"/>
                    <a:pt x="226695" y="147923"/>
                  </a:cubicBezTo>
                  <a:cubicBezTo>
                    <a:pt x="285179" y="162782"/>
                    <a:pt x="346234" y="168307"/>
                    <a:pt x="406527" y="169259"/>
                  </a:cubicBezTo>
                  <a:cubicBezTo>
                    <a:pt x="429006" y="169545"/>
                    <a:pt x="454247" y="169259"/>
                    <a:pt x="477584" y="167831"/>
                  </a:cubicBezTo>
                  <a:cubicBezTo>
                    <a:pt x="476822" y="166306"/>
                    <a:pt x="475964" y="164783"/>
                    <a:pt x="475202" y="163354"/>
                  </a:cubicBezTo>
                  <a:lnTo>
                    <a:pt x="475202" y="163354"/>
                  </a:lnTo>
                  <a:lnTo>
                    <a:pt x="474821" y="162687"/>
                  </a:lnTo>
                  <a:cubicBezTo>
                    <a:pt x="474631" y="162306"/>
                    <a:pt x="474440" y="162020"/>
                    <a:pt x="474250" y="161639"/>
                  </a:cubicBezTo>
                  <a:cubicBezTo>
                    <a:pt x="474250" y="161639"/>
                    <a:pt x="474250" y="161639"/>
                    <a:pt x="474250" y="161639"/>
                  </a:cubicBezTo>
                  <a:lnTo>
                    <a:pt x="471773" y="157067"/>
                  </a:lnTo>
                  <a:lnTo>
                    <a:pt x="470535" y="157353"/>
                  </a:lnTo>
                  <a:cubicBezTo>
                    <a:pt x="470535" y="157258"/>
                    <a:pt x="470440" y="157163"/>
                    <a:pt x="470440" y="157163"/>
                  </a:cubicBezTo>
                  <a:close/>
                  <a:moveTo>
                    <a:pt x="474059" y="163068"/>
                  </a:moveTo>
                  <a:cubicBezTo>
                    <a:pt x="474440" y="163735"/>
                    <a:pt x="474821" y="164402"/>
                    <a:pt x="475298" y="164973"/>
                  </a:cubicBezTo>
                  <a:cubicBezTo>
                    <a:pt x="474917" y="164402"/>
                    <a:pt x="474440" y="163735"/>
                    <a:pt x="474059" y="163068"/>
                  </a:cubicBezTo>
                  <a:lnTo>
                    <a:pt x="474059" y="163068"/>
                  </a:ln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4" name="Freeform: Shape 1613">
              <a:extLst>
                <a:ext uri="{FF2B5EF4-FFF2-40B4-BE49-F238E27FC236}">
                  <a16:creationId xmlns:a16="http://schemas.microsoft.com/office/drawing/2014/main" id="{E523DCDE-6D7C-41CC-ABE8-F502494A52DD}"/>
                </a:ext>
              </a:extLst>
            </p:cNvPr>
            <p:cNvSpPr/>
            <p:nvPr/>
          </p:nvSpPr>
          <p:spPr>
            <a:xfrm>
              <a:off x="6262507" y="3139067"/>
              <a:ext cx="343090" cy="128016"/>
            </a:xfrm>
            <a:custGeom>
              <a:avLst/>
              <a:gdLst>
                <a:gd name="connsiteX0" fmla="*/ 231457 w 343090"/>
                <a:gd name="connsiteY0" fmla="*/ 25241 h 128016"/>
                <a:gd name="connsiteX1" fmla="*/ 51625 w 343090"/>
                <a:gd name="connsiteY1" fmla="*/ 3905 h 128016"/>
                <a:gd name="connsiteX2" fmla="*/ 37052 w 343090"/>
                <a:gd name="connsiteY2" fmla="*/ 0 h 128016"/>
                <a:gd name="connsiteX3" fmla="*/ 0 w 343090"/>
                <a:gd name="connsiteY3" fmla="*/ 51626 h 128016"/>
                <a:gd name="connsiteX4" fmla="*/ 48673 w 343090"/>
                <a:gd name="connsiteY4" fmla="*/ 48768 h 128016"/>
                <a:gd name="connsiteX5" fmla="*/ 50482 w 343090"/>
                <a:gd name="connsiteY5" fmla="*/ 51721 h 128016"/>
                <a:gd name="connsiteX6" fmla="*/ 51340 w 343090"/>
                <a:gd name="connsiteY6" fmla="*/ 53054 h 128016"/>
                <a:gd name="connsiteX7" fmla="*/ 52292 w 343090"/>
                <a:gd name="connsiteY7" fmla="*/ 54483 h 128016"/>
                <a:gd name="connsiteX8" fmla="*/ 53530 w 343090"/>
                <a:gd name="connsiteY8" fmla="*/ 56198 h 128016"/>
                <a:gd name="connsiteX9" fmla="*/ 54197 w 343090"/>
                <a:gd name="connsiteY9" fmla="*/ 57055 h 128016"/>
                <a:gd name="connsiteX10" fmla="*/ 55721 w 343090"/>
                <a:gd name="connsiteY10" fmla="*/ 58960 h 128016"/>
                <a:gd name="connsiteX11" fmla="*/ 55721 w 343090"/>
                <a:gd name="connsiteY11" fmla="*/ 58960 h 128016"/>
                <a:gd name="connsiteX12" fmla="*/ 55721 w 343090"/>
                <a:gd name="connsiteY12" fmla="*/ 58960 h 128016"/>
                <a:gd name="connsiteX13" fmla="*/ 58198 w 343090"/>
                <a:gd name="connsiteY13" fmla="*/ 61817 h 128016"/>
                <a:gd name="connsiteX14" fmla="*/ 58388 w 343090"/>
                <a:gd name="connsiteY14" fmla="*/ 62008 h 128016"/>
                <a:gd name="connsiteX15" fmla="*/ 60293 w 343090"/>
                <a:gd name="connsiteY15" fmla="*/ 64103 h 128016"/>
                <a:gd name="connsiteX16" fmla="*/ 60865 w 343090"/>
                <a:gd name="connsiteY16" fmla="*/ 64579 h 128016"/>
                <a:gd name="connsiteX17" fmla="*/ 62770 w 343090"/>
                <a:gd name="connsiteY17" fmla="*/ 66389 h 128016"/>
                <a:gd name="connsiteX18" fmla="*/ 63627 w 343090"/>
                <a:gd name="connsiteY18" fmla="*/ 67151 h 128016"/>
                <a:gd name="connsiteX19" fmla="*/ 65722 w 343090"/>
                <a:gd name="connsiteY19" fmla="*/ 68961 h 128016"/>
                <a:gd name="connsiteX20" fmla="*/ 66199 w 343090"/>
                <a:gd name="connsiteY20" fmla="*/ 69437 h 128016"/>
                <a:gd name="connsiteX21" fmla="*/ 68770 w 343090"/>
                <a:gd name="connsiteY21" fmla="*/ 71438 h 128016"/>
                <a:gd name="connsiteX22" fmla="*/ 69723 w 343090"/>
                <a:gd name="connsiteY22" fmla="*/ 72104 h 128016"/>
                <a:gd name="connsiteX23" fmla="*/ 71914 w 343090"/>
                <a:gd name="connsiteY23" fmla="*/ 73533 h 128016"/>
                <a:gd name="connsiteX24" fmla="*/ 72580 w 343090"/>
                <a:gd name="connsiteY24" fmla="*/ 74009 h 128016"/>
                <a:gd name="connsiteX25" fmla="*/ 75438 w 343090"/>
                <a:gd name="connsiteY25" fmla="*/ 75724 h 128016"/>
                <a:gd name="connsiteX26" fmla="*/ 76295 w 343090"/>
                <a:gd name="connsiteY26" fmla="*/ 76200 h 128016"/>
                <a:gd name="connsiteX27" fmla="*/ 78676 w 343090"/>
                <a:gd name="connsiteY27" fmla="*/ 77438 h 128016"/>
                <a:gd name="connsiteX28" fmla="*/ 79534 w 343090"/>
                <a:gd name="connsiteY28" fmla="*/ 77819 h 128016"/>
                <a:gd name="connsiteX29" fmla="*/ 82677 w 343090"/>
                <a:gd name="connsiteY29" fmla="*/ 79153 h 128016"/>
                <a:gd name="connsiteX30" fmla="*/ 83439 w 343090"/>
                <a:gd name="connsiteY30" fmla="*/ 79439 h 128016"/>
                <a:gd name="connsiteX31" fmla="*/ 86106 w 343090"/>
                <a:gd name="connsiteY31" fmla="*/ 80391 h 128016"/>
                <a:gd name="connsiteX32" fmla="*/ 87058 w 343090"/>
                <a:gd name="connsiteY32" fmla="*/ 80677 h 128016"/>
                <a:gd name="connsiteX33" fmla="*/ 90488 w 343090"/>
                <a:gd name="connsiteY33" fmla="*/ 81629 h 128016"/>
                <a:gd name="connsiteX34" fmla="*/ 91059 w 343090"/>
                <a:gd name="connsiteY34" fmla="*/ 81725 h 128016"/>
                <a:gd name="connsiteX35" fmla="*/ 94202 w 343090"/>
                <a:gd name="connsiteY35" fmla="*/ 82391 h 128016"/>
                <a:gd name="connsiteX36" fmla="*/ 95155 w 343090"/>
                <a:gd name="connsiteY36" fmla="*/ 82582 h 128016"/>
                <a:gd name="connsiteX37" fmla="*/ 98869 w 343090"/>
                <a:gd name="connsiteY37" fmla="*/ 83153 h 128016"/>
                <a:gd name="connsiteX38" fmla="*/ 141732 w 343090"/>
                <a:gd name="connsiteY38" fmla="*/ 70771 h 128016"/>
                <a:gd name="connsiteX39" fmla="*/ 143827 w 343090"/>
                <a:gd name="connsiteY39" fmla="*/ 74104 h 128016"/>
                <a:gd name="connsiteX40" fmla="*/ 145351 w 343090"/>
                <a:gd name="connsiteY40" fmla="*/ 76295 h 128016"/>
                <a:gd name="connsiteX41" fmla="*/ 145923 w 343090"/>
                <a:gd name="connsiteY41" fmla="*/ 77153 h 128016"/>
                <a:gd name="connsiteX42" fmla="*/ 148114 w 343090"/>
                <a:gd name="connsiteY42" fmla="*/ 79820 h 128016"/>
                <a:gd name="connsiteX43" fmla="*/ 148304 w 343090"/>
                <a:gd name="connsiteY43" fmla="*/ 80010 h 128016"/>
                <a:gd name="connsiteX44" fmla="*/ 150876 w 343090"/>
                <a:gd name="connsiteY44" fmla="*/ 82772 h 128016"/>
                <a:gd name="connsiteX45" fmla="*/ 152495 w 343090"/>
                <a:gd name="connsiteY45" fmla="*/ 84487 h 128016"/>
                <a:gd name="connsiteX46" fmla="*/ 155638 w 343090"/>
                <a:gd name="connsiteY46" fmla="*/ 87344 h 128016"/>
                <a:gd name="connsiteX47" fmla="*/ 156019 w 343090"/>
                <a:gd name="connsiteY47" fmla="*/ 87630 h 128016"/>
                <a:gd name="connsiteX48" fmla="*/ 158972 w 343090"/>
                <a:gd name="connsiteY48" fmla="*/ 90011 h 128016"/>
                <a:gd name="connsiteX49" fmla="*/ 159067 w 343090"/>
                <a:gd name="connsiteY49" fmla="*/ 90106 h 128016"/>
                <a:gd name="connsiteX50" fmla="*/ 166211 w 343090"/>
                <a:gd name="connsiteY50" fmla="*/ 94869 h 128016"/>
                <a:gd name="connsiteX51" fmla="*/ 166211 w 343090"/>
                <a:gd name="connsiteY51" fmla="*/ 94869 h 128016"/>
                <a:gd name="connsiteX52" fmla="*/ 169450 w 343090"/>
                <a:gd name="connsiteY52" fmla="*/ 96679 h 128016"/>
                <a:gd name="connsiteX53" fmla="*/ 170688 w 343090"/>
                <a:gd name="connsiteY53" fmla="*/ 97346 h 128016"/>
                <a:gd name="connsiteX54" fmla="*/ 172974 w 343090"/>
                <a:gd name="connsiteY54" fmla="*/ 98489 h 128016"/>
                <a:gd name="connsiteX55" fmla="*/ 174212 w 343090"/>
                <a:gd name="connsiteY55" fmla="*/ 99060 h 128016"/>
                <a:gd name="connsiteX56" fmla="*/ 177165 w 343090"/>
                <a:gd name="connsiteY56" fmla="*/ 100394 h 128016"/>
                <a:gd name="connsiteX57" fmla="*/ 177832 w 343090"/>
                <a:gd name="connsiteY57" fmla="*/ 100679 h 128016"/>
                <a:gd name="connsiteX58" fmla="*/ 181356 w 343090"/>
                <a:gd name="connsiteY58" fmla="*/ 102013 h 128016"/>
                <a:gd name="connsiteX59" fmla="*/ 182594 w 343090"/>
                <a:gd name="connsiteY59" fmla="*/ 102489 h 128016"/>
                <a:gd name="connsiteX60" fmla="*/ 185166 w 343090"/>
                <a:gd name="connsiteY60" fmla="*/ 103346 h 128016"/>
                <a:gd name="connsiteX61" fmla="*/ 186404 w 343090"/>
                <a:gd name="connsiteY61" fmla="*/ 103727 h 128016"/>
                <a:gd name="connsiteX62" fmla="*/ 189738 w 343090"/>
                <a:gd name="connsiteY62" fmla="*/ 104680 h 128016"/>
                <a:gd name="connsiteX63" fmla="*/ 190214 w 343090"/>
                <a:gd name="connsiteY63" fmla="*/ 104775 h 128016"/>
                <a:gd name="connsiteX64" fmla="*/ 193929 w 343090"/>
                <a:gd name="connsiteY64" fmla="*/ 105632 h 128016"/>
                <a:gd name="connsiteX65" fmla="*/ 195167 w 343090"/>
                <a:gd name="connsiteY65" fmla="*/ 105918 h 128016"/>
                <a:gd name="connsiteX66" fmla="*/ 197929 w 343090"/>
                <a:gd name="connsiteY66" fmla="*/ 106394 h 128016"/>
                <a:gd name="connsiteX67" fmla="*/ 199168 w 343090"/>
                <a:gd name="connsiteY67" fmla="*/ 106585 h 128016"/>
                <a:gd name="connsiteX68" fmla="*/ 202787 w 343090"/>
                <a:gd name="connsiteY68" fmla="*/ 107061 h 128016"/>
                <a:gd name="connsiteX69" fmla="*/ 202978 w 343090"/>
                <a:gd name="connsiteY69" fmla="*/ 107061 h 128016"/>
                <a:gd name="connsiteX70" fmla="*/ 206788 w 343090"/>
                <a:gd name="connsiteY70" fmla="*/ 107347 h 128016"/>
                <a:gd name="connsiteX71" fmla="*/ 207931 w 343090"/>
                <a:gd name="connsiteY71" fmla="*/ 107442 h 128016"/>
                <a:gd name="connsiteX72" fmla="*/ 210788 w 343090"/>
                <a:gd name="connsiteY72" fmla="*/ 107537 h 128016"/>
                <a:gd name="connsiteX73" fmla="*/ 211931 w 343090"/>
                <a:gd name="connsiteY73" fmla="*/ 107537 h 128016"/>
                <a:gd name="connsiteX74" fmla="*/ 215741 w 343090"/>
                <a:gd name="connsiteY74" fmla="*/ 107442 h 128016"/>
                <a:gd name="connsiteX75" fmla="*/ 270415 w 343090"/>
                <a:gd name="connsiteY75" fmla="*/ 77629 h 128016"/>
                <a:gd name="connsiteX76" fmla="*/ 273558 w 343090"/>
                <a:gd name="connsiteY76" fmla="*/ 81153 h 128016"/>
                <a:gd name="connsiteX77" fmla="*/ 274320 w 343090"/>
                <a:gd name="connsiteY77" fmla="*/ 82010 h 128016"/>
                <a:gd name="connsiteX78" fmla="*/ 277463 w 343090"/>
                <a:gd name="connsiteY78" fmla="*/ 85344 h 128016"/>
                <a:gd name="connsiteX79" fmla="*/ 277559 w 343090"/>
                <a:gd name="connsiteY79" fmla="*/ 85439 h 128016"/>
                <a:gd name="connsiteX80" fmla="*/ 281178 w 343090"/>
                <a:gd name="connsiteY80" fmla="*/ 88964 h 128016"/>
                <a:gd name="connsiteX81" fmla="*/ 281654 w 343090"/>
                <a:gd name="connsiteY81" fmla="*/ 89440 h 128016"/>
                <a:gd name="connsiteX82" fmla="*/ 285274 w 343090"/>
                <a:gd name="connsiteY82" fmla="*/ 92774 h 128016"/>
                <a:gd name="connsiteX83" fmla="*/ 285274 w 343090"/>
                <a:gd name="connsiteY83" fmla="*/ 92774 h 128016"/>
                <a:gd name="connsiteX84" fmla="*/ 285274 w 343090"/>
                <a:gd name="connsiteY84" fmla="*/ 92774 h 128016"/>
                <a:gd name="connsiteX85" fmla="*/ 292227 w 343090"/>
                <a:gd name="connsiteY85" fmla="*/ 98584 h 128016"/>
                <a:gd name="connsiteX86" fmla="*/ 292703 w 343090"/>
                <a:gd name="connsiteY86" fmla="*/ 98965 h 128016"/>
                <a:gd name="connsiteX87" fmla="*/ 295751 w 343090"/>
                <a:gd name="connsiteY87" fmla="*/ 101346 h 128016"/>
                <a:gd name="connsiteX88" fmla="*/ 296323 w 343090"/>
                <a:gd name="connsiteY88" fmla="*/ 101727 h 128016"/>
                <a:gd name="connsiteX89" fmla="*/ 303562 w 343090"/>
                <a:gd name="connsiteY89" fmla="*/ 106966 h 128016"/>
                <a:gd name="connsiteX90" fmla="*/ 304133 w 343090"/>
                <a:gd name="connsiteY90" fmla="*/ 107347 h 128016"/>
                <a:gd name="connsiteX91" fmla="*/ 307086 w 343090"/>
                <a:gd name="connsiteY91" fmla="*/ 109347 h 128016"/>
                <a:gd name="connsiteX92" fmla="*/ 308134 w 343090"/>
                <a:gd name="connsiteY92" fmla="*/ 110014 h 128016"/>
                <a:gd name="connsiteX93" fmla="*/ 310801 w 343090"/>
                <a:gd name="connsiteY93" fmla="*/ 111728 h 128016"/>
                <a:gd name="connsiteX94" fmla="*/ 311848 w 343090"/>
                <a:gd name="connsiteY94" fmla="*/ 112395 h 128016"/>
                <a:gd name="connsiteX95" fmla="*/ 315373 w 343090"/>
                <a:gd name="connsiteY95" fmla="*/ 114681 h 128016"/>
                <a:gd name="connsiteX96" fmla="*/ 331946 w 343090"/>
                <a:gd name="connsiteY96" fmla="*/ 124778 h 128016"/>
                <a:gd name="connsiteX97" fmla="*/ 333756 w 343090"/>
                <a:gd name="connsiteY97" fmla="*/ 125825 h 128016"/>
                <a:gd name="connsiteX98" fmla="*/ 334423 w 343090"/>
                <a:gd name="connsiteY98" fmla="*/ 126111 h 128016"/>
                <a:gd name="connsiteX99" fmla="*/ 335470 w 343090"/>
                <a:gd name="connsiteY99" fmla="*/ 126587 h 128016"/>
                <a:gd name="connsiteX100" fmla="*/ 336232 w 343090"/>
                <a:gd name="connsiteY100" fmla="*/ 126873 h 128016"/>
                <a:gd name="connsiteX101" fmla="*/ 336994 w 343090"/>
                <a:gd name="connsiteY101" fmla="*/ 127159 h 128016"/>
                <a:gd name="connsiteX102" fmla="*/ 337757 w 343090"/>
                <a:gd name="connsiteY102" fmla="*/ 127445 h 128016"/>
                <a:gd name="connsiteX103" fmla="*/ 338328 w 343090"/>
                <a:gd name="connsiteY103" fmla="*/ 127635 h 128016"/>
                <a:gd name="connsiteX104" fmla="*/ 339090 w 343090"/>
                <a:gd name="connsiteY104" fmla="*/ 127826 h 128016"/>
                <a:gd name="connsiteX105" fmla="*/ 339566 w 343090"/>
                <a:gd name="connsiteY105" fmla="*/ 127921 h 128016"/>
                <a:gd name="connsiteX106" fmla="*/ 340328 w 343090"/>
                <a:gd name="connsiteY106" fmla="*/ 128016 h 128016"/>
                <a:gd name="connsiteX107" fmla="*/ 340519 w 343090"/>
                <a:gd name="connsiteY107" fmla="*/ 128016 h 128016"/>
                <a:gd name="connsiteX108" fmla="*/ 342138 w 343090"/>
                <a:gd name="connsiteY108" fmla="*/ 127635 h 128016"/>
                <a:gd name="connsiteX109" fmla="*/ 342138 w 343090"/>
                <a:gd name="connsiteY109" fmla="*/ 127635 h 128016"/>
                <a:gd name="connsiteX110" fmla="*/ 342138 w 343090"/>
                <a:gd name="connsiteY110" fmla="*/ 127635 h 128016"/>
                <a:gd name="connsiteX111" fmla="*/ 342424 w 343090"/>
                <a:gd name="connsiteY111" fmla="*/ 127445 h 128016"/>
                <a:gd name="connsiteX112" fmla="*/ 343090 w 343090"/>
                <a:gd name="connsiteY112" fmla="*/ 126968 h 128016"/>
                <a:gd name="connsiteX113" fmla="*/ 304324 w 343090"/>
                <a:gd name="connsiteY113" fmla="*/ 26765 h 128016"/>
                <a:gd name="connsiteX114" fmla="*/ 302514 w 343090"/>
                <a:gd name="connsiteY114" fmla="*/ 23336 h 128016"/>
                <a:gd name="connsiteX115" fmla="*/ 231457 w 343090"/>
                <a:gd name="connsiteY115" fmla="*/ 25241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3090" h="128016">
                  <a:moveTo>
                    <a:pt x="231457" y="25241"/>
                  </a:moveTo>
                  <a:cubicBezTo>
                    <a:pt x="171164" y="24384"/>
                    <a:pt x="110109" y="18860"/>
                    <a:pt x="51625" y="3905"/>
                  </a:cubicBezTo>
                  <a:cubicBezTo>
                    <a:pt x="46768" y="2667"/>
                    <a:pt x="41910" y="1333"/>
                    <a:pt x="37052" y="0"/>
                  </a:cubicBezTo>
                  <a:cubicBezTo>
                    <a:pt x="21145" y="14002"/>
                    <a:pt x="8382" y="31909"/>
                    <a:pt x="0" y="51626"/>
                  </a:cubicBezTo>
                  <a:cubicBezTo>
                    <a:pt x="15716" y="58865"/>
                    <a:pt x="34766" y="60770"/>
                    <a:pt x="48673" y="48768"/>
                  </a:cubicBezTo>
                  <a:cubicBezTo>
                    <a:pt x="49244" y="49816"/>
                    <a:pt x="49816" y="50768"/>
                    <a:pt x="50482" y="51721"/>
                  </a:cubicBezTo>
                  <a:cubicBezTo>
                    <a:pt x="50768" y="52197"/>
                    <a:pt x="51054" y="52578"/>
                    <a:pt x="51340" y="53054"/>
                  </a:cubicBezTo>
                  <a:cubicBezTo>
                    <a:pt x="51625" y="53531"/>
                    <a:pt x="52006" y="54007"/>
                    <a:pt x="52292" y="54483"/>
                  </a:cubicBezTo>
                  <a:cubicBezTo>
                    <a:pt x="52673" y="55054"/>
                    <a:pt x="53054" y="55626"/>
                    <a:pt x="53530" y="56198"/>
                  </a:cubicBezTo>
                  <a:cubicBezTo>
                    <a:pt x="53721" y="56483"/>
                    <a:pt x="54007" y="56769"/>
                    <a:pt x="54197" y="57055"/>
                  </a:cubicBezTo>
                  <a:cubicBezTo>
                    <a:pt x="54673" y="57722"/>
                    <a:pt x="55150" y="58388"/>
                    <a:pt x="55721" y="58960"/>
                  </a:cubicBezTo>
                  <a:lnTo>
                    <a:pt x="55721" y="58960"/>
                  </a:lnTo>
                  <a:cubicBezTo>
                    <a:pt x="55721" y="58960"/>
                    <a:pt x="55721" y="58960"/>
                    <a:pt x="55721" y="58960"/>
                  </a:cubicBezTo>
                  <a:cubicBezTo>
                    <a:pt x="56483" y="59912"/>
                    <a:pt x="57340" y="60865"/>
                    <a:pt x="58198" y="61817"/>
                  </a:cubicBezTo>
                  <a:cubicBezTo>
                    <a:pt x="58293" y="61913"/>
                    <a:pt x="58293" y="61913"/>
                    <a:pt x="58388" y="62008"/>
                  </a:cubicBezTo>
                  <a:cubicBezTo>
                    <a:pt x="59055" y="62675"/>
                    <a:pt x="59626" y="63437"/>
                    <a:pt x="60293" y="64103"/>
                  </a:cubicBezTo>
                  <a:cubicBezTo>
                    <a:pt x="60484" y="64294"/>
                    <a:pt x="60674" y="64484"/>
                    <a:pt x="60865" y="64579"/>
                  </a:cubicBezTo>
                  <a:cubicBezTo>
                    <a:pt x="61531" y="65246"/>
                    <a:pt x="62103" y="65818"/>
                    <a:pt x="62770" y="66389"/>
                  </a:cubicBezTo>
                  <a:cubicBezTo>
                    <a:pt x="63055" y="66675"/>
                    <a:pt x="63341" y="66961"/>
                    <a:pt x="63627" y="67151"/>
                  </a:cubicBezTo>
                  <a:cubicBezTo>
                    <a:pt x="64294" y="67723"/>
                    <a:pt x="64960" y="68390"/>
                    <a:pt x="65722" y="68961"/>
                  </a:cubicBezTo>
                  <a:cubicBezTo>
                    <a:pt x="65913" y="69056"/>
                    <a:pt x="66103" y="69247"/>
                    <a:pt x="66199" y="69437"/>
                  </a:cubicBezTo>
                  <a:cubicBezTo>
                    <a:pt x="67056" y="70104"/>
                    <a:pt x="67913" y="70771"/>
                    <a:pt x="68770" y="71438"/>
                  </a:cubicBezTo>
                  <a:cubicBezTo>
                    <a:pt x="69056" y="71628"/>
                    <a:pt x="69342" y="71914"/>
                    <a:pt x="69723" y="72104"/>
                  </a:cubicBezTo>
                  <a:cubicBezTo>
                    <a:pt x="70485" y="72581"/>
                    <a:pt x="71152" y="73057"/>
                    <a:pt x="71914" y="73533"/>
                  </a:cubicBezTo>
                  <a:cubicBezTo>
                    <a:pt x="72199" y="73724"/>
                    <a:pt x="72390" y="73819"/>
                    <a:pt x="72580" y="74009"/>
                  </a:cubicBezTo>
                  <a:cubicBezTo>
                    <a:pt x="73533" y="74581"/>
                    <a:pt x="74486" y="75152"/>
                    <a:pt x="75438" y="75724"/>
                  </a:cubicBezTo>
                  <a:cubicBezTo>
                    <a:pt x="75724" y="75914"/>
                    <a:pt x="76009" y="76010"/>
                    <a:pt x="76295" y="76200"/>
                  </a:cubicBezTo>
                  <a:cubicBezTo>
                    <a:pt x="77057" y="76581"/>
                    <a:pt x="77915" y="77057"/>
                    <a:pt x="78676" y="77438"/>
                  </a:cubicBezTo>
                  <a:cubicBezTo>
                    <a:pt x="78962" y="77533"/>
                    <a:pt x="79248" y="77724"/>
                    <a:pt x="79534" y="77819"/>
                  </a:cubicBezTo>
                  <a:cubicBezTo>
                    <a:pt x="80581" y="78296"/>
                    <a:pt x="81629" y="78772"/>
                    <a:pt x="82677" y="79153"/>
                  </a:cubicBezTo>
                  <a:cubicBezTo>
                    <a:pt x="82963" y="79248"/>
                    <a:pt x="83153" y="79343"/>
                    <a:pt x="83439" y="79439"/>
                  </a:cubicBezTo>
                  <a:cubicBezTo>
                    <a:pt x="84296" y="79820"/>
                    <a:pt x="85249" y="80105"/>
                    <a:pt x="86106" y="80391"/>
                  </a:cubicBezTo>
                  <a:cubicBezTo>
                    <a:pt x="86392" y="80486"/>
                    <a:pt x="86677" y="80581"/>
                    <a:pt x="87058" y="80677"/>
                  </a:cubicBezTo>
                  <a:cubicBezTo>
                    <a:pt x="88201" y="81058"/>
                    <a:pt x="89344" y="81344"/>
                    <a:pt x="90488" y="81629"/>
                  </a:cubicBezTo>
                  <a:cubicBezTo>
                    <a:pt x="90678" y="81629"/>
                    <a:pt x="90868" y="81725"/>
                    <a:pt x="91059" y="81725"/>
                  </a:cubicBezTo>
                  <a:cubicBezTo>
                    <a:pt x="92107" y="82010"/>
                    <a:pt x="93154" y="82201"/>
                    <a:pt x="94202" y="82391"/>
                  </a:cubicBezTo>
                  <a:cubicBezTo>
                    <a:pt x="94488" y="82487"/>
                    <a:pt x="94869" y="82487"/>
                    <a:pt x="95155" y="82582"/>
                  </a:cubicBezTo>
                  <a:cubicBezTo>
                    <a:pt x="96393" y="82772"/>
                    <a:pt x="97631" y="82963"/>
                    <a:pt x="98869" y="83153"/>
                  </a:cubicBezTo>
                  <a:cubicBezTo>
                    <a:pt x="114871" y="85154"/>
                    <a:pt x="130111" y="80105"/>
                    <a:pt x="141732" y="70771"/>
                  </a:cubicBezTo>
                  <a:cubicBezTo>
                    <a:pt x="142399" y="71914"/>
                    <a:pt x="143065" y="73057"/>
                    <a:pt x="143827" y="74104"/>
                  </a:cubicBezTo>
                  <a:cubicBezTo>
                    <a:pt x="144304" y="74867"/>
                    <a:pt x="144875" y="75629"/>
                    <a:pt x="145351" y="76295"/>
                  </a:cubicBezTo>
                  <a:cubicBezTo>
                    <a:pt x="145542" y="76581"/>
                    <a:pt x="145732" y="76867"/>
                    <a:pt x="145923" y="77153"/>
                  </a:cubicBezTo>
                  <a:cubicBezTo>
                    <a:pt x="146590" y="78105"/>
                    <a:pt x="147352" y="78962"/>
                    <a:pt x="148114" y="79820"/>
                  </a:cubicBezTo>
                  <a:cubicBezTo>
                    <a:pt x="148209" y="79915"/>
                    <a:pt x="148209" y="79915"/>
                    <a:pt x="148304" y="80010"/>
                  </a:cubicBezTo>
                  <a:cubicBezTo>
                    <a:pt x="149161" y="80963"/>
                    <a:pt x="149923" y="81915"/>
                    <a:pt x="150876" y="82772"/>
                  </a:cubicBezTo>
                  <a:cubicBezTo>
                    <a:pt x="151447" y="83344"/>
                    <a:pt x="151924" y="83915"/>
                    <a:pt x="152495" y="84487"/>
                  </a:cubicBezTo>
                  <a:cubicBezTo>
                    <a:pt x="153543" y="85439"/>
                    <a:pt x="154591" y="86392"/>
                    <a:pt x="155638" y="87344"/>
                  </a:cubicBezTo>
                  <a:cubicBezTo>
                    <a:pt x="155734" y="87440"/>
                    <a:pt x="155924" y="87535"/>
                    <a:pt x="156019" y="87630"/>
                  </a:cubicBezTo>
                  <a:cubicBezTo>
                    <a:pt x="156972" y="88392"/>
                    <a:pt x="158020" y="89249"/>
                    <a:pt x="158972" y="90011"/>
                  </a:cubicBezTo>
                  <a:cubicBezTo>
                    <a:pt x="158972" y="90011"/>
                    <a:pt x="159067" y="90011"/>
                    <a:pt x="159067" y="90106"/>
                  </a:cubicBezTo>
                  <a:cubicBezTo>
                    <a:pt x="161353" y="91821"/>
                    <a:pt x="163735" y="93345"/>
                    <a:pt x="166211" y="94869"/>
                  </a:cubicBezTo>
                  <a:lnTo>
                    <a:pt x="166211" y="94869"/>
                  </a:lnTo>
                  <a:cubicBezTo>
                    <a:pt x="167259" y="95536"/>
                    <a:pt x="168402" y="96107"/>
                    <a:pt x="169450" y="96679"/>
                  </a:cubicBezTo>
                  <a:cubicBezTo>
                    <a:pt x="169831" y="96869"/>
                    <a:pt x="170307" y="97060"/>
                    <a:pt x="170688" y="97346"/>
                  </a:cubicBezTo>
                  <a:cubicBezTo>
                    <a:pt x="171450" y="97727"/>
                    <a:pt x="172212" y="98108"/>
                    <a:pt x="172974" y="98489"/>
                  </a:cubicBezTo>
                  <a:cubicBezTo>
                    <a:pt x="173355" y="98679"/>
                    <a:pt x="173831" y="98870"/>
                    <a:pt x="174212" y="99060"/>
                  </a:cubicBezTo>
                  <a:cubicBezTo>
                    <a:pt x="175165" y="99536"/>
                    <a:pt x="176117" y="99917"/>
                    <a:pt x="177165" y="100394"/>
                  </a:cubicBezTo>
                  <a:cubicBezTo>
                    <a:pt x="177355" y="100489"/>
                    <a:pt x="177641" y="100584"/>
                    <a:pt x="177832" y="100679"/>
                  </a:cubicBezTo>
                  <a:cubicBezTo>
                    <a:pt x="178975" y="101156"/>
                    <a:pt x="180118" y="101632"/>
                    <a:pt x="181356" y="102013"/>
                  </a:cubicBezTo>
                  <a:cubicBezTo>
                    <a:pt x="181737" y="102203"/>
                    <a:pt x="182213" y="102299"/>
                    <a:pt x="182594" y="102489"/>
                  </a:cubicBezTo>
                  <a:cubicBezTo>
                    <a:pt x="183451" y="102775"/>
                    <a:pt x="184309" y="103061"/>
                    <a:pt x="185166" y="103346"/>
                  </a:cubicBezTo>
                  <a:cubicBezTo>
                    <a:pt x="185547" y="103442"/>
                    <a:pt x="186023" y="103632"/>
                    <a:pt x="186404" y="103727"/>
                  </a:cubicBezTo>
                  <a:cubicBezTo>
                    <a:pt x="187547" y="104013"/>
                    <a:pt x="188595" y="104394"/>
                    <a:pt x="189738" y="104680"/>
                  </a:cubicBezTo>
                  <a:cubicBezTo>
                    <a:pt x="189928" y="104680"/>
                    <a:pt x="190024" y="104775"/>
                    <a:pt x="190214" y="104775"/>
                  </a:cubicBezTo>
                  <a:cubicBezTo>
                    <a:pt x="191452" y="105061"/>
                    <a:pt x="192691" y="105347"/>
                    <a:pt x="193929" y="105632"/>
                  </a:cubicBezTo>
                  <a:cubicBezTo>
                    <a:pt x="194310" y="105728"/>
                    <a:pt x="194691" y="105823"/>
                    <a:pt x="195167" y="105918"/>
                  </a:cubicBezTo>
                  <a:cubicBezTo>
                    <a:pt x="196120" y="106108"/>
                    <a:pt x="196977" y="106299"/>
                    <a:pt x="197929" y="106394"/>
                  </a:cubicBezTo>
                  <a:cubicBezTo>
                    <a:pt x="198311" y="106490"/>
                    <a:pt x="198691" y="106490"/>
                    <a:pt x="199168" y="106585"/>
                  </a:cubicBezTo>
                  <a:cubicBezTo>
                    <a:pt x="200406" y="106775"/>
                    <a:pt x="201644" y="106966"/>
                    <a:pt x="202787" y="107061"/>
                  </a:cubicBezTo>
                  <a:cubicBezTo>
                    <a:pt x="202882" y="107061"/>
                    <a:pt x="202882" y="107061"/>
                    <a:pt x="202978" y="107061"/>
                  </a:cubicBezTo>
                  <a:cubicBezTo>
                    <a:pt x="204216" y="107156"/>
                    <a:pt x="205549" y="107347"/>
                    <a:pt x="206788" y="107347"/>
                  </a:cubicBezTo>
                  <a:cubicBezTo>
                    <a:pt x="207169" y="107347"/>
                    <a:pt x="207550" y="107347"/>
                    <a:pt x="207931" y="107442"/>
                  </a:cubicBezTo>
                  <a:cubicBezTo>
                    <a:pt x="208883" y="107537"/>
                    <a:pt x="209836" y="107537"/>
                    <a:pt x="210788" y="107537"/>
                  </a:cubicBezTo>
                  <a:cubicBezTo>
                    <a:pt x="211169" y="107537"/>
                    <a:pt x="211550" y="107537"/>
                    <a:pt x="211931" y="107537"/>
                  </a:cubicBezTo>
                  <a:cubicBezTo>
                    <a:pt x="213169" y="107537"/>
                    <a:pt x="214503" y="107537"/>
                    <a:pt x="215741" y="107442"/>
                  </a:cubicBezTo>
                  <a:cubicBezTo>
                    <a:pt x="237744" y="106585"/>
                    <a:pt x="258509" y="96583"/>
                    <a:pt x="270415" y="77629"/>
                  </a:cubicBezTo>
                  <a:cubicBezTo>
                    <a:pt x="271463" y="78867"/>
                    <a:pt x="272510" y="80010"/>
                    <a:pt x="273558" y="81153"/>
                  </a:cubicBezTo>
                  <a:cubicBezTo>
                    <a:pt x="273844" y="81439"/>
                    <a:pt x="274034" y="81725"/>
                    <a:pt x="274320" y="82010"/>
                  </a:cubicBezTo>
                  <a:cubicBezTo>
                    <a:pt x="275368" y="83153"/>
                    <a:pt x="276415" y="84201"/>
                    <a:pt x="277463" y="85344"/>
                  </a:cubicBezTo>
                  <a:cubicBezTo>
                    <a:pt x="277463" y="85344"/>
                    <a:pt x="277559" y="85439"/>
                    <a:pt x="277559" y="85439"/>
                  </a:cubicBezTo>
                  <a:cubicBezTo>
                    <a:pt x="278701" y="86582"/>
                    <a:pt x="279940" y="87821"/>
                    <a:pt x="281178" y="88964"/>
                  </a:cubicBezTo>
                  <a:cubicBezTo>
                    <a:pt x="281368" y="89154"/>
                    <a:pt x="281464" y="89249"/>
                    <a:pt x="281654" y="89440"/>
                  </a:cubicBezTo>
                  <a:cubicBezTo>
                    <a:pt x="282892" y="90583"/>
                    <a:pt x="284036" y="91631"/>
                    <a:pt x="285274" y="92774"/>
                  </a:cubicBezTo>
                  <a:cubicBezTo>
                    <a:pt x="285274" y="92774"/>
                    <a:pt x="285274" y="92774"/>
                    <a:pt x="285274" y="92774"/>
                  </a:cubicBezTo>
                  <a:lnTo>
                    <a:pt x="285274" y="92774"/>
                  </a:lnTo>
                  <a:cubicBezTo>
                    <a:pt x="287560" y="94774"/>
                    <a:pt x="289846" y="96679"/>
                    <a:pt x="292227" y="98584"/>
                  </a:cubicBezTo>
                  <a:cubicBezTo>
                    <a:pt x="292417" y="98679"/>
                    <a:pt x="292608" y="98870"/>
                    <a:pt x="292703" y="98965"/>
                  </a:cubicBezTo>
                  <a:cubicBezTo>
                    <a:pt x="293751" y="99727"/>
                    <a:pt x="294703" y="100584"/>
                    <a:pt x="295751" y="101346"/>
                  </a:cubicBezTo>
                  <a:cubicBezTo>
                    <a:pt x="295942" y="101441"/>
                    <a:pt x="296132" y="101632"/>
                    <a:pt x="296323" y="101727"/>
                  </a:cubicBezTo>
                  <a:cubicBezTo>
                    <a:pt x="298704" y="103537"/>
                    <a:pt x="301085" y="105251"/>
                    <a:pt x="303562" y="106966"/>
                  </a:cubicBezTo>
                  <a:cubicBezTo>
                    <a:pt x="303752" y="107061"/>
                    <a:pt x="303943" y="107252"/>
                    <a:pt x="304133" y="107347"/>
                  </a:cubicBezTo>
                  <a:cubicBezTo>
                    <a:pt x="305086" y="108014"/>
                    <a:pt x="306038" y="108680"/>
                    <a:pt x="307086" y="109347"/>
                  </a:cubicBezTo>
                  <a:cubicBezTo>
                    <a:pt x="307467" y="109538"/>
                    <a:pt x="307753" y="109823"/>
                    <a:pt x="308134" y="110014"/>
                  </a:cubicBezTo>
                  <a:cubicBezTo>
                    <a:pt x="308991" y="110585"/>
                    <a:pt x="309848" y="111157"/>
                    <a:pt x="310801" y="111728"/>
                  </a:cubicBezTo>
                  <a:cubicBezTo>
                    <a:pt x="311182" y="111919"/>
                    <a:pt x="311467" y="112204"/>
                    <a:pt x="311848" y="112395"/>
                  </a:cubicBezTo>
                  <a:cubicBezTo>
                    <a:pt x="312991" y="113157"/>
                    <a:pt x="314230" y="113919"/>
                    <a:pt x="315373" y="114681"/>
                  </a:cubicBezTo>
                  <a:cubicBezTo>
                    <a:pt x="320897" y="118205"/>
                    <a:pt x="326517" y="121539"/>
                    <a:pt x="331946" y="124778"/>
                  </a:cubicBezTo>
                  <a:cubicBezTo>
                    <a:pt x="332613" y="125158"/>
                    <a:pt x="333184" y="125444"/>
                    <a:pt x="333756" y="125825"/>
                  </a:cubicBezTo>
                  <a:cubicBezTo>
                    <a:pt x="333946" y="125921"/>
                    <a:pt x="334137" y="126016"/>
                    <a:pt x="334423" y="126111"/>
                  </a:cubicBezTo>
                  <a:cubicBezTo>
                    <a:pt x="334804" y="126302"/>
                    <a:pt x="335090" y="126492"/>
                    <a:pt x="335470" y="126587"/>
                  </a:cubicBezTo>
                  <a:cubicBezTo>
                    <a:pt x="335756" y="126683"/>
                    <a:pt x="335947" y="126778"/>
                    <a:pt x="336232" y="126873"/>
                  </a:cubicBezTo>
                  <a:cubicBezTo>
                    <a:pt x="336518" y="126968"/>
                    <a:pt x="336804" y="127064"/>
                    <a:pt x="336994" y="127159"/>
                  </a:cubicBezTo>
                  <a:cubicBezTo>
                    <a:pt x="337280" y="127254"/>
                    <a:pt x="337471" y="127349"/>
                    <a:pt x="337757" y="127445"/>
                  </a:cubicBezTo>
                  <a:cubicBezTo>
                    <a:pt x="337947" y="127540"/>
                    <a:pt x="338138" y="127540"/>
                    <a:pt x="338328" y="127635"/>
                  </a:cubicBezTo>
                  <a:cubicBezTo>
                    <a:pt x="338614" y="127730"/>
                    <a:pt x="338804" y="127730"/>
                    <a:pt x="339090" y="127826"/>
                  </a:cubicBezTo>
                  <a:cubicBezTo>
                    <a:pt x="339280" y="127826"/>
                    <a:pt x="339376" y="127826"/>
                    <a:pt x="339566" y="127921"/>
                  </a:cubicBezTo>
                  <a:cubicBezTo>
                    <a:pt x="339852" y="127921"/>
                    <a:pt x="340042" y="128016"/>
                    <a:pt x="340328" y="128016"/>
                  </a:cubicBezTo>
                  <a:cubicBezTo>
                    <a:pt x="340423" y="128016"/>
                    <a:pt x="340423" y="128016"/>
                    <a:pt x="340519" y="128016"/>
                  </a:cubicBezTo>
                  <a:cubicBezTo>
                    <a:pt x="341090" y="128016"/>
                    <a:pt x="341662" y="127921"/>
                    <a:pt x="342138" y="127635"/>
                  </a:cubicBezTo>
                  <a:cubicBezTo>
                    <a:pt x="342138" y="127635"/>
                    <a:pt x="342138" y="127635"/>
                    <a:pt x="342138" y="127635"/>
                  </a:cubicBezTo>
                  <a:lnTo>
                    <a:pt x="342138" y="127635"/>
                  </a:lnTo>
                  <a:cubicBezTo>
                    <a:pt x="342233" y="127540"/>
                    <a:pt x="342328" y="127540"/>
                    <a:pt x="342424" y="127445"/>
                  </a:cubicBezTo>
                  <a:cubicBezTo>
                    <a:pt x="342614" y="127349"/>
                    <a:pt x="342900" y="127159"/>
                    <a:pt x="343090" y="126968"/>
                  </a:cubicBezTo>
                  <a:cubicBezTo>
                    <a:pt x="333946" y="88773"/>
                    <a:pt x="318230" y="53435"/>
                    <a:pt x="304324" y="26765"/>
                  </a:cubicBezTo>
                  <a:cubicBezTo>
                    <a:pt x="303752" y="25622"/>
                    <a:pt x="303086" y="24479"/>
                    <a:pt x="302514" y="23336"/>
                  </a:cubicBezTo>
                  <a:cubicBezTo>
                    <a:pt x="279178" y="25241"/>
                    <a:pt x="254032" y="25527"/>
                    <a:pt x="231457" y="2524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5" name="Freeform: Shape 1614">
              <a:extLst>
                <a:ext uri="{FF2B5EF4-FFF2-40B4-BE49-F238E27FC236}">
                  <a16:creationId xmlns:a16="http://schemas.microsoft.com/office/drawing/2014/main" id="{BC956522-0425-4DAF-B34E-C3B6F396F706}"/>
                </a:ext>
              </a:extLst>
            </p:cNvPr>
            <p:cNvSpPr/>
            <p:nvPr/>
          </p:nvSpPr>
          <p:spPr>
            <a:xfrm>
              <a:off x="6478411" y="3048449"/>
              <a:ext cx="41272" cy="59695"/>
            </a:xfrm>
            <a:custGeom>
              <a:avLst/>
              <a:gdLst>
                <a:gd name="connsiteX0" fmla="*/ 407 w 41272"/>
                <a:gd name="connsiteY0" fmla="*/ 32515 h 59695"/>
                <a:gd name="connsiteX1" fmla="*/ 24601 w 41272"/>
                <a:gd name="connsiteY1" fmla="*/ 59566 h 59695"/>
                <a:gd name="connsiteX2" fmla="*/ 40793 w 41272"/>
                <a:gd name="connsiteY2" fmla="*/ 39277 h 59695"/>
                <a:gd name="connsiteX3" fmla="*/ 40889 w 41272"/>
                <a:gd name="connsiteY3" fmla="*/ 27181 h 59695"/>
                <a:gd name="connsiteX4" fmla="*/ 16695 w 41272"/>
                <a:gd name="connsiteY4" fmla="*/ 130 h 59695"/>
                <a:gd name="connsiteX5" fmla="*/ 2693 w 41272"/>
                <a:gd name="connsiteY5" fmla="*/ 12512 h 59695"/>
                <a:gd name="connsiteX6" fmla="*/ 407 w 41272"/>
                <a:gd name="connsiteY6" fmla="*/ 32515 h 5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72" h="59695">
                  <a:moveTo>
                    <a:pt x="407" y="32515"/>
                  </a:moveTo>
                  <a:cubicBezTo>
                    <a:pt x="2598" y="48993"/>
                    <a:pt x="13361" y="61090"/>
                    <a:pt x="24601" y="59566"/>
                  </a:cubicBezTo>
                  <a:cubicBezTo>
                    <a:pt x="32888" y="58518"/>
                    <a:pt x="39079" y="50231"/>
                    <a:pt x="40793" y="39277"/>
                  </a:cubicBezTo>
                  <a:cubicBezTo>
                    <a:pt x="41365" y="35467"/>
                    <a:pt x="41460" y="31372"/>
                    <a:pt x="40889" y="27181"/>
                  </a:cubicBezTo>
                  <a:cubicBezTo>
                    <a:pt x="38698" y="10702"/>
                    <a:pt x="27935" y="-1394"/>
                    <a:pt x="16695" y="130"/>
                  </a:cubicBezTo>
                  <a:cubicBezTo>
                    <a:pt x="10599" y="892"/>
                    <a:pt x="5646" y="5654"/>
                    <a:pt x="2693" y="12512"/>
                  </a:cubicBezTo>
                  <a:cubicBezTo>
                    <a:pt x="407" y="18132"/>
                    <a:pt x="-640" y="25180"/>
                    <a:pt x="407" y="3251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6" name="Freeform: Shape 1615">
              <a:extLst>
                <a:ext uri="{FF2B5EF4-FFF2-40B4-BE49-F238E27FC236}">
                  <a16:creationId xmlns:a16="http://schemas.microsoft.com/office/drawing/2014/main" id="{842EBBA8-4E28-4220-B713-5F72BF7CD5C0}"/>
                </a:ext>
              </a:extLst>
            </p:cNvPr>
            <p:cNvSpPr/>
            <p:nvPr/>
          </p:nvSpPr>
          <p:spPr>
            <a:xfrm>
              <a:off x="6124121" y="2945008"/>
              <a:ext cx="32540" cy="36675"/>
            </a:xfrm>
            <a:custGeom>
              <a:avLst/>
              <a:gdLst>
                <a:gd name="connsiteX0" fmla="*/ 28557 w 32540"/>
                <a:gd name="connsiteY0" fmla="*/ 26228 h 36675"/>
                <a:gd name="connsiteX1" fmla="*/ 26938 w 32540"/>
                <a:gd name="connsiteY1" fmla="*/ 1749 h 36675"/>
                <a:gd name="connsiteX2" fmla="*/ 23414 w 32540"/>
                <a:gd name="connsiteY2" fmla="*/ 320 h 36675"/>
                <a:gd name="connsiteX3" fmla="*/ 3983 w 32540"/>
                <a:gd name="connsiteY3" fmla="*/ 10417 h 36675"/>
                <a:gd name="connsiteX4" fmla="*/ 5602 w 32540"/>
                <a:gd name="connsiteY4" fmla="*/ 34896 h 36675"/>
                <a:gd name="connsiteX5" fmla="*/ 17985 w 32540"/>
                <a:gd name="connsiteY5" fmla="*/ 35373 h 36675"/>
                <a:gd name="connsiteX6" fmla="*/ 28557 w 32540"/>
                <a:gd name="connsiteY6" fmla="*/ 26228 h 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0" h="36675">
                  <a:moveTo>
                    <a:pt x="28557" y="26228"/>
                  </a:moveTo>
                  <a:cubicBezTo>
                    <a:pt x="34463" y="17084"/>
                    <a:pt x="33701" y="6131"/>
                    <a:pt x="26938" y="1749"/>
                  </a:cubicBezTo>
                  <a:cubicBezTo>
                    <a:pt x="25795" y="1082"/>
                    <a:pt x="24652" y="606"/>
                    <a:pt x="23414" y="320"/>
                  </a:cubicBezTo>
                  <a:cubicBezTo>
                    <a:pt x="16937" y="-1204"/>
                    <a:pt x="8936" y="2797"/>
                    <a:pt x="3983" y="10417"/>
                  </a:cubicBezTo>
                  <a:cubicBezTo>
                    <a:pt x="-1923" y="19561"/>
                    <a:pt x="-1161" y="30515"/>
                    <a:pt x="5602" y="34896"/>
                  </a:cubicBezTo>
                  <a:cubicBezTo>
                    <a:pt x="9126" y="37182"/>
                    <a:pt x="13603" y="37182"/>
                    <a:pt x="17985" y="35373"/>
                  </a:cubicBezTo>
                  <a:cubicBezTo>
                    <a:pt x="21985" y="33753"/>
                    <a:pt x="25795" y="30610"/>
                    <a:pt x="28557" y="2622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7" name="Freeform: Shape 1616">
              <a:extLst>
                <a:ext uri="{FF2B5EF4-FFF2-40B4-BE49-F238E27FC236}">
                  <a16:creationId xmlns:a16="http://schemas.microsoft.com/office/drawing/2014/main" id="{0F21B29D-9979-400B-A0F1-7A9EE5924666}"/>
                </a:ext>
              </a:extLst>
            </p:cNvPr>
            <p:cNvSpPr/>
            <p:nvPr/>
          </p:nvSpPr>
          <p:spPr>
            <a:xfrm>
              <a:off x="6151129" y="2970135"/>
              <a:ext cx="32537" cy="38966"/>
            </a:xfrm>
            <a:custGeom>
              <a:avLst/>
              <a:gdLst>
                <a:gd name="connsiteX0" fmla="*/ 7173 w 32537"/>
                <a:gd name="connsiteY0" fmla="*/ 37771 h 38966"/>
                <a:gd name="connsiteX1" fmla="*/ 29747 w 32537"/>
                <a:gd name="connsiteY1" fmla="*/ 26151 h 38966"/>
                <a:gd name="connsiteX2" fmla="*/ 25365 w 32537"/>
                <a:gd name="connsiteY2" fmla="*/ 1195 h 38966"/>
                <a:gd name="connsiteX3" fmla="*/ 2791 w 32537"/>
                <a:gd name="connsiteY3" fmla="*/ 12816 h 38966"/>
                <a:gd name="connsiteX4" fmla="*/ 7173 w 32537"/>
                <a:gd name="connsiteY4" fmla="*/ 37771 h 3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 h="38966">
                  <a:moveTo>
                    <a:pt x="7173" y="37771"/>
                  </a:moveTo>
                  <a:cubicBezTo>
                    <a:pt x="14602" y="41486"/>
                    <a:pt x="24699" y="36247"/>
                    <a:pt x="29747" y="26151"/>
                  </a:cubicBezTo>
                  <a:cubicBezTo>
                    <a:pt x="34795" y="16054"/>
                    <a:pt x="32795" y="4815"/>
                    <a:pt x="25365" y="1195"/>
                  </a:cubicBezTo>
                  <a:cubicBezTo>
                    <a:pt x="17936" y="-2519"/>
                    <a:pt x="7839" y="2719"/>
                    <a:pt x="2791" y="12816"/>
                  </a:cubicBezTo>
                  <a:cubicBezTo>
                    <a:pt x="-2257" y="22817"/>
                    <a:pt x="-257" y="34057"/>
                    <a:pt x="7173" y="3777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8" name="Freeform: Shape 1617">
              <a:extLst>
                <a:ext uri="{FF2B5EF4-FFF2-40B4-BE49-F238E27FC236}">
                  <a16:creationId xmlns:a16="http://schemas.microsoft.com/office/drawing/2014/main" id="{552C4C79-AB57-4B3D-B948-18F57C78DC90}"/>
                </a:ext>
              </a:extLst>
            </p:cNvPr>
            <p:cNvSpPr/>
            <p:nvPr/>
          </p:nvSpPr>
          <p:spPr>
            <a:xfrm>
              <a:off x="6179270" y="2992953"/>
              <a:ext cx="37593" cy="42805"/>
            </a:xfrm>
            <a:custGeom>
              <a:avLst/>
              <a:gdLst>
                <a:gd name="connsiteX0" fmla="*/ 3985 w 37593"/>
                <a:gd name="connsiteY0" fmla="*/ 12668 h 42805"/>
                <a:gd name="connsiteX1" fmla="*/ 7224 w 37593"/>
                <a:gd name="connsiteY1" fmla="*/ 40957 h 42805"/>
                <a:gd name="connsiteX2" fmla="*/ 28941 w 37593"/>
                <a:gd name="connsiteY2" fmla="*/ 36004 h 42805"/>
                <a:gd name="connsiteX3" fmla="*/ 33608 w 37593"/>
                <a:gd name="connsiteY3" fmla="*/ 30099 h 42805"/>
                <a:gd name="connsiteX4" fmla="*/ 30370 w 37593"/>
                <a:gd name="connsiteY4" fmla="*/ 1809 h 42805"/>
                <a:gd name="connsiteX5" fmla="*/ 28274 w 37593"/>
                <a:gd name="connsiteY5" fmla="*/ 857 h 42805"/>
                <a:gd name="connsiteX6" fmla="*/ 3985 w 37593"/>
                <a:gd name="connsiteY6" fmla="*/ 12668 h 4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3" h="42805">
                  <a:moveTo>
                    <a:pt x="3985" y="12668"/>
                  </a:moveTo>
                  <a:cubicBezTo>
                    <a:pt x="-2396" y="23431"/>
                    <a:pt x="-968" y="36099"/>
                    <a:pt x="7224" y="40957"/>
                  </a:cubicBezTo>
                  <a:cubicBezTo>
                    <a:pt x="13701" y="44767"/>
                    <a:pt x="22369" y="42481"/>
                    <a:pt x="28941" y="36004"/>
                  </a:cubicBezTo>
                  <a:cubicBezTo>
                    <a:pt x="30655" y="34290"/>
                    <a:pt x="32275" y="32289"/>
                    <a:pt x="33608" y="30099"/>
                  </a:cubicBezTo>
                  <a:cubicBezTo>
                    <a:pt x="39990" y="19335"/>
                    <a:pt x="38561" y="6667"/>
                    <a:pt x="30370" y="1809"/>
                  </a:cubicBezTo>
                  <a:cubicBezTo>
                    <a:pt x="29703" y="1428"/>
                    <a:pt x="28941" y="1047"/>
                    <a:pt x="28274" y="857"/>
                  </a:cubicBezTo>
                  <a:cubicBezTo>
                    <a:pt x="20273" y="-2096"/>
                    <a:pt x="9891" y="2762"/>
                    <a:pt x="3985" y="1266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9" name="Freeform: Shape 1618">
              <a:extLst>
                <a:ext uri="{FF2B5EF4-FFF2-40B4-BE49-F238E27FC236}">
                  <a16:creationId xmlns:a16="http://schemas.microsoft.com/office/drawing/2014/main" id="{24B60DAD-E9C0-4C48-BB7B-2982ADFDC9A0}"/>
                </a:ext>
              </a:extLst>
            </p:cNvPr>
            <p:cNvSpPr/>
            <p:nvPr/>
          </p:nvSpPr>
          <p:spPr>
            <a:xfrm>
              <a:off x="6428227" y="3052954"/>
              <a:ext cx="43646" cy="55165"/>
            </a:xfrm>
            <a:custGeom>
              <a:avLst/>
              <a:gdLst>
                <a:gd name="connsiteX0" fmla="*/ 30777 w 43646"/>
                <a:gd name="connsiteY0" fmla="*/ 52869 h 55165"/>
                <a:gd name="connsiteX1" fmla="*/ 43636 w 43646"/>
                <a:gd name="connsiteY1" fmla="*/ 27056 h 55165"/>
                <a:gd name="connsiteX2" fmla="*/ 21157 w 43646"/>
                <a:gd name="connsiteY2" fmla="*/ 5 h 55165"/>
                <a:gd name="connsiteX3" fmla="*/ 11 w 43646"/>
                <a:gd name="connsiteY3" fmla="*/ 28104 h 55165"/>
                <a:gd name="connsiteX4" fmla="*/ 8107 w 43646"/>
                <a:gd name="connsiteY4" fmla="*/ 48868 h 55165"/>
                <a:gd name="connsiteX5" fmla="*/ 22490 w 43646"/>
                <a:gd name="connsiteY5" fmla="*/ 55155 h 55165"/>
                <a:gd name="connsiteX6" fmla="*/ 30777 w 43646"/>
                <a:gd name="connsiteY6" fmla="*/ 52869 h 5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6" h="55165">
                  <a:moveTo>
                    <a:pt x="30777" y="52869"/>
                  </a:moveTo>
                  <a:cubicBezTo>
                    <a:pt x="38587" y="48487"/>
                    <a:pt x="43921" y="38581"/>
                    <a:pt x="43636" y="27056"/>
                  </a:cubicBezTo>
                  <a:cubicBezTo>
                    <a:pt x="43255" y="11816"/>
                    <a:pt x="33158" y="-281"/>
                    <a:pt x="21157" y="5"/>
                  </a:cubicBezTo>
                  <a:cubicBezTo>
                    <a:pt x="9060" y="291"/>
                    <a:pt x="-370" y="12864"/>
                    <a:pt x="11" y="28104"/>
                  </a:cubicBezTo>
                  <a:cubicBezTo>
                    <a:pt x="202" y="36486"/>
                    <a:pt x="3345" y="43915"/>
                    <a:pt x="8107" y="48868"/>
                  </a:cubicBezTo>
                  <a:cubicBezTo>
                    <a:pt x="12013" y="52964"/>
                    <a:pt x="17061" y="55345"/>
                    <a:pt x="22490" y="55155"/>
                  </a:cubicBezTo>
                  <a:cubicBezTo>
                    <a:pt x="25443" y="55155"/>
                    <a:pt x="28300" y="54298"/>
                    <a:pt x="30777" y="52869"/>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0" name="Freeform: Shape 1619">
              <a:extLst>
                <a:ext uri="{FF2B5EF4-FFF2-40B4-BE49-F238E27FC236}">
                  <a16:creationId xmlns:a16="http://schemas.microsoft.com/office/drawing/2014/main" id="{7EC7A12A-C663-49EE-BAA2-E8E115082BC1}"/>
                </a:ext>
              </a:extLst>
            </p:cNvPr>
            <p:cNvSpPr/>
            <p:nvPr/>
          </p:nvSpPr>
          <p:spPr>
            <a:xfrm>
              <a:off x="6372410" y="3051997"/>
              <a:ext cx="47532" cy="54989"/>
            </a:xfrm>
            <a:custGeom>
              <a:avLst/>
              <a:gdLst>
                <a:gd name="connsiteX0" fmla="*/ 38397 w 47532"/>
                <a:gd name="connsiteY0" fmla="*/ 48205 h 54989"/>
                <a:gd name="connsiteX1" fmla="*/ 47065 w 47532"/>
                <a:gd name="connsiteY1" fmla="*/ 31536 h 54989"/>
                <a:gd name="connsiteX2" fmla="*/ 28491 w 47532"/>
                <a:gd name="connsiteY2" fmla="*/ 294 h 54989"/>
                <a:gd name="connsiteX3" fmla="*/ 488 w 47532"/>
                <a:gd name="connsiteY3" fmla="*/ 23440 h 54989"/>
                <a:gd name="connsiteX4" fmla="*/ 9537 w 47532"/>
                <a:gd name="connsiteY4" fmla="*/ 50300 h 54989"/>
                <a:gd name="connsiteX5" fmla="*/ 18966 w 47532"/>
                <a:gd name="connsiteY5" fmla="*/ 54682 h 54989"/>
                <a:gd name="connsiteX6" fmla="*/ 38397 w 47532"/>
                <a:gd name="connsiteY6" fmla="*/ 48205 h 5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2" h="54989">
                  <a:moveTo>
                    <a:pt x="38397" y="48205"/>
                  </a:moveTo>
                  <a:cubicBezTo>
                    <a:pt x="42684" y="44014"/>
                    <a:pt x="45827" y="38299"/>
                    <a:pt x="47065" y="31536"/>
                  </a:cubicBezTo>
                  <a:cubicBezTo>
                    <a:pt x="49637" y="16486"/>
                    <a:pt x="41350" y="2485"/>
                    <a:pt x="28491" y="294"/>
                  </a:cubicBezTo>
                  <a:cubicBezTo>
                    <a:pt x="15633" y="-1897"/>
                    <a:pt x="3155" y="8390"/>
                    <a:pt x="488" y="23440"/>
                  </a:cubicBezTo>
                  <a:cubicBezTo>
                    <a:pt x="-1417" y="34298"/>
                    <a:pt x="2393" y="44585"/>
                    <a:pt x="9537" y="50300"/>
                  </a:cubicBezTo>
                  <a:cubicBezTo>
                    <a:pt x="12299" y="52491"/>
                    <a:pt x="15442" y="54015"/>
                    <a:pt x="18966" y="54682"/>
                  </a:cubicBezTo>
                  <a:cubicBezTo>
                    <a:pt x="26110" y="55920"/>
                    <a:pt x="33159" y="53348"/>
                    <a:pt x="38397" y="4820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1" name="Freeform: Shape 1620">
              <a:extLst>
                <a:ext uri="{FF2B5EF4-FFF2-40B4-BE49-F238E27FC236}">
                  <a16:creationId xmlns:a16="http://schemas.microsoft.com/office/drawing/2014/main" id="{B223FF6A-299D-46C9-A885-BA9DCC72E756}"/>
                </a:ext>
              </a:extLst>
            </p:cNvPr>
            <p:cNvSpPr/>
            <p:nvPr/>
          </p:nvSpPr>
          <p:spPr>
            <a:xfrm>
              <a:off x="6317492" y="3043925"/>
              <a:ext cx="47572" cy="54835"/>
            </a:xfrm>
            <a:custGeom>
              <a:avLst/>
              <a:gdLst>
                <a:gd name="connsiteX0" fmla="*/ 29593 w 47572"/>
                <a:gd name="connsiteY0" fmla="*/ 462 h 54835"/>
                <a:gd name="connsiteX1" fmla="*/ 733 w 47572"/>
                <a:gd name="connsiteY1" fmla="*/ 22465 h 54835"/>
                <a:gd name="connsiteX2" fmla="*/ 17973 w 47572"/>
                <a:gd name="connsiteY2" fmla="*/ 54374 h 54835"/>
                <a:gd name="connsiteX3" fmla="*/ 46834 w 47572"/>
                <a:gd name="connsiteY3" fmla="*/ 32371 h 54835"/>
                <a:gd name="connsiteX4" fmla="*/ 29593 w 47572"/>
                <a:gd name="connsiteY4" fmla="*/ 462 h 5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2" h="54835">
                  <a:moveTo>
                    <a:pt x="29593" y="462"/>
                  </a:moveTo>
                  <a:cubicBezTo>
                    <a:pt x="16830" y="-2300"/>
                    <a:pt x="3971" y="7606"/>
                    <a:pt x="733" y="22465"/>
                  </a:cubicBezTo>
                  <a:cubicBezTo>
                    <a:pt x="-2506" y="37419"/>
                    <a:pt x="5305" y="51707"/>
                    <a:pt x="17973" y="54374"/>
                  </a:cubicBezTo>
                  <a:cubicBezTo>
                    <a:pt x="30736" y="57136"/>
                    <a:pt x="43595" y="47230"/>
                    <a:pt x="46834" y="32371"/>
                  </a:cubicBezTo>
                  <a:cubicBezTo>
                    <a:pt x="50072" y="17512"/>
                    <a:pt x="42357" y="3225"/>
                    <a:pt x="29593" y="46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2" name="Freeform: Shape 1621">
              <a:extLst>
                <a:ext uri="{FF2B5EF4-FFF2-40B4-BE49-F238E27FC236}">
                  <a16:creationId xmlns:a16="http://schemas.microsoft.com/office/drawing/2014/main" id="{2EA90C47-E8EF-438B-99CB-C61C64F10594}"/>
                </a:ext>
              </a:extLst>
            </p:cNvPr>
            <p:cNvSpPr/>
            <p:nvPr/>
          </p:nvSpPr>
          <p:spPr>
            <a:xfrm rot="17273809">
              <a:off x="6260189" y="3032221"/>
              <a:ext cx="55244" cy="47243"/>
            </a:xfrm>
            <a:custGeom>
              <a:avLst/>
              <a:gdLst>
                <a:gd name="connsiteX0" fmla="*/ 55244 w 55244"/>
                <a:gd name="connsiteY0" fmla="*/ 23622 h 47243"/>
                <a:gd name="connsiteX1" fmla="*/ 27622 w 55244"/>
                <a:gd name="connsiteY1" fmla="*/ 47243 h 47243"/>
                <a:gd name="connsiteX2" fmla="*/ 0 w 55244"/>
                <a:gd name="connsiteY2" fmla="*/ 23622 h 47243"/>
                <a:gd name="connsiteX3" fmla="*/ 27622 w 55244"/>
                <a:gd name="connsiteY3" fmla="*/ 0 h 47243"/>
                <a:gd name="connsiteX4" fmla="*/ 55244 w 55244"/>
                <a:gd name="connsiteY4" fmla="*/ 23622 h 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47243">
                  <a:moveTo>
                    <a:pt x="55244" y="23622"/>
                  </a:moveTo>
                  <a:cubicBezTo>
                    <a:pt x="55244" y="36668"/>
                    <a:pt x="42877" y="47243"/>
                    <a:pt x="27622" y="47243"/>
                  </a:cubicBezTo>
                  <a:cubicBezTo>
                    <a:pt x="12367" y="47243"/>
                    <a:pt x="0" y="36668"/>
                    <a:pt x="0" y="23622"/>
                  </a:cubicBezTo>
                  <a:cubicBezTo>
                    <a:pt x="0" y="10576"/>
                    <a:pt x="12367" y="0"/>
                    <a:pt x="27622" y="0"/>
                  </a:cubicBezTo>
                  <a:cubicBezTo>
                    <a:pt x="42877" y="0"/>
                    <a:pt x="55244" y="10576"/>
                    <a:pt x="55244" y="2362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3" name="Freeform: Shape 1622">
              <a:extLst>
                <a:ext uri="{FF2B5EF4-FFF2-40B4-BE49-F238E27FC236}">
                  <a16:creationId xmlns:a16="http://schemas.microsoft.com/office/drawing/2014/main" id="{4039A56A-B84E-4147-8662-5AC40690D235}"/>
                </a:ext>
              </a:extLst>
            </p:cNvPr>
            <p:cNvSpPr/>
            <p:nvPr/>
          </p:nvSpPr>
          <p:spPr>
            <a:xfrm>
              <a:off x="6217054" y="3012143"/>
              <a:ext cx="43455" cy="47916"/>
            </a:xfrm>
            <a:custGeom>
              <a:avLst/>
              <a:gdLst>
                <a:gd name="connsiteX0" fmla="*/ 34205 w 43455"/>
                <a:gd name="connsiteY0" fmla="*/ 2337 h 47916"/>
                <a:gd name="connsiteX1" fmla="*/ 3916 w 43455"/>
                <a:gd name="connsiteY1" fmla="*/ 13671 h 47916"/>
                <a:gd name="connsiteX2" fmla="*/ 9250 w 43455"/>
                <a:gd name="connsiteY2" fmla="*/ 45580 h 47916"/>
                <a:gd name="connsiteX3" fmla="*/ 39539 w 43455"/>
                <a:gd name="connsiteY3" fmla="*/ 34246 h 47916"/>
                <a:gd name="connsiteX4" fmla="*/ 34205 w 43455"/>
                <a:gd name="connsiteY4" fmla="*/ 2337 h 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5" h="47916">
                  <a:moveTo>
                    <a:pt x="34205" y="2337"/>
                  </a:moveTo>
                  <a:cubicBezTo>
                    <a:pt x="24395" y="-3378"/>
                    <a:pt x="10774" y="1765"/>
                    <a:pt x="3916" y="13671"/>
                  </a:cubicBezTo>
                  <a:cubicBezTo>
                    <a:pt x="-2942" y="25673"/>
                    <a:pt x="-561" y="39961"/>
                    <a:pt x="9250" y="45580"/>
                  </a:cubicBezTo>
                  <a:cubicBezTo>
                    <a:pt x="19061" y="51295"/>
                    <a:pt x="32681" y="46152"/>
                    <a:pt x="39539" y="34246"/>
                  </a:cubicBezTo>
                  <a:cubicBezTo>
                    <a:pt x="46397" y="22339"/>
                    <a:pt x="44016" y="8052"/>
                    <a:pt x="34205" y="233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4" name="Freeform: Shape 1623">
              <a:extLst>
                <a:ext uri="{FF2B5EF4-FFF2-40B4-BE49-F238E27FC236}">
                  <a16:creationId xmlns:a16="http://schemas.microsoft.com/office/drawing/2014/main" id="{C11BCBAF-941A-4CFC-AE51-CAEB916509E5}"/>
                </a:ext>
              </a:extLst>
            </p:cNvPr>
            <p:cNvSpPr/>
            <p:nvPr/>
          </p:nvSpPr>
          <p:spPr>
            <a:xfrm>
              <a:off x="6400097" y="2693966"/>
              <a:ext cx="223774" cy="80319"/>
            </a:xfrm>
            <a:custGeom>
              <a:avLst/>
              <a:gdLst>
                <a:gd name="connsiteX0" fmla="*/ 56624 w 223774"/>
                <a:gd name="connsiteY0" fmla="*/ 51905 h 80318"/>
                <a:gd name="connsiteX1" fmla="*/ 91772 w 223774"/>
                <a:gd name="connsiteY1" fmla="*/ 58287 h 80318"/>
                <a:gd name="connsiteX2" fmla="*/ 98058 w 223774"/>
                <a:gd name="connsiteY2" fmla="*/ 60002 h 80318"/>
                <a:gd name="connsiteX3" fmla="*/ 99011 w 223774"/>
                <a:gd name="connsiteY3" fmla="*/ 60478 h 80318"/>
                <a:gd name="connsiteX4" fmla="*/ 115679 w 223774"/>
                <a:gd name="connsiteY4" fmla="*/ 67526 h 80318"/>
                <a:gd name="connsiteX5" fmla="*/ 153017 w 223774"/>
                <a:gd name="connsiteY5" fmla="*/ 76480 h 80318"/>
                <a:gd name="connsiteX6" fmla="*/ 161399 w 223774"/>
                <a:gd name="connsiteY6" fmla="*/ 77909 h 80318"/>
                <a:gd name="connsiteX7" fmla="*/ 191022 w 223774"/>
                <a:gd name="connsiteY7" fmla="*/ 80290 h 80318"/>
                <a:gd name="connsiteX8" fmla="*/ 209405 w 223774"/>
                <a:gd name="connsiteY8" fmla="*/ 78480 h 80318"/>
                <a:gd name="connsiteX9" fmla="*/ 221788 w 223774"/>
                <a:gd name="connsiteY9" fmla="*/ 72194 h 80318"/>
                <a:gd name="connsiteX10" fmla="*/ 222074 w 223774"/>
                <a:gd name="connsiteY10" fmla="*/ 71908 h 80318"/>
                <a:gd name="connsiteX11" fmla="*/ 223598 w 223774"/>
                <a:gd name="connsiteY11" fmla="*/ 64193 h 80318"/>
                <a:gd name="connsiteX12" fmla="*/ 222359 w 223774"/>
                <a:gd name="connsiteY12" fmla="*/ 61811 h 80318"/>
                <a:gd name="connsiteX13" fmla="*/ 221312 w 223774"/>
                <a:gd name="connsiteY13" fmla="*/ 60383 h 80318"/>
                <a:gd name="connsiteX14" fmla="*/ 217787 w 223774"/>
                <a:gd name="connsiteY14" fmla="*/ 58097 h 80318"/>
                <a:gd name="connsiteX15" fmla="*/ 206453 w 223774"/>
                <a:gd name="connsiteY15" fmla="*/ 44571 h 80318"/>
                <a:gd name="connsiteX16" fmla="*/ 194165 w 223774"/>
                <a:gd name="connsiteY16" fmla="*/ 25807 h 80318"/>
                <a:gd name="connsiteX17" fmla="*/ 166543 w 223774"/>
                <a:gd name="connsiteY17" fmla="*/ 11519 h 80318"/>
                <a:gd name="connsiteX18" fmla="*/ 166257 w 223774"/>
                <a:gd name="connsiteY18" fmla="*/ 11424 h 80318"/>
                <a:gd name="connsiteX19" fmla="*/ 165876 w 223774"/>
                <a:gd name="connsiteY19" fmla="*/ 11424 h 80318"/>
                <a:gd name="connsiteX20" fmla="*/ 118537 w 223774"/>
                <a:gd name="connsiteY20" fmla="*/ 22092 h 80318"/>
                <a:gd name="connsiteX21" fmla="*/ 112822 w 223774"/>
                <a:gd name="connsiteY21" fmla="*/ 25712 h 80318"/>
                <a:gd name="connsiteX22" fmla="*/ 103678 w 223774"/>
                <a:gd name="connsiteY22" fmla="*/ 31236 h 80318"/>
                <a:gd name="connsiteX23" fmla="*/ 87962 w 223774"/>
                <a:gd name="connsiteY23" fmla="*/ 35141 h 80318"/>
                <a:gd name="connsiteX24" fmla="*/ 62530 w 223774"/>
                <a:gd name="connsiteY24" fmla="*/ 32855 h 80318"/>
                <a:gd name="connsiteX25" fmla="*/ 58053 w 223774"/>
                <a:gd name="connsiteY25" fmla="*/ 32284 h 80318"/>
                <a:gd name="connsiteX26" fmla="*/ 54624 w 223774"/>
                <a:gd name="connsiteY26" fmla="*/ 31998 h 80318"/>
                <a:gd name="connsiteX27" fmla="*/ 36241 w 223774"/>
                <a:gd name="connsiteY27" fmla="*/ 30284 h 80318"/>
                <a:gd name="connsiteX28" fmla="*/ 53576 w 223774"/>
                <a:gd name="connsiteY28" fmla="*/ 35808 h 80318"/>
                <a:gd name="connsiteX29" fmla="*/ 57672 w 223774"/>
                <a:gd name="connsiteY29" fmla="*/ 37142 h 80318"/>
                <a:gd name="connsiteX30" fmla="*/ 56815 w 223774"/>
                <a:gd name="connsiteY30" fmla="*/ 47714 h 80318"/>
                <a:gd name="connsiteX31" fmla="*/ 52338 w 223774"/>
                <a:gd name="connsiteY31" fmla="*/ 47619 h 80318"/>
                <a:gd name="connsiteX32" fmla="*/ 31955 w 223774"/>
                <a:gd name="connsiteY32" fmla="*/ 47429 h 80318"/>
                <a:gd name="connsiteX33" fmla="*/ 5761 w 223774"/>
                <a:gd name="connsiteY33" fmla="*/ 20378 h 80318"/>
                <a:gd name="connsiteX34" fmla="*/ 21858 w 223774"/>
                <a:gd name="connsiteY34" fmla="*/ 5709 h 80318"/>
                <a:gd name="connsiteX35" fmla="*/ 32907 w 223774"/>
                <a:gd name="connsiteY35" fmla="*/ 13901 h 80318"/>
                <a:gd name="connsiteX36" fmla="*/ 24430 w 223774"/>
                <a:gd name="connsiteY36" fmla="*/ 25045 h 80318"/>
                <a:gd name="connsiteX37" fmla="*/ 22334 w 223774"/>
                <a:gd name="connsiteY37" fmla="*/ 16282 h 80318"/>
                <a:gd name="connsiteX38" fmla="*/ 16524 w 223774"/>
                <a:gd name="connsiteY38" fmla="*/ 26759 h 80318"/>
                <a:gd name="connsiteX39" fmla="*/ 34526 w 223774"/>
                <a:gd name="connsiteY39" fmla="*/ 27045 h 80318"/>
                <a:gd name="connsiteX40" fmla="*/ 36717 w 223774"/>
                <a:gd name="connsiteY40" fmla="*/ 8567 h 80318"/>
                <a:gd name="connsiteX41" fmla="*/ 12047 w 223774"/>
                <a:gd name="connsiteY41" fmla="*/ 2185 h 80318"/>
                <a:gd name="connsiteX42" fmla="*/ 16715 w 223774"/>
                <a:gd name="connsiteY42" fmla="*/ 48191 h 80318"/>
                <a:gd name="connsiteX43" fmla="*/ 52529 w 223774"/>
                <a:gd name="connsiteY43" fmla="*/ 51620 h 80318"/>
                <a:gd name="connsiteX44" fmla="*/ 56624 w 223774"/>
                <a:gd name="connsiteY44" fmla="*/ 51905 h 80318"/>
                <a:gd name="connsiteX45" fmla="*/ 56624 w 223774"/>
                <a:gd name="connsiteY45" fmla="*/ 51905 h 80318"/>
                <a:gd name="connsiteX46" fmla="*/ 62149 w 223774"/>
                <a:gd name="connsiteY46" fmla="*/ 37523 h 80318"/>
                <a:gd name="connsiteX47" fmla="*/ 87962 w 223774"/>
                <a:gd name="connsiteY47" fmla="*/ 39809 h 80318"/>
                <a:gd name="connsiteX48" fmla="*/ 105678 w 223774"/>
                <a:gd name="connsiteY48" fmla="*/ 35427 h 80318"/>
                <a:gd name="connsiteX49" fmla="*/ 120728 w 223774"/>
                <a:gd name="connsiteY49" fmla="*/ 26188 h 80318"/>
                <a:gd name="connsiteX50" fmla="*/ 165400 w 223774"/>
                <a:gd name="connsiteY50" fmla="*/ 16091 h 80318"/>
                <a:gd name="connsiteX51" fmla="*/ 165590 w 223774"/>
                <a:gd name="connsiteY51" fmla="*/ 16091 h 80318"/>
                <a:gd name="connsiteX52" fmla="*/ 165781 w 223774"/>
                <a:gd name="connsiteY52" fmla="*/ 16091 h 80318"/>
                <a:gd name="connsiteX53" fmla="*/ 191213 w 223774"/>
                <a:gd name="connsiteY53" fmla="*/ 29141 h 80318"/>
                <a:gd name="connsiteX54" fmla="*/ 202547 w 223774"/>
                <a:gd name="connsiteY54" fmla="*/ 46667 h 80318"/>
                <a:gd name="connsiteX55" fmla="*/ 216549 w 223774"/>
                <a:gd name="connsiteY55" fmla="*/ 62478 h 80318"/>
                <a:gd name="connsiteX56" fmla="*/ 219026 w 223774"/>
                <a:gd name="connsiteY56" fmla="*/ 64764 h 80318"/>
                <a:gd name="connsiteX57" fmla="*/ 218835 w 223774"/>
                <a:gd name="connsiteY57" fmla="*/ 68955 h 80318"/>
                <a:gd name="connsiteX58" fmla="*/ 218740 w 223774"/>
                <a:gd name="connsiteY58" fmla="*/ 69050 h 80318"/>
                <a:gd name="connsiteX59" fmla="*/ 208739 w 223774"/>
                <a:gd name="connsiteY59" fmla="*/ 73908 h 80318"/>
                <a:gd name="connsiteX60" fmla="*/ 191117 w 223774"/>
                <a:gd name="connsiteY60" fmla="*/ 75623 h 80318"/>
                <a:gd name="connsiteX61" fmla="*/ 153875 w 223774"/>
                <a:gd name="connsiteY61" fmla="*/ 71813 h 80318"/>
                <a:gd name="connsiteX62" fmla="*/ 117108 w 223774"/>
                <a:gd name="connsiteY62" fmla="*/ 63050 h 80318"/>
                <a:gd name="connsiteX63" fmla="*/ 99868 w 223774"/>
                <a:gd name="connsiteY63" fmla="*/ 55715 h 80318"/>
                <a:gd name="connsiteX64" fmla="*/ 92819 w 223774"/>
                <a:gd name="connsiteY64" fmla="*/ 53715 h 80318"/>
                <a:gd name="connsiteX65" fmla="*/ 61292 w 223774"/>
                <a:gd name="connsiteY65" fmla="*/ 47905 h 80318"/>
                <a:gd name="connsiteX66" fmla="*/ 62149 w 223774"/>
                <a:gd name="connsiteY66" fmla="*/ 37523 h 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774" h="80318">
                  <a:moveTo>
                    <a:pt x="56624" y="51905"/>
                  </a:moveTo>
                  <a:lnTo>
                    <a:pt x="91772" y="58287"/>
                  </a:lnTo>
                  <a:cubicBezTo>
                    <a:pt x="96915" y="59525"/>
                    <a:pt x="97963" y="59906"/>
                    <a:pt x="98058" y="60002"/>
                  </a:cubicBezTo>
                  <a:lnTo>
                    <a:pt x="99011" y="60478"/>
                  </a:lnTo>
                  <a:cubicBezTo>
                    <a:pt x="104345" y="62954"/>
                    <a:pt x="109869" y="65621"/>
                    <a:pt x="115679" y="67526"/>
                  </a:cubicBezTo>
                  <a:cubicBezTo>
                    <a:pt x="127490" y="71527"/>
                    <a:pt x="139587" y="74003"/>
                    <a:pt x="153017" y="76480"/>
                  </a:cubicBezTo>
                  <a:cubicBezTo>
                    <a:pt x="155970" y="77051"/>
                    <a:pt x="158732" y="77528"/>
                    <a:pt x="161399" y="77909"/>
                  </a:cubicBezTo>
                  <a:cubicBezTo>
                    <a:pt x="172639" y="79718"/>
                    <a:pt x="182069" y="80480"/>
                    <a:pt x="191022" y="80290"/>
                  </a:cubicBezTo>
                  <a:cubicBezTo>
                    <a:pt x="197880" y="80195"/>
                    <a:pt x="203881" y="79623"/>
                    <a:pt x="209405" y="78480"/>
                  </a:cubicBezTo>
                  <a:cubicBezTo>
                    <a:pt x="213596" y="77623"/>
                    <a:pt x="218264" y="76289"/>
                    <a:pt x="221788" y="72194"/>
                  </a:cubicBezTo>
                  <a:lnTo>
                    <a:pt x="222074" y="71908"/>
                  </a:lnTo>
                  <a:cubicBezTo>
                    <a:pt x="223598" y="70003"/>
                    <a:pt x="224074" y="66288"/>
                    <a:pt x="223598" y="64193"/>
                  </a:cubicBezTo>
                  <a:cubicBezTo>
                    <a:pt x="223407" y="63240"/>
                    <a:pt x="222931" y="62478"/>
                    <a:pt x="222359" y="61811"/>
                  </a:cubicBezTo>
                  <a:cubicBezTo>
                    <a:pt x="222074" y="61335"/>
                    <a:pt x="221693" y="60859"/>
                    <a:pt x="221312" y="60383"/>
                  </a:cubicBezTo>
                  <a:cubicBezTo>
                    <a:pt x="220359" y="59335"/>
                    <a:pt x="219121" y="58478"/>
                    <a:pt x="217787" y="58097"/>
                  </a:cubicBezTo>
                  <a:cubicBezTo>
                    <a:pt x="212072" y="56382"/>
                    <a:pt x="209501" y="51429"/>
                    <a:pt x="206453" y="44571"/>
                  </a:cubicBezTo>
                  <a:cubicBezTo>
                    <a:pt x="202833" y="36570"/>
                    <a:pt x="199023" y="30760"/>
                    <a:pt x="194165" y="25807"/>
                  </a:cubicBezTo>
                  <a:cubicBezTo>
                    <a:pt x="186641" y="18187"/>
                    <a:pt x="177306" y="13329"/>
                    <a:pt x="166543" y="11519"/>
                  </a:cubicBezTo>
                  <a:lnTo>
                    <a:pt x="166257" y="11424"/>
                  </a:lnTo>
                  <a:cubicBezTo>
                    <a:pt x="166162" y="11424"/>
                    <a:pt x="166067" y="11424"/>
                    <a:pt x="165876" y="11424"/>
                  </a:cubicBezTo>
                  <a:cubicBezTo>
                    <a:pt x="150827" y="9138"/>
                    <a:pt x="133586" y="12948"/>
                    <a:pt x="118537" y="22092"/>
                  </a:cubicBezTo>
                  <a:cubicBezTo>
                    <a:pt x="116632" y="23235"/>
                    <a:pt x="114727" y="24473"/>
                    <a:pt x="112822" y="25712"/>
                  </a:cubicBezTo>
                  <a:cubicBezTo>
                    <a:pt x="109679" y="27712"/>
                    <a:pt x="106726" y="29617"/>
                    <a:pt x="103678" y="31236"/>
                  </a:cubicBezTo>
                  <a:cubicBezTo>
                    <a:pt x="98344" y="34094"/>
                    <a:pt x="93677" y="35237"/>
                    <a:pt x="87962" y="35141"/>
                  </a:cubicBezTo>
                  <a:cubicBezTo>
                    <a:pt x="82818" y="35046"/>
                    <a:pt x="71483" y="33998"/>
                    <a:pt x="62530" y="32855"/>
                  </a:cubicBezTo>
                  <a:lnTo>
                    <a:pt x="58053" y="32284"/>
                  </a:lnTo>
                  <a:lnTo>
                    <a:pt x="54624" y="31998"/>
                  </a:lnTo>
                  <a:lnTo>
                    <a:pt x="36241" y="30284"/>
                  </a:lnTo>
                  <a:lnTo>
                    <a:pt x="53576" y="35808"/>
                  </a:lnTo>
                  <a:lnTo>
                    <a:pt x="57672" y="37142"/>
                  </a:lnTo>
                  <a:lnTo>
                    <a:pt x="56815" y="47714"/>
                  </a:lnTo>
                  <a:cubicBezTo>
                    <a:pt x="55386" y="47619"/>
                    <a:pt x="53862" y="47619"/>
                    <a:pt x="52338" y="47619"/>
                  </a:cubicBezTo>
                  <a:cubicBezTo>
                    <a:pt x="45766" y="47524"/>
                    <a:pt x="37955" y="48000"/>
                    <a:pt x="31955" y="47429"/>
                  </a:cubicBezTo>
                  <a:cubicBezTo>
                    <a:pt x="13762" y="45619"/>
                    <a:pt x="3856" y="35427"/>
                    <a:pt x="5761" y="20378"/>
                  </a:cubicBezTo>
                  <a:cubicBezTo>
                    <a:pt x="6904" y="11329"/>
                    <a:pt x="12524" y="5614"/>
                    <a:pt x="21858" y="5709"/>
                  </a:cubicBezTo>
                  <a:cubicBezTo>
                    <a:pt x="25287" y="5709"/>
                    <a:pt x="31193" y="7995"/>
                    <a:pt x="32907" y="13901"/>
                  </a:cubicBezTo>
                  <a:cubicBezTo>
                    <a:pt x="35955" y="22949"/>
                    <a:pt x="25668" y="25997"/>
                    <a:pt x="24430" y="25045"/>
                  </a:cubicBezTo>
                  <a:cubicBezTo>
                    <a:pt x="27287" y="22759"/>
                    <a:pt x="26430" y="17330"/>
                    <a:pt x="22334" y="16282"/>
                  </a:cubicBezTo>
                  <a:cubicBezTo>
                    <a:pt x="15572" y="14567"/>
                    <a:pt x="13381" y="22568"/>
                    <a:pt x="16524" y="26759"/>
                  </a:cubicBezTo>
                  <a:cubicBezTo>
                    <a:pt x="20715" y="32474"/>
                    <a:pt x="29764" y="31046"/>
                    <a:pt x="34526" y="27045"/>
                  </a:cubicBezTo>
                  <a:cubicBezTo>
                    <a:pt x="40146" y="22283"/>
                    <a:pt x="40241" y="14186"/>
                    <a:pt x="36717" y="8567"/>
                  </a:cubicBezTo>
                  <a:cubicBezTo>
                    <a:pt x="29669" y="-2387"/>
                    <a:pt x="17858" y="-768"/>
                    <a:pt x="12047" y="2185"/>
                  </a:cubicBezTo>
                  <a:cubicBezTo>
                    <a:pt x="-6336" y="11519"/>
                    <a:pt x="-2812" y="41333"/>
                    <a:pt x="16715" y="48191"/>
                  </a:cubicBezTo>
                  <a:cubicBezTo>
                    <a:pt x="26906" y="51810"/>
                    <a:pt x="41289" y="51620"/>
                    <a:pt x="52529" y="51620"/>
                  </a:cubicBezTo>
                  <a:cubicBezTo>
                    <a:pt x="53957" y="51810"/>
                    <a:pt x="55386" y="51810"/>
                    <a:pt x="56624" y="51905"/>
                  </a:cubicBezTo>
                  <a:lnTo>
                    <a:pt x="56624" y="51905"/>
                  </a:lnTo>
                  <a:close/>
                  <a:moveTo>
                    <a:pt x="62149" y="37523"/>
                  </a:moveTo>
                  <a:cubicBezTo>
                    <a:pt x="62149" y="37523"/>
                    <a:pt x="81485" y="39713"/>
                    <a:pt x="87962" y="39809"/>
                  </a:cubicBezTo>
                  <a:cubicBezTo>
                    <a:pt x="94439" y="39904"/>
                    <a:pt x="99868" y="38475"/>
                    <a:pt x="105678" y="35427"/>
                  </a:cubicBezTo>
                  <a:cubicBezTo>
                    <a:pt x="110917" y="32665"/>
                    <a:pt x="115679" y="29236"/>
                    <a:pt x="120728" y="26188"/>
                  </a:cubicBezTo>
                  <a:cubicBezTo>
                    <a:pt x="134158" y="18092"/>
                    <a:pt x="150446" y="13805"/>
                    <a:pt x="165400" y="16091"/>
                  </a:cubicBezTo>
                  <a:cubicBezTo>
                    <a:pt x="165495" y="16091"/>
                    <a:pt x="165590" y="16091"/>
                    <a:pt x="165590" y="16091"/>
                  </a:cubicBezTo>
                  <a:cubicBezTo>
                    <a:pt x="165686" y="16091"/>
                    <a:pt x="165686" y="16091"/>
                    <a:pt x="165781" y="16091"/>
                  </a:cubicBezTo>
                  <a:cubicBezTo>
                    <a:pt x="175115" y="17615"/>
                    <a:pt x="183878" y="21711"/>
                    <a:pt x="191213" y="29141"/>
                  </a:cubicBezTo>
                  <a:cubicBezTo>
                    <a:pt x="196166" y="34189"/>
                    <a:pt x="199595" y="40094"/>
                    <a:pt x="202547" y="46667"/>
                  </a:cubicBezTo>
                  <a:cubicBezTo>
                    <a:pt x="205691" y="53715"/>
                    <a:pt x="208929" y="60192"/>
                    <a:pt x="216549" y="62478"/>
                  </a:cubicBezTo>
                  <a:cubicBezTo>
                    <a:pt x="217692" y="62859"/>
                    <a:pt x="218549" y="63716"/>
                    <a:pt x="219026" y="64764"/>
                  </a:cubicBezTo>
                  <a:cubicBezTo>
                    <a:pt x="219978" y="65050"/>
                    <a:pt x="219216" y="68479"/>
                    <a:pt x="218835" y="68955"/>
                  </a:cubicBezTo>
                  <a:cubicBezTo>
                    <a:pt x="218835" y="68955"/>
                    <a:pt x="218835" y="69050"/>
                    <a:pt x="218740" y="69050"/>
                  </a:cubicBezTo>
                  <a:cubicBezTo>
                    <a:pt x="216168" y="72003"/>
                    <a:pt x="212644" y="73146"/>
                    <a:pt x="208739" y="73908"/>
                  </a:cubicBezTo>
                  <a:cubicBezTo>
                    <a:pt x="202928" y="75051"/>
                    <a:pt x="197023" y="75527"/>
                    <a:pt x="191117" y="75623"/>
                  </a:cubicBezTo>
                  <a:cubicBezTo>
                    <a:pt x="178544" y="75813"/>
                    <a:pt x="166162" y="74099"/>
                    <a:pt x="153875" y="71813"/>
                  </a:cubicBezTo>
                  <a:cubicBezTo>
                    <a:pt x="141587" y="69527"/>
                    <a:pt x="129014" y="67050"/>
                    <a:pt x="117108" y="63050"/>
                  </a:cubicBezTo>
                  <a:cubicBezTo>
                    <a:pt x="111203" y="61049"/>
                    <a:pt x="105583" y="58382"/>
                    <a:pt x="99868" y="55715"/>
                  </a:cubicBezTo>
                  <a:cubicBezTo>
                    <a:pt x="99106" y="55334"/>
                    <a:pt x="96058" y="54572"/>
                    <a:pt x="92819" y="53715"/>
                  </a:cubicBezTo>
                  <a:cubicBezTo>
                    <a:pt x="88057" y="52572"/>
                    <a:pt x="61292" y="47905"/>
                    <a:pt x="61292" y="47905"/>
                  </a:cubicBezTo>
                  <a:lnTo>
                    <a:pt x="62149" y="37523"/>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5" name="Freeform: Shape 1624">
              <a:extLst>
                <a:ext uri="{FF2B5EF4-FFF2-40B4-BE49-F238E27FC236}">
                  <a16:creationId xmlns:a16="http://schemas.microsoft.com/office/drawing/2014/main" id="{4A3D0AF6-230A-43D1-B883-BC8751588F08}"/>
                </a:ext>
              </a:extLst>
            </p:cNvPr>
            <p:cNvSpPr/>
            <p:nvPr/>
          </p:nvSpPr>
          <p:spPr>
            <a:xfrm>
              <a:off x="6465716" y="2683435"/>
              <a:ext cx="155700" cy="63601"/>
            </a:xfrm>
            <a:custGeom>
              <a:avLst/>
              <a:gdLst>
                <a:gd name="connsiteX0" fmla="*/ 65386 w 155700"/>
                <a:gd name="connsiteY0" fmla="*/ 10711 h 63601"/>
                <a:gd name="connsiteX1" fmla="*/ 85293 w 155700"/>
                <a:gd name="connsiteY1" fmla="*/ 5282 h 63601"/>
                <a:gd name="connsiteX2" fmla="*/ 155683 w 155700"/>
                <a:gd name="connsiteY2" fmla="*/ 63575 h 63601"/>
                <a:gd name="connsiteX3" fmla="*/ 149492 w 155700"/>
                <a:gd name="connsiteY3" fmla="*/ 42048 h 63601"/>
                <a:gd name="connsiteX4" fmla="*/ 97676 w 155700"/>
                <a:gd name="connsiteY4" fmla="*/ 615 h 63601"/>
                <a:gd name="connsiteX5" fmla="*/ 54432 w 155700"/>
                <a:gd name="connsiteY5" fmla="*/ 10235 h 63601"/>
                <a:gd name="connsiteX6" fmla="*/ 36240 w 155700"/>
                <a:gd name="connsiteY6" fmla="*/ 23284 h 63601"/>
                <a:gd name="connsiteX7" fmla="*/ 35097 w 155700"/>
                <a:gd name="connsiteY7" fmla="*/ 24046 h 63601"/>
                <a:gd name="connsiteX8" fmla="*/ 32620 w 155700"/>
                <a:gd name="connsiteY8" fmla="*/ 25570 h 63601"/>
                <a:gd name="connsiteX9" fmla="*/ 45 w 155700"/>
                <a:gd name="connsiteY9" fmla="*/ 29571 h 63601"/>
                <a:gd name="connsiteX10" fmla="*/ 11760 w 155700"/>
                <a:gd name="connsiteY10" fmla="*/ 33285 h 63601"/>
                <a:gd name="connsiteX11" fmla="*/ 24619 w 155700"/>
                <a:gd name="connsiteY11" fmla="*/ 32523 h 63601"/>
                <a:gd name="connsiteX12" fmla="*/ 39192 w 155700"/>
                <a:gd name="connsiteY12" fmla="*/ 26618 h 63601"/>
                <a:gd name="connsiteX13" fmla="*/ 65386 w 155700"/>
                <a:gd name="connsiteY13" fmla="*/ 10711 h 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00" h="63601">
                  <a:moveTo>
                    <a:pt x="65386" y="10711"/>
                  </a:moveTo>
                  <a:cubicBezTo>
                    <a:pt x="71482" y="7854"/>
                    <a:pt x="77959" y="5758"/>
                    <a:pt x="85293" y="5282"/>
                  </a:cubicBezTo>
                  <a:cubicBezTo>
                    <a:pt x="120536" y="2615"/>
                    <a:pt x="144539" y="33952"/>
                    <a:pt x="155683" y="63575"/>
                  </a:cubicBezTo>
                  <a:cubicBezTo>
                    <a:pt x="155969" y="64337"/>
                    <a:pt x="152730" y="48811"/>
                    <a:pt x="149492" y="42048"/>
                  </a:cubicBezTo>
                  <a:cubicBezTo>
                    <a:pt x="139395" y="21093"/>
                    <a:pt x="121869" y="4234"/>
                    <a:pt x="97676" y="615"/>
                  </a:cubicBezTo>
                  <a:cubicBezTo>
                    <a:pt x="82626" y="-1671"/>
                    <a:pt x="67386" y="2615"/>
                    <a:pt x="54432" y="10235"/>
                  </a:cubicBezTo>
                  <a:cubicBezTo>
                    <a:pt x="47955" y="14045"/>
                    <a:pt x="42431" y="19093"/>
                    <a:pt x="36240" y="23284"/>
                  </a:cubicBezTo>
                  <a:cubicBezTo>
                    <a:pt x="35859" y="23570"/>
                    <a:pt x="35478" y="23760"/>
                    <a:pt x="35097" y="24046"/>
                  </a:cubicBezTo>
                  <a:cubicBezTo>
                    <a:pt x="34239" y="24618"/>
                    <a:pt x="33477" y="25094"/>
                    <a:pt x="32620" y="25570"/>
                  </a:cubicBezTo>
                  <a:cubicBezTo>
                    <a:pt x="22428" y="31476"/>
                    <a:pt x="11379" y="32714"/>
                    <a:pt x="45" y="29571"/>
                  </a:cubicBezTo>
                  <a:cubicBezTo>
                    <a:pt x="-622" y="29380"/>
                    <a:pt x="6331" y="32619"/>
                    <a:pt x="11760" y="33285"/>
                  </a:cubicBezTo>
                  <a:cubicBezTo>
                    <a:pt x="16047" y="33762"/>
                    <a:pt x="20428" y="33476"/>
                    <a:pt x="24619" y="32523"/>
                  </a:cubicBezTo>
                  <a:cubicBezTo>
                    <a:pt x="29667" y="31476"/>
                    <a:pt x="34525" y="29475"/>
                    <a:pt x="39192" y="26618"/>
                  </a:cubicBezTo>
                  <a:cubicBezTo>
                    <a:pt x="48051" y="21093"/>
                    <a:pt x="56337" y="14997"/>
                    <a:pt x="65386" y="1071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5" name="TextBox 1774">
            <a:extLst>
              <a:ext uri="{FF2B5EF4-FFF2-40B4-BE49-F238E27FC236}">
                <a16:creationId xmlns:a16="http://schemas.microsoft.com/office/drawing/2014/main" id="{2CE4BF72-5517-466A-9056-0D4BB10CD1D1}"/>
              </a:ext>
            </a:extLst>
          </p:cNvPr>
          <p:cNvSpPr txBox="1"/>
          <p:nvPr/>
        </p:nvSpPr>
        <p:spPr>
          <a:xfrm>
            <a:off x="2317424" y="2413337"/>
            <a:ext cx="76362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9Slide06 SVNAdeline" panose="02000500000000000000" pitchFamily="2" charset="0"/>
              </a:rPr>
              <a:t>AI CẬP</a:t>
            </a:r>
            <a:endParaRPr kumimoji="0" lang="th-TH" sz="8000" b="0" i="0" u="none" strike="noStrike" kern="1200" cap="none" spc="0" normalizeH="0" baseline="0" noProof="0" dirty="0">
              <a:ln>
                <a:noFill/>
              </a:ln>
              <a:solidFill>
                <a:prstClr val="white"/>
              </a:solidFill>
              <a:effectLst/>
              <a:uLnTx/>
              <a:uFillTx/>
              <a:latin typeface="#9Slide06 SVNAdeline" panose="02000500000000000000" pitchFamily="2" charset="0"/>
              <a:cs typeface="Cordia New" panose="020B0304020202020204" pitchFamily="34" charset="-34"/>
            </a:endParaRPr>
          </a:p>
        </p:txBody>
      </p:sp>
      <p:grpSp>
        <p:nvGrpSpPr>
          <p:cNvPr id="1777" name="Graphic 1775">
            <a:extLst>
              <a:ext uri="{FF2B5EF4-FFF2-40B4-BE49-F238E27FC236}">
                <a16:creationId xmlns:a16="http://schemas.microsoft.com/office/drawing/2014/main" id="{E63AC804-B09A-4393-9C9A-043D748A4DBA}"/>
              </a:ext>
            </a:extLst>
          </p:cNvPr>
          <p:cNvGrpSpPr/>
          <p:nvPr/>
        </p:nvGrpSpPr>
        <p:grpSpPr>
          <a:xfrm>
            <a:off x="3725581" y="3583175"/>
            <a:ext cx="5172932" cy="1819756"/>
            <a:chOff x="4614869" y="3076575"/>
            <a:chExt cx="2965887" cy="701801"/>
          </a:xfrm>
        </p:grpSpPr>
        <p:sp>
          <p:nvSpPr>
            <p:cNvPr id="1778" name="Freeform: Shape 1777">
              <a:extLst>
                <a:ext uri="{FF2B5EF4-FFF2-40B4-BE49-F238E27FC236}">
                  <a16:creationId xmlns:a16="http://schemas.microsoft.com/office/drawing/2014/main" id="{2C4A96C3-7157-473A-A46A-CCB9123BC653}"/>
                </a:ext>
              </a:extLst>
            </p:cNvPr>
            <p:cNvSpPr/>
            <p:nvPr/>
          </p:nvSpPr>
          <p:spPr>
            <a:xfrm>
              <a:off x="4661725" y="3243738"/>
              <a:ext cx="2919031" cy="437483"/>
            </a:xfrm>
            <a:custGeom>
              <a:avLst/>
              <a:gdLst>
                <a:gd name="connsiteX0" fmla="*/ 505016 w 2919031"/>
                <a:gd name="connsiteY0" fmla="*/ 100965 h 437483"/>
                <a:gd name="connsiteX1" fmla="*/ 765620 w 2919031"/>
                <a:gd name="connsiteY1" fmla="*/ 0 h 437483"/>
                <a:gd name="connsiteX2" fmla="*/ 985933 w 2919031"/>
                <a:gd name="connsiteY2" fmla="*/ 134398 h 437483"/>
                <a:gd name="connsiteX3" fmla="*/ 1190816 w 2919031"/>
                <a:gd name="connsiteY3" fmla="*/ 158591 h 437483"/>
                <a:gd name="connsiteX4" fmla="*/ 1323404 w 2919031"/>
                <a:gd name="connsiteY4" fmla="*/ 37719 h 437483"/>
                <a:gd name="connsiteX5" fmla="*/ 1598009 w 2919031"/>
                <a:gd name="connsiteY5" fmla="*/ 187547 h 437483"/>
                <a:gd name="connsiteX6" fmla="*/ 1784033 w 2919031"/>
                <a:gd name="connsiteY6" fmla="*/ 116872 h 437483"/>
                <a:gd name="connsiteX7" fmla="*/ 2107121 w 2919031"/>
                <a:gd name="connsiteY7" fmla="*/ 136017 h 437483"/>
                <a:gd name="connsiteX8" fmla="*/ 2175320 w 2919031"/>
                <a:gd name="connsiteY8" fmla="*/ 44482 h 437483"/>
                <a:gd name="connsiteX9" fmla="*/ 2541842 w 2919031"/>
                <a:gd name="connsiteY9" fmla="*/ 293370 h 437483"/>
                <a:gd name="connsiteX10" fmla="*/ 2669191 w 2919031"/>
                <a:gd name="connsiteY10" fmla="*/ 307372 h 437483"/>
                <a:gd name="connsiteX11" fmla="*/ 2919032 w 2919031"/>
                <a:gd name="connsiteY11" fmla="*/ 437483 h 437483"/>
                <a:gd name="connsiteX12" fmla="*/ 0 w 2919031"/>
                <a:gd name="connsiteY12" fmla="*/ 392906 h 437483"/>
                <a:gd name="connsiteX13" fmla="*/ 524351 w 2919031"/>
                <a:gd name="connsiteY13" fmla="*/ 148495 h 437483"/>
                <a:gd name="connsiteX14" fmla="*/ 505016 w 2919031"/>
                <a:gd name="connsiteY14" fmla="*/ 100965 h 4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9031" h="437483">
                  <a:moveTo>
                    <a:pt x="505016" y="100965"/>
                  </a:moveTo>
                  <a:lnTo>
                    <a:pt x="765620" y="0"/>
                  </a:lnTo>
                  <a:cubicBezTo>
                    <a:pt x="765620" y="0"/>
                    <a:pt x="827342" y="91440"/>
                    <a:pt x="985933" y="134398"/>
                  </a:cubicBezTo>
                  <a:cubicBezTo>
                    <a:pt x="1084993" y="161163"/>
                    <a:pt x="1150715" y="189548"/>
                    <a:pt x="1190816" y="158591"/>
                  </a:cubicBezTo>
                  <a:cubicBezTo>
                    <a:pt x="1241489" y="119444"/>
                    <a:pt x="1323404" y="37719"/>
                    <a:pt x="1323404" y="37719"/>
                  </a:cubicBezTo>
                  <a:cubicBezTo>
                    <a:pt x="1323404" y="37719"/>
                    <a:pt x="1519714" y="185166"/>
                    <a:pt x="1598009" y="187547"/>
                  </a:cubicBezTo>
                  <a:cubicBezTo>
                    <a:pt x="1630775" y="188500"/>
                    <a:pt x="1784033" y="116872"/>
                    <a:pt x="1784033" y="116872"/>
                  </a:cubicBezTo>
                  <a:lnTo>
                    <a:pt x="2107121" y="136017"/>
                  </a:lnTo>
                  <a:cubicBezTo>
                    <a:pt x="2107121" y="136017"/>
                    <a:pt x="2137220" y="49530"/>
                    <a:pt x="2175320" y="44482"/>
                  </a:cubicBezTo>
                  <a:cubicBezTo>
                    <a:pt x="2365153" y="19145"/>
                    <a:pt x="2541842" y="293370"/>
                    <a:pt x="2541842" y="293370"/>
                  </a:cubicBezTo>
                  <a:lnTo>
                    <a:pt x="2669191" y="307372"/>
                  </a:lnTo>
                  <a:lnTo>
                    <a:pt x="2919032" y="437483"/>
                  </a:lnTo>
                  <a:lnTo>
                    <a:pt x="0" y="392906"/>
                  </a:lnTo>
                  <a:lnTo>
                    <a:pt x="524351" y="148495"/>
                  </a:lnTo>
                  <a:lnTo>
                    <a:pt x="505016" y="100965"/>
                  </a:lnTo>
                  <a:close/>
                </a:path>
              </a:pathLst>
            </a:custGeom>
            <a:solidFill>
              <a:srgbClr val="FFCD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9" name="Freeform: Shape 1778">
              <a:extLst>
                <a:ext uri="{FF2B5EF4-FFF2-40B4-BE49-F238E27FC236}">
                  <a16:creationId xmlns:a16="http://schemas.microsoft.com/office/drawing/2014/main" id="{3EF1052D-2EC4-4C77-BEAE-77860CFF2B15}"/>
                </a:ext>
              </a:extLst>
            </p:cNvPr>
            <p:cNvSpPr/>
            <p:nvPr/>
          </p:nvSpPr>
          <p:spPr>
            <a:xfrm>
              <a:off x="5985128" y="3281457"/>
              <a:ext cx="398811" cy="288548"/>
            </a:xfrm>
            <a:custGeom>
              <a:avLst/>
              <a:gdLst>
                <a:gd name="connsiteX0" fmla="*/ 0 w 398811"/>
                <a:gd name="connsiteY0" fmla="*/ 0 h 288548"/>
                <a:gd name="connsiteX1" fmla="*/ 90011 w 398811"/>
                <a:gd name="connsiteY1" fmla="*/ 133064 h 288548"/>
                <a:gd name="connsiteX2" fmla="*/ 242411 w 398811"/>
                <a:gd name="connsiteY2" fmla="*/ 288512 h 288548"/>
                <a:gd name="connsiteX3" fmla="*/ 371380 w 398811"/>
                <a:gd name="connsiteY3" fmla="*/ 226505 h 288548"/>
                <a:gd name="connsiteX4" fmla="*/ 395954 w 398811"/>
                <a:gd name="connsiteY4" fmla="*/ 179546 h 288548"/>
                <a:gd name="connsiteX5" fmla="*/ 398812 w 398811"/>
                <a:gd name="connsiteY5" fmla="*/ 96774 h 288548"/>
                <a:gd name="connsiteX6" fmla="*/ 256508 w 398811"/>
                <a:gd name="connsiteY6" fmla="*/ 141827 h 288548"/>
                <a:gd name="connsiteX7" fmla="*/ 0 w 398811"/>
                <a:gd name="connsiteY7" fmla="*/ 0 h 2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11" h="288548">
                  <a:moveTo>
                    <a:pt x="0" y="0"/>
                  </a:moveTo>
                  <a:cubicBezTo>
                    <a:pt x="0" y="0"/>
                    <a:pt x="55340" y="109728"/>
                    <a:pt x="90011" y="133064"/>
                  </a:cubicBezTo>
                  <a:cubicBezTo>
                    <a:pt x="124682" y="156401"/>
                    <a:pt x="219075" y="291084"/>
                    <a:pt x="242411" y="288512"/>
                  </a:cubicBezTo>
                  <a:cubicBezTo>
                    <a:pt x="265747" y="285941"/>
                    <a:pt x="371380" y="226505"/>
                    <a:pt x="371380" y="226505"/>
                  </a:cubicBezTo>
                  <a:lnTo>
                    <a:pt x="395954" y="179546"/>
                  </a:lnTo>
                  <a:lnTo>
                    <a:pt x="398812" y="96774"/>
                  </a:lnTo>
                  <a:cubicBezTo>
                    <a:pt x="398812" y="96774"/>
                    <a:pt x="334899" y="149638"/>
                    <a:pt x="256508" y="141827"/>
                  </a:cubicBezTo>
                  <a:cubicBezTo>
                    <a:pt x="220504" y="138303"/>
                    <a:pt x="63151" y="25432"/>
                    <a:pt x="0" y="0"/>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0" name="Freeform: Shape 1779">
              <a:extLst>
                <a:ext uri="{FF2B5EF4-FFF2-40B4-BE49-F238E27FC236}">
                  <a16:creationId xmlns:a16="http://schemas.microsoft.com/office/drawing/2014/main" id="{886FD7C1-D1DD-4089-AC02-32EB519750AB}"/>
                </a:ext>
              </a:extLst>
            </p:cNvPr>
            <p:cNvSpPr/>
            <p:nvPr/>
          </p:nvSpPr>
          <p:spPr>
            <a:xfrm>
              <a:off x="4614869" y="3231999"/>
              <a:ext cx="2738716" cy="546377"/>
            </a:xfrm>
            <a:custGeom>
              <a:avLst/>
              <a:gdLst>
                <a:gd name="connsiteX0" fmla="*/ 3708 w 2738716"/>
                <a:gd name="connsiteY0" fmla="*/ 403979 h 546377"/>
                <a:gd name="connsiteX1" fmla="*/ 386136 w 2738716"/>
                <a:gd name="connsiteY1" fmla="*/ 11740 h 546377"/>
                <a:gd name="connsiteX2" fmla="*/ 442048 w 2738716"/>
                <a:gd name="connsiteY2" fmla="*/ 11835 h 546377"/>
                <a:gd name="connsiteX3" fmla="*/ 803998 w 2738716"/>
                <a:gd name="connsiteY3" fmla="*/ 236530 h 546377"/>
                <a:gd name="connsiteX4" fmla="*/ 1555521 w 2738716"/>
                <a:gd name="connsiteY4" fmla="*/ 303395 h 546377"/>
                <a:gd name="connsiteX5" fmla="*/ 1919566 w 2738716"/>
                <a:gd name="connsiteY5" fmla="*/ 105942 h 546377"/>
                <a:gd name="connsiteX6" fmla="*/ 2413057 w 2738716"/>
                <a:gd name="connsiteY6" fmla="*/ 217099 h 546377"/>
                <a:gd name="connsiteX7" fmla="*/ 2738716 w 2738716"/>
                <a:gd name="connsiteY7" fmla="*/ 532281 h 546377"/>
                <a:gd name="connsiteX8" fmla="*/ 2377909 w 2738716"/>
                <a:gd name="connsiteY8" fmla="*/ 546378 h 546377"/>
                <a:gd name="connsiteX9" fmla="*/ 106768 w 2738716"/>
                <a:gd name="connsiteY9" fmla="*/ 427125 h 546377"/>
                <a:gd name="connsiteX10" fmla="*/ 13614 w 2738716"/>
                <a:gd name="connsiteY10" fmla="*/ 426077 h 546377"/>
                <a:gd name="connsiteX11" fmla="*/ 3708 w 2738716"/>
                <a:gd name="connsiteY11" fmla="*/ 403979 h 5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716" h="546377">
                  <a:moveTo>
                    <a:pt x="3708" y="403979"/>
                  </a:moveTo>
                  <a:lnTo>
                    <a:pt x="386136" y="11740"/>
                  </a:lnTo>
                  <a:cubicBezTo>
                    <a:pt x="401472" y="-3977"/>
                    <a:pt x="426713" y="-3881"/>
                    <a:pt x="442048" y="11835"/>
                  </a:cubicBezTo>
                  <a:cubicBezTo>
                    <a:pt x="490816" y="61841"/>
                    <a:pt x="607402" y="163949"/>
                    <a:pt x="803998" y="236530"/>
                  </a:cubicBezTo>
                  <a:cubicBezTo>
                    <a:pt x="1073460" y="335971"/>
                    <a:pt x="1318539" y="330541"/>
                    <a:pt x="1555521" y="303395"/>
                  </a:cubicBezTo>
                  <a:cubicBezTo>
                    <a:pt x="1792503" y="276249"/>
                    <a:pt x="1919566" y="105942"/>
                    <a:pt x="1919566" y="105942"/>
                  </a:cubicBezTo>
                  <a:cubicBezTo>
                    <a:pt x="1919566" y="105942"/>
                    <a:pt x="2257609" y="81844"/>
                    <a:pt x="2413057" y="217099"/>
                  </a:cubicBezTo>
                  <a:cubicBezTo>
                    <a:pt x="2682328" y="451509"/>
                    <a:pt x="2738716" y="532281"/>
                    <a:pt x="2738716" y="532281"/>
                  </a:cubicBezTo>
                  <a:lnTo>
                    <a:pt x="2377909" y="546378"/>
                  </a:lnTo>
                  <a:lnTo>
                    <a:pt x="106768" y="427125"/>
                  </a:lnTo>
                  <a:lnTo>
                    <a:pt x="13614" y="426077"/>
                  </a:lnTo>
                  <a:cubicBezTo>
                    <a:pt x="1612" y="425887"/>
                    <a:pt x="-4389" y="412361"/>
                    <a:pt x="3708" y="40397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1" name="Freeform: Shape 1780">
              <a:extLst>
                <a:ext uri="{FF2B5EF4-FFF2-40B4-BE49-F238E27FC236}">
                  <a16:creationId xmlns:a16="http://schemas.microsoft.com/office/drawing/2014/main" id="{B5586978-6BD6-455A-93D3-0F889BEBA8F6}"/>
                </a:ext>
              </a:extLst>
            </p:cNvPr>
            <p:cNvSpPr/>
            <p:nvPr/>
          </p:nvSpPr>
          <p:spPr>
            <a:xfrm>
              <a:off x="6188963" y="3076575"/>
              <a:ext cx="1103276" cy="577244"/>
            </a:xfrm>
            <a:custGeom>
              <a:avLst/>
              <a:gdLst>
                <a:gd name="connsiteX0" fmla="*/ 0 w 1103276"/>
                <a:gd name="connsiteY0" fmla="*/ 574072 h 577244"/>
                <a:gd name="connsiteX1" fmla="*/ 382905 w 1103276"/>
                <a:gd name="connsiteY1" fmla="*/ 125920 h 577244"/>
                <a:gd name="connsiteX2" fmla="*/ 540163 w 1103276"/>
                <a:gd name="connsiteY2" fmla="*/ 571 h 577244"/>
                <a:gd name="connsiteX3" fmla="*/ 1083278 w 1103276"/>
                <a:gd name="connsiteY3" fmla="*/ 445008 h 577244"/>
                <a:gd name="connsiteX4" fmla="*/ 1068134 w 1103276"/>
                <a:gd name="connsiteY4" fmla="*/ 525970 h 577244"/>
                <a:gd name="connsiteX5" fmla="*/ 875824 w 1103276"/>
                <a:gd name="connsiteY5" fmla="*/ 487204 h 577244"/>
                <a:gd name="connsiteX6" fmla="*/ 0 w 1103276"/>
                <a:gd name="connsiteY6" fmla="*/ 574072 h 57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76" h="577244">
                  <a:moveTo>
                    <a:pt x="0" y="574072"/>
                  </a:moveTo>
                  <a:cubicBezTo>
                    <a:pt x="0" y="574072"/>
                    <a:pt x="361188" y="155162"/>
                    <a:pt x="382905" y="125920"/>
                  </a:cubicBezTo>
                  <a:cubicBezTo>
                    <a:pt x="404622" y="96774"/>
                    <a:pt x="514160" y="-8668"/>
                    <a:pt x="540163" y="571"/>
                  </a:cubicBezTo>
                  <a:cubicBezTo>
                    <a:pt x="566261" y="9811"/>
                    <a:pt x="1030700" y="430339"/>
                    <a:pt x="1083278" y="445008"/>
                  </a:cubicBezTo>
                  <a:cubicBezTo>
                    <a:pt x="1135856" y="459676"/>
                    <a:pt x="1068134" y="525970"/>
                    <a:pt x="1068134" y="525970"/>
                  </a:cubicBezTo>
                  <a:cubicBezTo>
                    <a:pt x="1068134" y="525970"/>
                    <a:pt x="921734" y="483679"/>
                    <a:pt x="875824" y="487204"/>
                  </a:cubicBezTo>
                  <a:cubicBezTo>
                    <a:pt x="830009" y="490633"/>
                    <a:pt x="17526" y="596741"/>
                    <a:pt x="0" y="5740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2" name="Freeform: Shape 1781">
              <a:extLst>
                <a:ext uri="{FF2B5EF4-FFF2-40B4-BE49-F238E27FC236}">
                  <a16:creationId xmlns:a16="http://schemas.microsoft.com/office/drawing/2014/main" id="{0824EB55-1ACA-44D6-9553-14A6543B920F}"/>
                </a:ext>
              </a:extLst>
            </p:cNvPr>
            <p:cNvSpPr/>
            <p:nvPr/>
          </p:nvSpPr>
          <p:spPr>
            <a:xfrm>
              <a:off x="6155625" y="3088118"/>
              <a:ext cx="1331164" cy="670410"/>
            </a:xfrm>
            <a:custGeom>
              <a:avLst/>
              <a:gdLst>
                <a:gd name="connsiteX0" fmla="*/ 0 w 1331164"/>
                <a:gd name="connsiteY0" fmla="*/ 566814 h 670410"/>
                <a:gd name="connsiteX1" fmla="*/ 317468 w 1331164"/>
                <a:gd name="connsiteY1" fmla="*/ 198673 h 670410"/>
                <a:gd name="connsiteX2" fmla="*/ 452342 w 1331164"/>
                <a:gd name="connsiteY2" fmla="*/ 74943 h 670410"/>
                <a:gd name="connsiteX3" fmla="*/ 499682 w 1331164"/>
                <a:gd name="connsiteY3" fmla="*/ 172 h 670410"/>
                <a:gd name="connsiteX4" fmla="*/ 835819 w 1331164"/>
                <a:gd name="connsiteY4" fmla="*/ 250489 h 670410"/>
                <a:gd name="connsiteX5" fmla="*/ 1073182 w 1331164"/>
                <a:gd name="connsiteY5" fmla="*/ 382982 h 670410"/>
                <a:gd name="connsiteX6" fmla="*/ 1170718 w 1331164"/>
                <a:gd name="connsiteY6" fmla="*/ 473755 h 670410"/>
                <a:gd name="connsiteX7" fmla="*/ 1317784 w 1331164"/>
                <a:gd name="connsiteY7" fmla="*/ 546812 h 670410"/>
                <a:gd name="connsiteX8" fmla="*/ 1090517 w 1331164"/>
                <a:gd name="connsiteY8" fmla="*/ 532239 h 670410"/>
                <a:gd name="connsiteX9" fmla="*/ 1157764 w 1331164"/>
                <a:gd name="connsiteY9" fmla="*/ 619869 h 670410"/>
                <a:gd name="connsiteX10" fmla="*/ 531590 w 1331164"/>
                <a:gd name="connsiteY10" fmla="*/ 612153 h 670410"/>
                <a:gd name="connsiteX11" fmla="*/ 205740 w 1331164"/>
                <a:gd name="connsiteY11" fmla="*/ 635585 h 670410"/>
                <a:gd name="connsiteX12" fmla="*/ 0 w 1331164"/>
                <a:gd name="connsiteY12" fmla="*/ 566814 h 6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164" h="670410">
                  <a:moveTo>
                    <a:pt x="0" y="566814"/>
                  </a:moveTo>
                  <a:cubicBezTo>
                    <a:pt x="0" y="566814"/>
                    <a:pt x="275082" y="277635"/>
                    <a:pt x="317468" y="198673"/>
                  </a:cubicBezTo>
                  <a:cubicBezTo>
                    <a:pt x="359855" y="119711"/>
                    <a:pt x="452342" y="74943"/>
                    <a:pt x="452342" y="74943"/>
                  </a:cubicBezTo>
                  <a:cubicBezTo>
                    <a:pt x="452342" y="74943"/>
                    <a:pt x="461582" y="7030"/>
                    <a:pt x="499682" y="172"/>
                  </a:cubicBezTo>
                  <a:cubicBezTo>
                    <a:pt x="537782" y="-6686"/>
                    <a:pt x="798100" y="193434"/>
                    <a:pt x="835819" y="250489"/>
                  </a:cubicBezTo>
                  <a:cubicBezTo>
                    <a:pt x="873538" y="307544"/>
                    <a:pt x="1013555" y="351835"/>
                    <a:pt x="1073182" y="382982"/>
                  </a:cubicBezTo>
                  <a:cubicBezTo>
                    <a:pt x="1132808" y="414224"/>
                    <a:pt x="1170718" y="473755"/>
                    <a:pt x="1170718" y="473755"/>
                  </a:cubicBezTo>
                  <a:cubicBezTo>
                    <a:pt x="1170718" y="473755"/>
                    <a:pt x="1386078" y="559671"/>
                    <a:pt x="1317784" y="546812"/>
                  </a:cubicBezTo>
                  <a:cubicBezTo>
                    <a:pt x="1269968" y="537858"/>
                    <a:pt x="1121950" y="528333"/>
                    <a:pt x="1090517" y="532239"/>
                  </a:cubicBezTo>
                  <a:cubicBezTo>
                    <a:pt x="1072896" y="534429"/>
                    <a:pt x="1316546" y="610534"/>
                    <a:pt x="1157764" y="619869"/>
                  </a:cubicBezTo>
                  <a:cubicBezTo>
                    <a:pt x="1147191" y="620440"/>
                    <a:pt x="515779" y="738264"/>
                    <a:pt x="531590" y="612153"/>
                  </a:cubicBezTo>
                  <a:cubicBezTo>
                    <a:pt x="546735" y="491567"/>
                    <a:pt x="235649" y="641395"/>
                    <a:pt x="205740" y="635585"/>
                  </a:cubicBezTo>
                  <a:cubicBezTo>
                    <a:pt x="131064" y="621297"/>
                    <a:pt x="0" y="566814"/>
                    <a:pt x="0" y="56681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3" name="Freeform: Shape 1782">
              <a:extLst>
                <a:ext uri="{FF2B5EF4-FFF2-40B4-BE49-F238E27FC236}">
                  <a16:creationId xmlns:a16="http://schemas.microsoft.com/office/drawing/2014/main" id="{28A51FC5-71C0-400D-9B90-A9FC9BC2ACA7}"/>
                </a:ext>
              </a:extLst>
            </p:cNvPr>
            <p:cNvSpPr/>
            <p:nvPr/>
          </p:nvSpPr>
          <p:spPr>
            <a:xfrm>
              <a:off x="5130678" y="3621500"/>
              <a:ext cx="1009517" cy="152811"/>
            </a:xfrm>
            <a:custGeom>
              <a:avLst/>
              <a:gdLst>
                <a:gd name="connsiteX0" fmla="*/ 11488 w 1009517"/>
                <a:gd name="connsiteY0" fmla="*/ 105442 h 152811"/>
                <a:gd name="connsiteX1" fmla="*/ 245993 w 1009517"/>
                <a:gd name="connsiteY1" fmla="*/ 145066 h 152811"/>
                <a:gd name="connsiteX2" fmla="*/ 353721 w 1009517"/>
                <a:gd name="connsiteY2" fmla="*/ 150971 h 152811"/>
                <a:gd name="connsiteX3" fmla="*/ 579844 w 1009517"/>
                <a:gd name="connsiteY3" fmla="*/ 145542 h 152811"/>
                <a:gd name="connsiteX4" fmla="*/ 664617 w 1009517"/>
                <a:gd name="connsiteY4" fmla="*/ 144209 h 152811"/>
                <a:gd name="connsiteX5" fmla="*/ 664617 w 1009517"/>
                <a:gd name="connsiteY5" fmla="*/ 144209 h 152811"/>
                <a:gd name="connsiteX6" fmla="*/ 1009517 w 1009517"/>
                <a:gd name="connsiteY6" fmla="*/ 115633 h 152811"/>
                <a:gd name="connsiteX7" fmla="*/ 998182 w 1009517"/>
                <a:gd name="connsiteY7" fmla="*/ 20574 h 152811"/>
                <a:gd name="connsiteX8" fmla="*/ 651568 w 1009517"/>
                <a:gd name="connsiteY8" fmla="*/ 53626 h 152811"/>
                <a:gd name="connsiteX9" fmla="*/ 4153 w 1009517"/>
                <a:gd name="connsiteY9" fmla="*/ 0 h 152811"/>
                <a:gd name="connsiteX10" fmla="*/ 11488 w 1009517"/>
                <a:gd name="connsiteY10" fmla="*/ 105442 h 1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517" h="152811">
                  <a:moveTo>
                    <a:pt x="11488" y="105442"/>
                  </a:moveTo>
                  <a:cubicBezTo>
                    <a:pt x="11488" y="105442"/>
                    <a:pt x="218275" y="132302"/>
                    <a:pt x="245993" y="145066"/>
                  </a:cubicBezTo>
                  <a:cubicBezTo>
                    <a:pt x="273711" y="157829"/>
                    <a:pt x="353721" y="150971"/>
                    <a:pt x="353721" y="150971"/>
                  </a:cubicBezTo>
                  <a:cubicBezTo>
                    <a:pt x="353721" y="150971"/>
                    <a:pt x="556032" y="141637"/>
                    <a:pt x="579844" y="145542"/>
                  </a:cubicBezTo>
                  <a:cubicBezTo>
                    <a:pt x="603657" y="149447"/>
                    <a:pt x="664617" y="144209"/>
                    <a:pt x="664617" y="144209"/>
                  </a:cubicBezTo>
                  <a:lnTo>
                    <a:pt x="664617" y="144209"/>
                  </a:lnTo>
                  <a:lnTo>
                    <a:pt x="1009517" y="115633"/>
                  </a:lnTo>
                  <a:lnTo>
                    <a:pt x="998182" y="20574"/>
                  </a:lnTo>
                  <a:cubicBezTo>
                    <a:pt x="998182" y="20574"/>
                    <a:pt x="671570" y="61913"/>
                    <a:pt x="651568" y="53626"/>
                  </a:cubicBezTo>
                  <a:cubicBezTo>
                    <a:pt x="631565" y="45339"/>
                    <a:pt x="4153" y="0"/>
                    <a:pt x="4153" y="0"/>
                  </a:cubicBezTo>
                  <a:cubicBezTo>
                    <a:pt x="4153" y="0"/>
                    <a:pt x="-8991" y="79819"/>
                    <a:pt x="11488" y="105442"/>
                  </a:cubicBezTo>
                  <a:close/>
                </a:path>
              </a:pathLst>
            </a:custGeom>
            <a:solidFill>
              <a:srgbClr val="B774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4" name="Freeform: Shape 1783">
              <a:extLst>
                <a:ext uri="{FF2B5EF4-FFF2-40B4-BE49-F238E27FC236}">
                  <a16:creationId xmlns:a16="http://schemas.microsoft.com/office/drawing/2014/main" id="{76C4B1B3-99DC-42EA-829E-89BF0D32183D}"/>
                </a:ext>
              </a:extLst>
            </p:cNvPr>
            <p:cNvSpPr/>
            <p:nvPr/>
          </p:nvSpPr>
          <p:spPr>
            <a:xfrm>
              <a:off x="5422533" y="3242769"/>
              <a:ext cx="338671" cy="330514"/>
            </a:xfrm>
            <a:custGeom>
              <a:avLst/>
              <a:gdLst>
                <a:gd name="connsiteX0" fmla="*/ 4811 w 338671"/>
                <a:gd name="connsiteY0" fmla="*/ 969 h 330514"/>
                <a:gd name="connsiteX1" fmla="*/ 193787 w 338671"/>
                <a:gd name="connsiteY1" fmla="*/ 322438 h 330514"/>
                <a:gd name="connsiteX2" fmla="*/ 307516 w 338671"/>
                <a:gd name="connsiteY2" fmla="*/ 226236 h 330514"/>
                <a:gd name="connsiteX3" fmla="*/ 338567 w 338671"/>
                <a:gd name="connsiteY3" fmla="*/ 210424 h 330514"/>
                <a:gd name="connsiteX4" fmla="*/ 305706 w 338671"/>
                <a:gd name="connsiteY4" fmla="*/ 197089 h 330514"/>
                <a:gd name="connsiteX5" fmla="*/ 275131 w 338671"/>
                <a:gd name="connsiteY5" fmla="*/ 149464 h 330514"/>
                <a:gd name="connsiteX6" fmla="*/ 275131 w 338671"/>
                <a:gd name="connsiteY6" fmla="*/ 149464 h 330514"/>
                <a:gd name="connsiteX7" fmla="*/ 4811 w 338671"/>
                <a:gd name="connsiteY7" fmla="*/ 969 h 3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671" h="330514">
                  <a:moveTo>
                    <a:pt x="4811" y="969"/>
                  </a:moveTo>
                  <a:cubicBezTo>
                    <a:pt x="-21192" y="-16461"/>
                    <a:pt x="60533" y="205471"/>
                    <a:pt x="193787" y="322438"/>
                  </a:cubicBezTo>
                  <a:cubicBezTo>
                    <a:pt x="242365" y="365110"/>
                    <a:pt x="273893" y="224712"/>
                    <a:pt x="307516" y="226236"/>
                  </a:cubicBezTo>
                  <a:cubicBezTo>
                    <a:pt x="341139" y="227760"/>
                    <a:pt x="338758" y="221664"/>
                    <a:pt x="338567" y="210424"/>
                  </a:cubicBezTo>
                  <a:cubicBezTo>
                    <a:pt x="338472" y="205185"/>
                    <a:pt x="322660" y="200518"/>
                    <a:pt x="305706" y="197089"/>
                  </a:cubicBezTo>
                  <a:cubicBezTo>
                    <a:pt x="283894" y="192612"/>
                    <a:pt x="270083" y="171181"/>
                    <a:pt x="275131" y="149464"/>
                  </a:cubicBezTo>
                  <a:lnTo>
                    <a:pt x="275131" y="149464"/>
                  </a:lnTo>
                  <a:cubicBezTo>
                    <a:pt x="275321" y="149559"/>
                    <a:pt x="76916" y="90504"/>
                    <a:pt x="4811" y="96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5" name="Freeform: Shape 1784">
              <a:extLst>
                <a:ext uri="{FF2B5EF4-FFF2-40B4-BE49-F238E27FC236}">
                  <a16:creationId xmlns:a16="http://schemas.microsoft.com/office/drawing/2014/main" id="{8F82F257-C8DE-4EBD-A2F1-E7A1D338B8FF}"/>
                </a:ext>
              </a:extLst>
            </p:cNvPr>
            <p:cNvSpPr/>
            <p:nvPr/>
          </p:nvSpPr>
          <p:spPr>
            <a:xfrm>
              <a:off x="6373462" y="3461099"/>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1"/>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6" name="Freeform: Shape 1785">
              <a:extLst>
                <a:ext uri="{FF2B5EF4-FFF2-40B4-BE49-F238E27FC236}">
                  <a16:creationId xmlns:a16="http://schemas.microsoft.com/office/drawing/2014/main" id="{789DE573-02D9-441A-A6E5-92FF2EDAE469}"/>
                </a:ext>
              </a:extLst>
            </p:cNvPr>
            <p:cNvSpPr/>
            <p:nvPr/>
          </p:nvSpPr>
          <p:spPr>
            <a:xfrm>
              <a:off x="6373462" y="3430238"/>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0"/>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7" name="Freeform: Shape 1786">
              <a:extLst>
                <a:ext uri="{FF2B5EF4-FFF2-40B4-BE49-F238E27FC236}">
                  <a16:creationId xmlns:a16="http://schemas.microsoft.com/office/drawing/2014/main" id="{E216C3B8-2E81-451F-BA94-0AF8B3DCAC25}"/>
                </a:ext>
              </a:extLst>
            </p:cNvPr>
            <p:cNvSpPr/>
            <p:nvPr/>
          </p:nvSpPr>
          <p:spPr>
            <a:xfrm>
              <a:off x="6417468" y="3370230"/>
              <a:ext cx="16954" cy="20002"/>
            </a:xfrm>
            <a:custGeom>
              <a:avLst/>
              <a:gdLst>
                <a:gd name="connsiteX0" fmla="*/ 16954 w 16954"/>
                <a:gd name="connsiteY0" fmla="*/ 10001 h 20002"/>
                <a:gd name="connsiteX1" fmla="*/ 8477 w 16954"/>
                <a:gd name="connsiteY1" fmla="*/ 0 h 20002"/>
                <a:gd name="connsiteX2" fmla="*/ 0 w 16954"/>
                <a:gd name="connsiteY2" fmla="*/ 10001 h 20002"/>
                <a:gd name="connsiteX3" fmla="*/ 8477 w 16954"/>
                <a:gd name="connsiteY3" fmla="*/ 20003 h 20002"/>
                <a:gd name="connsiteX4" fmla="*/ 16954 w 16954"/>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02">
                  <a:moveTo>
                    <a:pt x="16954" y="10001"/>
                  </a:moveTo>
                  <a:cubicBezTo>
                    <a:pt x="16954" y="4477"/>
                    <a:pt x="13145" y="0"/>
                    <a:pt x="8477" y="0"/>
                  </a:cubicBezTo>
                  <a:cubicBezTo>
                    <a:pt x="3810" y="0"/>
                    <a:pt x="0" y="4477"/>
                    <a:pt x="0" y="10001"/>
                  </a:cubicBezTo>
                  <a:cubicBezTo>
                    <a:pt x="0" y="15526"/>
                    <a:pt x="3810" y="20003"/>
                    <a:pt x="8477" y="20003"/>
                  </a:cubicBezTo>
                  <a:cubicBezTo>
                    <a:pt x="13145" y="20003"/>
                    <a:pt x="16954" y="15526"/>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8" name="Freeform: Shape 1787">
              <a:extLst>
                <a:ext uri="{FF2B5EF4-FFF2-40B4-BE49-F238E27FC236}">
                  <a16:creationId xmlns:a16="http://schemas.microsoft.com/office/drawing/2014/main" id="{22750A04-D0B3-40AB-A494-68157E19B1E0}"/>
                </a:ext>
              </a:extLst>
            </p:cNvPr>
            <p:cNvSpPr/>
            <p:nvPr/>
          </p:nvSpPr>
          <p:spPr>
            <a:xfrm>
              <a:off x="6745128" y="3265741"/>
              <a:ext cx="14289" cy="16764"/>
            </a:xfrm>
            <a:custGeom>
              <a:avLst/>
              <a:gdLst>
                <a:gd name="connsiteX0" fmla="*/ 14288 w 14289"/>
                <a:gd name="connsiteY0" fmla="*/ 8382 h 16764"/>
                <a:gd name="connsiteX1" fmla="*/ 7144 w 14289"/>
                <a:gd name="connsiteY1" fmla="*/ 16764 h 16764"/>
                <a:gd name="connsiteX2" fmla="*/ 0 w 14289"/>
                <a:gd name="connsiteY2" fmla="*/ 8382 h 16764"/>
                <a:gd name="connsiteX3" fmla="*/ 7144 w 14289"/>
                <a:gd name="connsiteY3" fmla="*/ 0 h 16764"/>
                <a:gd name="connsiteX4" fmla="*/ 14288 w 14289"/>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 h="16764">
                  <a:moveTo>
                    <a:pt x="14288" y="8382"/>
                  </a:moveTo>
                  <a:cubicBezTo>
                    <a:pt x="14288" y="13049"/>
                    <a:pt x="11049" y="16764"/>
                    <a:pt x="7144" y="16764"/>
                  </a:cubicBezTo>
                  <a:cubicBezTo>
                    <a:pt x="3239" y="16764"/>
                    <a:pt x="0" y="12954"/>
                    <a:pt x="0" y="8382"/>
                  </a:cubicBezTo>
                  <a:cubicBezTo>
                    <a:pt x="0" y="3715"/>
                    <a:pt x="3239" y="0"/>
                    <a:pt x="7144" y="0"/>
                  </a:cubicBezTo>
                  <a:cubicBezTo>
                    <a:pt x="11144" y="0"/>
                    <a:pt x="14383" y="3715"/>
                    <a:pt x="14288" y="8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9" name="Freeform: Shape 1788">
              <a:extLst>
                <a:ext uri="{FF2B5EF4-FFF2-40B4-BE49-F238E27FC236}">
                  <a16:creationId xmlns:a16="http://schemas.microsoft.com/office/drawing/2014/main" id="{BBF0908E-D462-47AC-978A-1CD34FD58163}"/>
                </a:ext>
              </a:extLst>
            </p:cNvPr>
            <p:cNvSpPr/>
            <p:nvPr/>
          </p:nvSpPr>
          <p:spPr>
            <a:xfrm>
              <a:off x="6806183" y="3245739"/>
              <a:ext cx="12191" cy="14478"/>
            </a:xfrm>
            <a:custGeom>
              <a:avLst/>
              <a:gdLst>
                <a:gd name="connsiteX0" fmla="*/ 12192 w 12191"/>
                <a:gd name="connsiteY0" fmla="*/ 7239 h 14478"/>
                <a:gd name="connsiteX1" fmla="*/ 6096 w 12191"/>
                <a:gd name="connsiteY1" fmla="*/ 14478 h 14478"/>
                <a:gd name="connsiteX2" fmla="*/ 0 w 12191"/>
                <a:gd name="connsiteY2" fmla="*/ 7239 h 14478"/>
                <a:gd name="connsiteX3" fmla="*/ 6096 w 12191"/>
                <a:gd name="connsiteY3" fmla="*/ 0 h 14478"/>
                <a:gd name="connsiteX4" fmla="*/ 12192 w 12191"/>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4478">
                  <a:moveTo>
                    <a:pt x="12192" y="7239"/>
                  </a:moveTo>
                  <a:cubicBezTo>
                    <a:pt x="12192" y="11240"/>
                    <a:pt x="9430" y="14478"/>
                    <a:pt x="6096" y="14478"/>
                  </a:cubicBezTo>
                  <a:cubicBezTo>
                    <a:pt x="2762" y="14478"/>
                    <a:pt x="0" y="11240"/>
                    <a:pt x="0" y="7239"/>
                  </a:cubicBezTo>
                  <a:cubicBezTo>
                    <a:pt x="0" y="3239"/>
                    <a:pt x="2762" y="0"/>
                    <a:pt x="6096" y="0"/>
                  </a:cubicBezTo>
                  <a:cubicBezTo>
                    <a:pt x="9430" y="0"/>
                    <a:pt x="12192" y="3239"/>
                    <a:pt x="12192"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0" name="Freeform: Shape 1789">
              <a:extLst>
                <a:ext uri="{FF2B5EF4-FFF2-40B4-BE49-F238E27FC236}">
                  <a16:creationId xmlns:a16="http://schemas.microsoft.com/office/drawing/2014/main" id="{147247B4-C259-4FF8-9BD2-650072114C25}"/>
                </a:ext>
              </a:extLst>
            </p:cNvPr>
            <p:cNvSpPr/>
            <p:nvPr/>
          </p:nvSpPr>
          <p:spPr>
            <a:xfrm>
              <a:off x="6649687" y="3376421"/>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1" name="Freeform: Shape 1790">
              <a:extLst>
                <a:ext uri="{FF2B5EF4-FFF2-40B4-BE49-F238E27FC236}">
                  <a16:creationId xmlns:a16="http://schemas.microsoft.com/office/drawing/2014/main" id="{A15C985F-72C1-43FF-8ECF-3244A8C3A151}"/>
                </a:ext>
              </a:extLst>
            </p:cNvPr>
            <p:cNvSpPr/>
            <p:nvPr/>
          </p:nvSpPr>
          <p:spPr>
            <a:xfrm>
              <a:off x="6605206" y="3461381"/>
              <a:ext cx="7429" cy="8861"/>
            </a:xfrm>
            <a:custGeom>
              <a:avLst/>
              <a:gdLst>
                <a:gd name="connsiteX0" fmla="*/ 7429 w 7429"/>
                <a:gd name="connsiteY0" fmla="*/ 4480 h 8861"/>
                <a:gd name="connsiteX1" fmla="*/ 3715 w 7429"/>
                <a:gd name="connsiteY1" fmla="*/ 8862 h 8861"/>
                <a:gd name="connsiteX2" fmla="*/ 0 w 7429"/>
                <a:gd name="connsiteY2" fmla="*/ 4385 h 8861"/>
                <a:gd name="connsiteX3" fmla="*/ 3715 w 7429"/>
                <a:gd name="connsiteY3" fmla="*/ 3 h 8861"/>
                <a:gd name="connsiteX4" fmla="*/ 7429 w 7429"/>
                <a:gd name="connsiteY4" fmla="*/ 4480 h 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8861">
                  <a:moveTo>
                    <a:pt x="7429" y="4480"/>
                  </a:moveTo>
                  <a:cubicBezTo>
                    <a:pt x="7429" y="6957"/>
                    <a:pt x="5715" y="8862"/>
                    <a:pt x="3715" y="8862"/>
                  </a:cubicBezTo>
                  <a:cubicBezTo>
                    <a:pt x="1619" y="8862"/>
                    <a:pt x="0" y="6861"/>
                    <a:pt x="0" y="4385"/>
                  </a:cubicBezTo>
                  <a:cubicBezTo>
                    <a:pt x="0" y="1908"/>
                    <a:pt x="1714" y="-92"/>
                    <a:pt x="3715" y="3"/>
                  </a:cubicBezTo>
                  <a:cubicBezTo>
                    <a:pt x="5810" y="3"/>
                    <a:pt x="7429" y="2004"/>
                    <a:pt x="7429" y="448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2" name="Freeform: Shape 1791">
              <a:extLst>
                <a:ext uri="{FF2B5EF4-FFF2-40B4-BE49-F238E27FC236}">
                  <a16:creationId xmlns:a16="http://schemas.microsoft.com/office/drawing/2014/main" id="{F8E8003F-308B-42B5-A463-1B5ED12EA32E}"/>
                </a:ext>
              </a:extLst>
            </p:cNvPr>
            <p:cNvSpPr/>
            <p:nvPr/>
          </p:nvSpPr>
          <p:spPr>
            <a:xfrm>
              <a:off x="6504717" y="3498722"/>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19" y="19050"/>
                    <a:pt x="0" y="14764"/>
                    <a:pt x="0" y="9525"/>
                  </a:cubicBezTo>
                  <a:cubicBezTo>
                    <a:pt x="0" y="4286"/>
                    <a:pt x="3619"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3" name="Freeform: Shape 1792">
              <a:extLst>
                <a:ext uri="{FF2B5EF4-FFF2-40B4-BE49-F238E27FC236}">
                  <a16:creationId xmlns:a16="http://schemas.microsoft.com/office/drawing/2014/main" id="{FE3D594D-E4AC-4069-80B5-C62962C8D117}"/>
                </a:ext>
              </a:extLst>
            </p:cNvPr>
            <p:cNvSpPr/>
            <p:nvPr/>
          </p:nvSpPr>
          <p:spPr>
            <a:xfrm>
              <a:off x="6381178" y="3524345"/>
              <a:ext cx="18668" cy="22098"/>
            </a:xfrm>
            <a:custGeom>
              <a:avLst/>
              <a:gdLst>
                <a:gd name="connsiteX0" fmla="*/ 18669 w 18668"/>
                <a:gd name="connsiteY0" fmla="*/ 11049 h 22098"/>
                <a:gd name="connsiteX1" fmla="*/ 9334 w 18668"/>
                <a:gd name="connsiteY1" fmla="*/ 22098 h 22098"/>
                <a:gd name="connsiteX2" fmla="*/ 0 w 18668"/>
                <a:gd name="connsiteY2" fmla="*/ 11049 h 22098"/>
                <a:gd name="connsiteX3" fmla="*/ 9334 w 18668"/>
                <a:gd name="connsiteY3" fmla="*/ 0 h 22098"/>
                <a:gd name="connsiteX4" fmla="*/ 18669 w 18668"/>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8">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4" name="Freeform: Shape 1793">
              <a:extLst>
                <a:ext uri="{FF2B5EF4-FFF2-40B4-BE49-F238E27FC236}">
                  <a16:creationId xmlns:a16="http://schemas.microsoft.com/office/drawing/2014/main" id="{5DA0B020-AA84-4708-B0C8-D4956DBC1AC3}"/>
                </a:ext>
              </a:extLst>
            </p:cNvPr>
            <p:cNvSpPr/>
            <p:nvPr/>
          </p:nvSpPr>
          <p:spPr>
            <a:xfrm>
              <a:off x="6254971" y="3535203"/>
              <a:ext cx="17049" cy="20192"/>
            </a:xfrm>
            <a:custGeom>
              <a:avLst/>
              <a:gdLst>
                <a:gd name="connsiteX0" fmla="*/ 17050 w 17049"/>
                <a:gd name="connsiteY0" fmla="*/ 10096 h 20192"/>
                <a:gd name="connsiteX1" fmla="*/ 8477 w 17049"/>
                <a:gd name="connsiteY1" fmla="*/ 20193 h 20192"/>
                <a:gd name="connsiteX2" fmla="*/ 0 w 17049"/>
                <a:gd name="connsiteY2" fmla="*/ 10096 h 20192"/>
                <a:gd name="connsiteX3" fmla="*/ 8572 w 17049"/>
                <a:gd name="connsiteY3" fmla="*/ 0 h 20192"/>
                <a:gd name="connsiteX4" fmla="*/ 17050 w 17049"/>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20192">
                  <a:moveTo>
                    <a:pt x="17050" y="10096"/>
                  </a:moveTo>
                  <a:cubicBezTo>
                    <a:pt x="17050" y="15621"/>
                    <a:pt x="13240" y="20193"/>
                    <a:pt x="8477" y="20193"/>
                  </a:cubicBezTo>
                  <a:cubicBezTo>
                    <a:pt x="3810" y="20193"/>
                    <a:pt x="0" y="15716"/>
                    <a:pt x="0" y="10096"/>
                  </a:cubicBezTo>
                  <a:cubicBezTo>
                    <a:pt x="0" y="4572"/>
                    <a:pt x="3810" y="0"/>
                    <a:pt x="8572" y="0"/>
                  </a:cubicBezTo>
                  <a:cubicBezTo>
                    <a:pt x="13240" y="95"/>
                    <a:pt x="17050" y="4572"/>
                    <a:pt x="17050"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5" name="Freeform: Shape 1794">
              <a:extLst>
                <a:ext uri="{FF2B5EF4-FFF2-40B4-BE49-F238E27FC236}">
                  <a16:creationId xmlns:a16="http://schemas.microsoft.com/office/drawing/2014/main" id="{2E8EFEED-AFC3-4AF1-A3DB-88EE11D7106F}"/>
                </a:ext>
              </a:extLst>
            </p:cNvPr>
            <p:cNvSpPr/>
            <p:nvPr/>
          </p:nvSpPr>
          <p:spPr>
            <a:xfrm>
              <a:off x="6312788" y="3498436"/>
              <a:ext cx="22194" cy="26196"/>
            </a:xfrm>
            <a:custGeom>
              <a:avLst/>
              <a:gdLst>
                <a:gd name="connsiteX0" fmla="*/ 22193 w 22194"/>
                <a:gd name="connsiteY0" fmla="*/ 13146 h 26196"/>
                <a:gd name="connsiteX1" fmla="*/ 11049 w 22194"/>
                <a:gd name="connsiteY1" fmla="*/ 26195 h 26196"/>
                <a:gd name="connsiteX2" fmla="*/ 0 w 22194"/>
                <a:gd name="connsiteY2" fmla="*/ 13050 h 26196"/>
                <a:gd name="connsiteX3" fmla="*/ 11144 w 22194"/>
                <a:gd name="connsiteY3" fmla="*/ 1 h 26196"/>
                <a:gd name="connsiteX4" fmla="*/ 22193 w 22194"/>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6196">
                  <a:moveTo>
                    <a:pt x="22193" y="13146"/>
                  </a:moveTo>
                  <a:cubicBezTo>
                    <a:pt x="22193" y="20385"/>
                    <a:pt x="17240" y="26290"/>
                    <a:pt x="11049" y="26195"/>
                  </a:cubicBezTo>
                  <a:cubicBezTo>
                    <a:pt x="4858" y="26100"/>
                    <a:pt x="0" y="20289"/>
                    <a:pt x="0" y="13050"/>
                  </a:cubicBezTo>
                  <a:cubicBezTo>
                    <a:pt x="0" y="5811"/>
                    <a:pt x="4953" y="-94"/>
                    <a:pt x="11144" y="1"/>
                  </a:cubicBezTo>
                  <a:cubicBezTo>
                    <a:pt x="17240" y="1"/>
                    <a:pt x="22289"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6" name="Freeform: Shape 1795">
              <a:extLst>
                <a:ext uri="{FF2B5EF4-FFF2-40B4-BE49-F238E27FC236}">
                  <a16:creationId xmlns:a16="http://schemas.microsoft.com/office/drawing/2014/main" id="{36280C72-404D-46D2-A023-B89F7CA8B08A}"/>
                </a:ext>
              </a:extLst>
            </p:cNvPr>
            <p:cNvSpPr/>
            <p:nvPr/>
          </p:nvSpPr>
          <p:spPr>
            <a:xfrm>
              <a:off x="6381273" y="3448431"/>
              <a:ext cx="10668" cy="12668"/>
            </a:xfrm>
            <a:custGeom>
              <a:avLst/>
              <a:gdLst>
                <a:gd name="connsiteX0" fmla="*/ 10668 w 10668"/>
                <a:gd name="connsiteY0" fmla="*/ 6382 h 12668"/>
                <a:gd name="connsiteX1" fmla="*/ 5334 w 10668"/>
                <a:gd name="connsiteY1" fmla="*/ 12668 h 12668"/>
                <a:gd name="connsiteX2" fmla="*/ 0 w 10668"/>
                <a:gd name="connsiteY2" fmla="*/ 6286 h 12668"/>
                <a:gd name="connsiteX3" fmla="*/ 5334 w 10668"/>
                <a:gd name="connsiteY3" fmla="*/ 0 h 12668"/>
                <a:gd name="connsiteX4" fmla="*/ 10668 w 10668"/>
                <a:gd name="connsiteY4" fmla="*/ 6382 h 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2668">
                  <a:moveTo>
                    <a:pt x="10668" y="6382"/>
                  </a:moveTo>
                  <a:cubicBezTo>
                    <a:pt x="10668" y="9906"/>
                    <a:pt x="8287" y="12668"/>
                    <a:pt x="5334" y="12668"/>
                  </a:cubicBezTo>
                  <a:cubicBezTo>
                    <a:pt x="2381" y="12668"/>
                    <a:pt x="0" y="9811"/>
                    <a:pt x="0" y="6286"/>
                  </a:cubicBezTo>
                  <a:cubicBezTo>
                    <a:pt x="0" y="2762"/>
                    <a:pt x="2381" y="0"/>
                    <a:pt x="5334" y="0"/>
                  </a:cubicBezTo>
                  <a:cubicBezTo>
                    <a:pt x="8287" y="0"/>
                    <a:pt x="10668" y="2857"/>
                    <a:pt x="10668"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7" name="Freeform: Shape 1796">
              <a:extLst>
                <a:ext uri="{FF2B5EF4-FFF2-40B4-BE49-F238E27FC236}">
                  <a16:creationId xmlns:a16="http://schemas.microsoft.com/office/drawing/2014/main" id="{9654B4D6-9F98-40E3-A1DD-556CB3CA76B5}"/>
                </a:ext>
              </a:extLst>
            </p:cNvPr>
            <p:cNvSpPr/>
            <p:nvPr/>
          </p:nvSpPr>
          <p:spPr>
            <a:xfrm>
              <a:off x="6469570" y="3414998"/>
              <a:ext cx="16956" cy="20002"/>
            </a:xfrm>
            <a:custGeom>
              <a:avLst/>
              <a:gdLst>
                <a:gd name="connsiteX0" fmla="*/ 16954 w 16956"/>
                <a:gd name="connsiteY0" fmla="*/ 10001 h 20002"/>
                <a:gd name="connsiteX1" fmla="*/ 8477 w 16956"/>
                <a:gd name="connsiteY1" fmla="*/ 20003 h 20002"/>
                <a:gd name="connsiteX2" fmla="*/ 0 w 16956"/>
                <a:gd name="connsiteY2" fmla="*/ 10001 h 20002"/>
                <a:gd name="connsiteX3" fmla="*/ 8477 w 16956"/>
                <a:gd name="connsiteY3" fmla="*/ 0 h 20002"/>
                <a:gd name="connsiteX4" fmla="*/ 16954 w 16956"/>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 h="20002">
                  <a:moveTo>
                    <a:pt x="16954" y="10001"/>
                  </a:moveTo>
                  <a:cubicBezTo>
                    <a:pt x="16954" y="15526"/>
                    <a:pt x="13145" y="20003"/>
                    <a:pt x="8477" y="20003"/>
                  </a:cubicBezTo>
                  <a:cubicBezTo>
                    <a:pt x="3810" y="20003"/>
                    <a:pt x="0" y="15526"/>
                    <a:pt x="0" y="10001"/>
                  </a:cubicBezTo>
                  <a:cubicBezTo>
                    <a:pt x="0" y="4477"/>
                    <a:pt x="3810" y="0"/>
                    <a:pt x="8477" y="0"/>
                  </a:cubicBezTo>
                  <a:cubicBezTo>
                    <a:pt x="13240" y="0"/>
                    <a:pt x="17050" y="4477"/>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8" name="Freeform: Shape 1797">
              <a:extLst>
                <a:ext uri="{FF2B5EF4-FFF2-40B4-BE49-F238E27FC236}">
                  <a16:creationId xmlns:a16="http://schemas.microsoft.com/office/drawing/2014/main" id="{30F0E7C7-EDD4-4908-8567-E57EC1EF81C2}"/>
                </a:ext>
              </a:extLst>
            </p:cNvPr>
            <p:cNvSpPr/>
            <p:nvPr/>
          </p:nvSpPr>
          <p:spPr>
            <a:xfrm>
              <a:off x="6521100" y="3370326"/>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9" name="Freeform: Shape 1798">
              <a:extLst>
                <a:ext uri="{FF2B5EF4-FFF2-40B4-BE49-F238E27FC236}">
                  <a16:creationId xmlns:a16="http://schemas.microsoft.com/office/drawing/2014/main" id="{9D197540-2F56-474A-9110-26F320A0EE2E}"/>
                </a:ext>
              </a:extLst>
            </p:cNvPr>
            <p:cNvSpPr/>
            <p:nvPr/>
          </p:nvSpPr>
          <p:spPr>
            <a:xfrm>
              <a:off x="6550627" y="3337559"/>
              <a:ext cx="7810" cy="9334"/>
            </a:xfrm>
            <a:custGeom>
              <a:avLst/>
              <a:gdLst>
                <a:gd name="connsiteX0" fmla="*/ 7811 w 7810"/>
                <a:gd name="connsiteY0" fmla="*/ 4667 h 9334"/>
                <a:gd name="connsiteX1" fmla="*/ 3905 w 7810"/>
                <a:gd name="connsiteY1" fmla="*/ 9334 h 9334"/>
                <a:gd name="connsiteX2" fmla="*/ 0 w 7810"/>
                <a:gd name="connsiteY2" fmla="*/ 4667 h 9334"/>
                <a:gd name="connsiteX3" fmla="*/ 3905 w 7810"/>
                <a:gd name="connsiteY3" fmla="*/ 0 h 9334"/>
                <a:gd name="connsiteX4" fmla="*/ 7811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1" y="4667"/>
                  </a:moveTo>
                  <a:cubicBezTo>
                    <a:pt x="7811" y="7239"/>
                    <a:pt x="6096" y="9334"/>
                    <a:pt x="3905" y="9334"/>
                  </a:cubicBezTo>
                  <a:cubicBezTo>
                    <a:pt x="1715" y="9334"/>
                    <a:pt x="0" y="7239"/>
                    <a:pt x="0" y="4667"/>
                  </a:cubicBezTo>
                  <a:cubicBezTo>
                    <a:pt x="0" y="2096"/>
                    <a:pt x="1715" y="0"/>
                    <a:pt x="3905" y="0"/>
                  </a:cubicBezTo>
                  <a:cubicBezTo>
                    <a:pt x="6096" y="0"/>
                    <a:pt x="7811" y="2096"/>
                    <a:pt x="781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0" name="Freeform: Shape 1799">
              <a:extLst>
                <a:ext uri="{FF2B5EF4-FFF2-40B4-BE49-F238E27FC236}">
                  <a16:creationId xmlns:a16="http://schemas.microsoft.com/office/drawing/2014/main" id="{03DADE73-7E11-41AF-B691-22A8BA86E123}"/>
                </a:ext>
              </a:extLst>
            </p:cNvPr>
            <p:cNvSpPr/>
            <p:nvPr/>
          </p:nvSpPr>
          <p:spPr>
            <a:xfrm>
              <a:off x="6649878" y="3291840"/>
              <a:ext cx="13049" cy="15430"/>
            </a:xfrm>
            <a:custGeom>
              <a:avLst/>
              <a:gdLst>
                <a:gd name="connsiteX0" fmla="*/ 13049 w 13049"/>
                <a:gd name="connsiteY0" fmla="*/ 7715 h 15430"/>
                <a:gd name="connsiteX1" fmla="*/ 6477 w 13049"/>
                <a:gd name="connsiteY1" fmla="*/ 15430 h 15430"/>
                <a:gd name="connsiteX2" fmla="*/ 0 w 13049"/>
                <a:gd name="connsiteY2" fmla="*/ 7715 h 15430"/>
                <a:gd name="connsiteX3" fmla="*/ 6572 w 13049"/>
                <a:gd name="connsiteY3" fmla="*/ 0 h 15430"/>
                <a:gd name="connsiteX4" fmla="*/ 13049 w 13049"/>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 h="15430">
                  <a:moveTo>
                    <a:pt x="13049" y="7715"/>
                  </a:moveTo>
                  <a:cubicBezTo>
                    <a:pt x="13049" y="12002"/>
                    <a:pt x="10097" y="15430"/>
                    <a:pt x="6477" y="15430"/>
                  </a:cubicBezTo>
                  <a:cubicBezTo>
                    <a:pt x="2858" y="15430"/>
                    <a:pt x="0" y="12002"/>
                    <a:pt x="0" y="7715"/>
                  </a:cubicBezTo>
                  <a:cubicBezTo>
                    <a:pt x="0" y="3429"/>
                    <a:pt x="2953" y="0"/>
                    <a:pt x="6572" y="0"/>
                  </a:cubicBezTo>
                  <a:cubicBezTo>
                    <a:pt x="10192" y="0"/>
                    <a:pt x="13049" y="3429"/>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1" name="Freeform: Shape 1800">
              <a:extLst>
                <a:ext uri="{FF2B5EF4-FFF2-40B4-BE49-F238E27FC236}">
                  <a16:creationId xmlns:a16="http://schemas.microsoft.com/office/drawing/2014/main" id="{FBB1496B-09DF-4A79-826E-391BB385E6D9}"/>
                </a:ext>
              </a:extLst>
            </p:cNvPr>
            <p:cNvSpPr/>
            <p:nvPr/>
          </p:nvSpPr>
          <p:spPr>
            <a:xfrm>
              <a:off x="6876573" y="3383851"/>
              <a:ext cx="17525" cy="20764"/>
            </a:xfrm>
            <a:custGeom>
              <a:avLst/>
              <a:gdLst>
                <a:gd name="connsiteX0" fmla="*/ 17526 w 17525"/>
                <a:gd name="connsiteY0" fmla="*/ 10382 h 20764"/>
                <a:gd name="connsiteX1" fmla="*/ 8763 w 17525"/>
                <a:gd name="connsiteY1" fmla="*/ 20765 h 20764"/>
                <a:gd name="connsiteX2" fmla="*/ 0 w 17525"/>
                <a:gd name="connsiteY2" fmla="*/ 10382 h 20764"/>
                <a:gd name="connsiteX3" fmla="*/ 8763 w 17525"/>
                <a:gd name="connsiteY3" fmla="*/ 0 h 20764"/>
                <a:gd name="connsiteX4" fmla="*/ 17526 w 17525"/>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20764">
                  <a:moveTo>
                    <a:pt x="17526" y="10382"/>
                  </a:moveTo>
                  <a:cubicBezTo>
                    <a:pt x="17526" y="16097"/>
                    <a:pt x="13621" y="20765"/>
                    <a:pt x="8763" y="20765"/>
                  </a:cubicBezTo>
                  <a:cubicBezTo>
                    <a:pt x="3905" y="20765"/>
                    <a:pt x="0" y="16097"/>
                    <a:pt x="0" y="10382"/>
                  </a:cubicBezTo>
                  <a:cubicBezTo>
                    <a:pt x="0" y="4667"/>
                    <a:pt x="3905" y="0"/>
                    <a:pt x="8763" y="0"/>
                  </a:cubicBezTo>
                  <a:cubicBezTo>
                    <a:pt x="13621" y="0"/>
                    <a:pt x="17526" y="4572"/>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2" name="Freeform: Shape 1801">
              <a:extLst>
                <a:ext uri="{FF2B5EF4-FFF2-40B4-BE49-F238E27FC236}">
                  <a16:creationId xmlns:a16="http://schemas.microsoft.com/office/drawing/2014/main" id="{5DE20285-5255-41EC-BB61-593BDE9925A7}"/>
                </a:ext>
              </a:extLst>
            </p:cNvPr>
            <p:cNvSpPr/>
            <p:nvPr/>
          </p:nvSpPr>
          <p:spPr>
            <a:xfrm>
              <a:off x="6799706" y="3415379"/>
              <a:ext cx="12382" cy="14668"/>
            </a:xfrm>
            <a:custGeom>
              <a:avLst/>
              <a:gdLst>
                <a:gd name="connsiteX0" fmla="*/ 12382 w 12382"/>
                <a:gd name="connsiteY0" fmla="*/ 7334 h 14668"/>
                <a:gd name="connsiteX1" fmla="*/ 6191 w 12382"/>
                <a:gd name="connsiteY1" fmla="*/ 14669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9"/>
                    <a:pt x="6191" y="14669"/>
                  </a:cubicBezTo>
                  <a:cubicBezTo>
                    <a:pt x="2762" y="14669"/>
                    <a:pt x="0" y="11430"/>
                    <a:pt x="0" y="7334"/>
                  </a:cubicBezTo>
                  <a:cubicBezTo>
                    <a:pt x="0" y="3334"/>
                    <a:pt x="2762" y="0"/>
                    <a:pt x="6191" y="0"/>
                  </a:cubicBezTo>
                  <a:cubicBezTo>
                    <a:pt x="9620" y="95"/>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3" name="Freeform: Shape 1802">
              <a:extLst>
                <a:ext uri="{FF2B5EF4-FFF2-40B4-BE49-F238E27FC236}">
                  <a16:creationId xmlns:a16="http://schemas.microsoft.com/office/drawing/2014/main" id="{A37F3A15-97FD-40E4-AD42-C4EFA7700E94}"/>
                </a:ext>
              </a:extLst>
            </p:cNvPr>
            <p:cNvSpPr/>
            <p:nvPr/>
          </p:nvSpPr>
          <p:spPr>
            <a:xfrm>
              <a:off x="6805992" y="3337941"/>
              <a:ext cx="17716" cy="20954"/>
            </a:xfrm>
            <a:custGeom>
              <a:avLst/>
              <a:gdLst>
                <a:gd name="connsiteX0" fmla="*/ 17717 w 17716"/>
                <a:gd name="connsiteY0" fmla="*/ 10478 h 20954"/>
                <a:gd name="connsiteX1" fmla="*/ 8858 w 17716"/>
                <a:gd name="connsiteY1" fmla="*/ 20955 h 20954"/>
                <a:gd name="connsiteX2" fmla="*/ 0 w 17716"/>
                <a:gd name="connsiteY2" fmla="*/ 10478 h 20954"/>
                <a:gd name="connsiteX3" fmla="*/ 8858 w 17716"/>
                <a:gd name="connsiteY3" fmla="*/ 0 h 20954"/>
                <a:gd name="connsiteX4" fmla="*/ 17717 w 17716"/>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20954">
                  <a:moveTo>
                    <a:pt x="17717" y="10478"/>
                  </a:moveTo>
                  <a:cubicBezTo>
                    <a:pt x="17717" y="16288"/>
                    <a:pt x="13716" y="20955"/>
                    <a:pt x="8858" y="20955"/>
                  </a:cubicBezTo>
                  <a:cubicBezTo>
                    <a:pt x="4001" y="20955"/>
                    <a:pt x="0" y="16288"/>
                    <a:pt x="0" y="10478"/>
                  </a:cubicBezTo>
                  <a:cubicBezTo>
                    <a:pt x="0" y="4667"/>
                    <a:pt x="4001" y="0"/>
                    <a:pt x="8858" y="0"/>
                  </a:cubicBezTo>
                  <a:cubicBezTo>
                    <a:pt x="13716" y="0"/>
                    <a:pt x="17717" y="4667"/>
                    <a:pt x="17717" y="10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4" name="Freeform: Shape 1803">
              <a:extLst>
                <a:ext uri="{FF2B5EF4-FFF2-40B4-BE49-F238E27FC236}">
                  <a16:creationId xmlns:a16="http://schemas.microsoft.com/office/drawing/2014/main" id="{346E1AEB-2BA8-4FEB-86A6-5D71C52C6047}"/>
                </a:ext>
              </a:extLst>
            </p:cNvPr>
            <p:cNvSpPr/>
            <p:nvPr/>
          </p:nvSpPr>
          <p:spPr>
            <a:xfrm>
              <a:off x="6870477" y="3329178"/>
              <a:ext cx="11429" cy="13525"/>
            </a:xfrm>
            <a:custGeom>
              <a:avLst/>
              <a:gdLst>
                <a:gd name="connsiteX0" fmla="*/ 11430 w 11429"/>
                <a:gd name="connsiteY0" fmla="*/ 6763 h 13525"/>
                <a:gd name="connsiteX1" fmla="*/ 5715 w 11429"/>
                <a:gd name="connsiteY1" fmla="*/ 13526 h 13525"/>
                <a:gd name="connsiteX2" fmla="*/ 0 w 11429"/>
                <a:gd name="connsiteY2" fmla="*/ 6763 h 13525"/>
                <a:gd name="connsiteX3" fmla="*/ 5715 w 11429"/>
                <a:gd name="connsiteY3" fmla="*/ 0 h 13525"/>
                <a:gd name="connsiteX4" fmla="*/ 11430 w 11429"/>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3525">
                  <a:moveTo>
                    <a:pt x="11430" y="6763"/>
                  </a:moveTo>
                  <a:cubicBezTo>
                    <a:pt x="11430" y="10478"/>
                    <a:pt x="8858" y="13526"/>
                    <a:pt x="5715" y="13526"/>
                  </a:cubicBezTo>
                  <a:cubicBezTo>
                    <a:pt x="2572" y="13526"/>
                    <a:pt x="0" y="10478"/>
                    <a:pt x="0" y="6763"/>
                  </a:cubicBezTo>
                  <a:cubicBezTo>
                    <a:pt x="0" y="3048"/>
                    <a:pt x="2572" y="0"/>
                    <a:pt x="5715" y="0"/>
                  </a:cubicBezTo>
                  <a:cubicBezTo>
                    <a:pt x="8858" y="0"/>
                    <a:pt x="11430" y="3048"/>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5" name="Freeform: Shape 1804">
              <a:extLst>
                <a:ext uri="{FF2B5EF4-FFF2-40B4-BE49-F238E27FC236}">
                  <a16:creationId xmlns:a16="http://schemas.microsoft.com/office/drawing/2014/main" id="{BD6219CE-0EB0-4E3F-A6BE-D79B2279CEB4}"/>
                </a:ext>
              </a:extLst>
            </p:cNvPr>
            <p:cNvSpPr/>
            <p:nvPr/>
          </p:nvSpPr>
          <p:spPr>
            <a:xfrm>
              <a:off x="6946105" y="3347463"/>
              <a:ext cx="9905" cy="11622"/>
            </a:xfrm>
            <a:custGeom>
              <a:avLst/>
              <a:gdLst>
                <a:gd name="connsiteX0" fmla="*/ 9906 w 9905"/>
                <a:gd name="connsiteY0" fmla="*/ 5813 h 11622"/>
                <a:gd name="connsiteX1" fmla="*/ 4953 w 9905"/>
                <a:gd name="connsiteY1" fmla="*/ 11623 h 11622"/>
                <a:gd name="connsiteX2" fmla="*/ 0 w 9905"/>
                <a:gd name="connsiteY2" fmla="*/ 5813 h 11622"/>
                <a:gd name="connsiteX3" fmla="*/ 4953 w 9905"/>
                <a:gd name="connsiteY3" fmla="*/ 2 h 11622"/>
                <a:gd name="connsiteX4" fmla="*/ 9906 w 9905"/>
                <a:gd name="connsiteY4" fmla="*/ 5813 h 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 h="11622">
                  <a:moveTo>
                    <a:pt x="9906" y="5813"/>
                  </a:moveTo>
                  <a:cubicBezTo>
                    <a:pt x="9906" y="9051"/>
                    <a:pt x="7715" y="11623"/>
                    <a:pt x="4953" y="11623"/>
                  </a:cubicBezTo>
                  <a:cubicBezTo>
                    <a:pt x="2191" y="11623"/>
                    <a:pt x="0" y="9051"/>
                    <a:pt x="0" y="5813"/>
                  </a:cubicBezTo>
                  <a:cubicBezTo>
                    <a:pt x="0" y="2574"/>
                    <a:pt x="2191" y="2"/>
                    <a:pt x="4953" y="2"/>
                  </a:cubicBezTo>
                  <a:cubicBezTo>
                    <a:pt x="7715" y="-93"/>
                    <a:pt x="9906" y="2574"/>
                    <a:pt x="9906" y="581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6" name="Freeform: Shape 1805">
              <a:extLst>
                <a:ext uri="{FF2B5EF4-FFF2-40B4-BE49-F238E27FC236}">
                  <a16:creationId xmlns:a16="http://schemas.microsoft.com/office/drawing/2014/main" id="{D312F3BF-C1FE-4F74-825A-8CB3A77F6CBE}"/>
                </a:ext>
              </a:extLst>
            </p:cNvPr>
            <p:cNvSpPr/>
            <p:nvPr/>
          </p:nvSpPr>
          <p:spPr>
            <a:xfrm>
              <a:off x="6993063" y="3431095"/>
              <a:ext cx="10477" cy="12382"/>
            </a:xfrm>
            <a:custGeom>
              <a:avLst/>
              <a:gdLst>
                <a:gd name="connsiteX0" fmla="*/ 10478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8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8" y="6191"/>
                  </a:moveTo>
                  <a:cubicBezTo>
                    <a:pt x="10478" y="9620"/>
                    <a:pt x="8096" y="12382"/>
                    <a:pt x="5239" y="12382"/>
                  </a:cubicBezTo>
                  <a:cubicBezTo>
                    <a:pt x="2381" y="12382"/>
                    <a:pt x="0" y="9620"/>
                    <a:pt x="0" y="6191"/>
                  </a:cubicBezTo>
                  <a:cubicBezTo>
                    <a:pt x="0" y="2762"/>
                    <a:pt x="2381" y="0"/>
                    <a:pt x="5239" y="0"/>
                  </a:cubicBezTo>
                  <a:cubicBezTo>
                    <a:pt x="8096" y="0"/>
                    <a:pt x="10478" y="2762"/>
                    <a:pt x="10478"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7" name="Freeform: Shape 1806">
              <a:extLst>
                <a:ext uri="{FF2B5EF4-FFF2-40B4-BE49-F238E27FC236}">
                  <a16:creationId xmlns:a16="http://schemas.microsoft.com/office/drawing/2014/main" id="{08A77A44-7BB5-4C66-A5D3-AB3DA9B3C29A}"/>
                </a:ext>
              </a:extLst>
            </p:cNvPr>
            <p:cNvSpPr/>
            <p:nvPr/>
          </p:nvSpPr>
          <p:spPr>
            <a:xfrm>
              <a:off x="6968394" y="3329273"/>
              <a:ext cx="25241" cy="29813"/>
            </a:xfrm>
            <a:custGeom>
              <a:avLst/>
              <a:gdLst>
                <a:gd name="connsiteX0" fmla="*/ 25241 w 25241"/>
                <a:gd name="connsiteY0" fmla="*/ 14954 h 29813"/>
                <a:gd name="connsiteX1" fmla="*/ 12573 w 25241"/>
                <a:gd name="connsiteY1" fmla="*/ 29813 h 29813"/>
                <a:gd name="connsiteX2" fmla="*/ 0 w 25241"/>
                <a:gd name="connsiteY2" fmla="*/ 14859 h 29813"/>
                <a:gd name="connsiteX3" fmla="*/ 12668 w 25241"/>
                <a:gd name="connsiteY3" fmla="*/ 0 h 29813"/>
                <a:gd name="connsiteX4" fmla="*/ 25241 w 25241"/>
                <a:gd name="connsiteY4" fmla="*/ 1495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29813">
                  <a:moveTo>
                    <a:pt x="25241" y="14954"/>
                  </a:moveTo>
                  <a:cubicBezTo>
                    <a:pt x="25241" y="23146"/>
                    <a:pt x="19621" y="29813"/>
                    <a:pt x="12573" y="29813"/>
                  </a:cubicBezTo>
                  <a:cubicBezTo>
                    <a:pt x="5620" y="29813"/>
                    <a:pt x="0" y="23146"/>
                    <a:pt x="0" y="14859"/>
                  </a:cubicBezTo>
                  <a:cubicBezTo>
                    <a:pt x="0" y="6667"/>
                    <a:pt x="5620" y="0"/>
                    <a:pt x="12668" y="0"/>
                  </a:cubicBezTo>
                  <a:cubicBezTo>
                    <a:pt x="19621" y="0"/>
                    <a:pt x="25241" y="6667"/>
                    <a:pt x="25241" y="14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8" name="Freeform: Shape 1807">
              <a:extLst>
                <a:ext uri="{FF2B5EF4-FFF2-40B4-BE49-F238E27FC236}">
                  <a16:creationId xmlns:a16="http://schemas.microsoft.com/office/drawing/2014/main" id="{A2B909B5-7E0F-4710-84D2-DD84A862F896}"/>
                </a:ext>
              </a:extLst>
            </p:cNvPr>
            <p:cNvSpPr/>
            <p:nvPr/>
          </p:nvSpPr>
          <p:spPr>
            <a:xfrm>
              <a:off x="6935818" y="3274409"/>
              <a:ext cx="32670" cy="38576"/>
            </a:xfrm>
            <a:custGeom>
              <a:avLst/>
              <a:gdLst>
                <a:gd name="connsiteX0" fmla="*/ 32671 w 32670"/>
                <a:gd name="connsiteY0" fmla="*/ 19336 h 38576"/>
                <a:gd name="connsiteX1" fmla="*/ 16288 w 32670"/>
                <a:gd name="connsiteY1" fmla="*/ 38576 h 38576"/>
                <a:gd name="connsiteX2" fmla="*/ 0 w 32670"/>
                <a:gd name="connsiteY2" fmla="*/ 19241 h 38576"/>
                <a:gd name="connsiteX3" fmla="*/ 16383 w 32670"/>
                <a:gd name="connsiteY3" fmla="*/ 0 h 38576"/>
                <a:gd name="connsiteX4" fmla="*/ 32671 w 32670"/>
                <a:gd name="connsiteY4" fmla="*/ 1933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8576">
                  <a:moveTo>
                    <a:pt x="32671" y="19336"/>
                  </a:moveTo>
                  <a:cubicBezTo>
                    <a:pt x="32671" y="30004"/>
                    <a:pt x="25337" y="38576"/>
                    <a:pt x="16288" y="38576"/>
                  </a:cubicBezTo>
                  <a:cubicBezTo>
                    <a:pt x="7239" y="38576"/>
                    <a:pt x="0" y="29908"/>
                    <a:pt x="0" y="19241"/>
                  </a:cubicBezTo>
                  <a:cubicBezTo>
                    <a:pt x="0" y="8572"/>
                    <a:pt x="7334" y="0"/>
                    <a:pt x="16383" y="0"/>
                  </a:cubicBezTo>
                  <a:cubicBezTo>
                    <a:pt x="25337" y="0"/>
                    <a:pt x="32671" y="8668"/>
                    <a:pt x="32671" y="1933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9" name="Freeform: Shape 1808">
              <a:extLst>
                <a:ext uri="{FF2B5EF4-FFF2-40B4-BE49-F238E27FC236}">
                  <a16:creationId xmlns:a16="http://schemas.microsoft.com/office/drawing/2014/main" id="{F04E62F8-0DC1-4DAC-A5CF-26A3DC7EAE13}"/>
                </a:ext>
              </a:extLst>
            </p:cNvPr>
            <p:cNvSpPr/>
            <p:nvPr/>
          </p:nvSpPr>
          <p:spPr>
            <a:xfrm>
              <a:off x="6837711" y="3252978"/>
              <a:ext cx="6095" cy="7239"/>
            </a:xfrm>
            <a:custGeom>
              <a:avLst/>
              <a:gdLst>
                <a:gd name="connsiteX0" fmla="*/ 6096 w 6095"/>
                <a:gd name="connsiteY0" fmla="*/ 3619 h 7239"/>
                <a:gd name="connsiteX1" fmla="*/ 3048 w 6095"/>
                <a:gd name="connsiteY1" fmla="*/ 7239 h 7239"/>
                <a:gd name="connsiteX2" fmla="*/ 0 w 6095"/>
                <a:gd name="connsiteY2" fmla="*/ 3619 h 7239"/>
                <a:gd name="connsiteX3" fmla="*/ 3048 w 6095"/>
                <a:gd name="connsiteY3" fmla="*/ 0 h 7239"/>
                <a:gd name="connsiteX4" fmla="*/ 6096 w 6095"/>
                <a:gd name="connsiteY4" fmla="*/ 3619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239">
                  <a:moveTo>
                    <a:pt x="6096" y="3619"/>
                  </a:moveTo>
                  <a:cubicBezTo>
                    <a:pt x="6096" y="5620"/>
                    <a:pt x="4763" y="7239"/>
                    <a:pt x="3048" y="7239"/>
                  </a:cubicBezTo>
                  <a:cubicBezTo>
                    <a:pt x="1333" y="7239"/>
                    <a:pt x="0" y="5620"/>
                    <a:pt x="0" y="3619"/>
                  </a:cubicBezTo>
                  <a:cubicBezTo>
                    <a:pt x="0" y="1619"/>
                    <a:pt x="1333" y="0"/>
                    <a:pt x="3048" y="0"/>
                  </a:cubicBezTo>
                  <a:cubicBezTo>
                    <a:pt x="4763" y="0"/>
                    <a:pt x="6096" y="1619"/>
                    <a:pt x="6096" y="3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0" name="Freeform: Shape 1809">
              <a:extLst>
                <a:ext uri="{FF2B5EF4-FFF2-40B4-BE49-F238E27FC236}">
                  <a16:creationId xmlns:a16="http://schemas.microsoft.com/office/drawing/2014/main" id="{E9B198FC-54B5-4CD3-8089-A8260BB319D4}"/>
                </a:ext>
              </a:extLst>
            </p:cNvPr>
            <p:cNvSpPr/>
            <p:nvPr/>
          </p:nvSpPr>
          <p:spPr>
            <a:xfrm>
              <a:off x="6799896" y="3206492"/>
              <a:ext cx="6191" cy="7242"/>
            </a:xfrm>
            <a:custGeom>
              <a:avLst/>
              <a:gdLst>
                <a:gd name="connsiteX0" fmla="*/ 6191 w 6191"/>
                <a:gd name="connsiteY0" fmla="*/ 3623 h 7242"/>
                <a:gd name="connsiteX1" fmla="*/ 3048 w 6191"/>
                <a:gd name="connsiteY1" fmla="*/ 7243 h 7242"/>
                <a:gd name="connsiteX2" fmla="*/ 0 w 6191"/>
                <a:gd name="connsiteY2" fmla="*/ 3623 h 7242"/>
                <a:gd name="connsiteX3" fmla="*/ 3143 w 6191"/>
                <a:gd name="connsiteY3" fmla="*/ 4 h 7242"/>
                <a:gd name="connsiteX4" fmla="*/ 6191 w 6191"/>
                <a:gd name="connsiteY4" fmla="*/ 3623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2">
                  <a:moveTo>
                    <a:pt x="6191" y="3623"/>
                  </a:moveTo>
                  <a:cubicBezTo>
                    <a:pt x="6191" y="5624"/>
                    <a:pt x="4763" y="7243"/>
                    <a:pt x="3048" y="7243"/>
                  </a:cubicBezTo>
                  <a:cubicBezTo>
                    <a:pt x="1333" y="7243"/>
                    <a:pt x="0" y="5624"/>
                    <a:pt x="0" y="3623"/>
                  </a:cubicBezTo>
                  <a:cubicBezTo>
                    <a:pt x="0" y="1623"/>
                    <a:pt x="1429" y="4"/>
                    <a:pt x="3143" y="4"/>
                  </a:cubicBezTo>
                  <a:cubicBezTo>
                    <a:pt x="4858" y="-91"/>
                    <a:pt x="6191" y="1528"/>
                    <a:pt x="6191" y="362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1" name="Freeform: Shape 1810">
              <a:extLst>
                <a:ext uri="{FF2B5EF4-FFF2-40B4-BE49-F238E27FC236}">
                  <a16:creationId xmlns:a16="http://schemas.microsoft.com/office/drawing/2014/main" id="{8E67502B-96FD-4A53-BE02-48EDAC99F084}"/>
                </a:ext>
              </a:extLst>
            </p:cNvPr>
            <p:cNvSpPr/>
            <p:nvPr/>
          </p:nvSpPr>
          <p:spPr>
            <a:xfrm>
              <a:off x="6711314" y="3222497"/>
              <a:ext cx="4571" cy="5334"/>
            </a:xfrm>
            <a:custGeom>
              <a:avLst/>
              <a:gdLst>
                <a:gd name="connsiteX0" fmla="*/ 4572 w 4571"/>
                <a:gd name="connsiteY0" fmla="*/ 2667 h 5334"/>
                <a:gd name="connsiteX1" fmla="*/ 2286 w 4571"/>
                <a:gd name="connsiteY1" fmla="*/ 5334 h 5334"/>
                <a:gd name="connsiteX2" fmla="*/ 0 w 4571"/>
                <a:gd name="connsiteY2" fmla="*/ 2667 h 5334"/>
                <a:gd name="connsiteX3" fmla="*/ 2286 w 4571"/>
                <a:gd name="connsiteY3" fmla="*/ 0 h 5334"/>
                <a:gd name="connsiteX4" fmla="*/ 4572 w 4571"/>
                <a:gd name="connsiteY4" fmla="*/ 2667 h 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334">
                  <a:moveTo>
                    <a:pt x="4572" y="2667"/>
                  </a:moveTo>
                  <a:cubicBezTo>
                    <a:pt x="4572" y="4191"/>
                    <a:pt x="3524" y="5334"/>
                    <a:pt x="2286" y="5334"/>
                  </a:cubicBezTo>
                  <a:cubicBezTo>
                    <a:pt x="1048" y="5334"/>
                    <a:pt x="0" y="4096"/>
                    <a:pt x="0" y="2667"/>
                  </a:cubicBezTo>
                  <a:cubicBezTo>
                    <a:pt x="0" y="1143"/>
                    <a:pt x="1048" y="0"/>
                    <a:pt x="2286" y="0"/>
                  </a:cubicBezTo>
                  <a:cubicBezTo>
                    <a:pt x="3619" y="0"/>
                    <a:pt x="4572" y="1143"/>
                    <a:pt x="4572" y="2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2" name="Freeform: Shape 1811">
              <a:extLst>
                <a:ext uri="{FF2B5EF4-FFF2-40B4-BE49-F238E27FC236}">
                  <a16:creationId xmlns:a16="http://schemas.microsoft.com/office/drawing/2014/main" id="{6864627E-1DAC-412B-B6AA-138B6F1FD307}"/>
                </a:ext>
              </a:extLst>
            </p:cNvPr>
            <p:cNvSpPr/>
            <p:nvPr/>
          </p:nvSpPr>
          <p:spPr>
            <a:xfrm>
              <a:off x="6643399" y="3225069"/>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3"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3" name="Freeform: Shape 1812">
              <a:extLst>
                <a:ext uri="{FF2B5EF4-FFF2-40B4-BE49-F238E27FC236}">
                  <a16:creationId xmlns:a16="http://schemas.microsoft.com/office/drawing/2014/main" id="{183DF6E0-8A69-4C0B-A019-2479E6DE1702}"/>
                </a:ext>
              </a:extLst>
            </p:cNvPr>
            <p:cNvSpPr/>
            <p:nvPr/>
          </p:nvSpPr>
          <p:spPr>
            <a:xfrm>
              <a:off x="6596347" y="3259835"/>
              <a:ext cx="19050" cy="22479"/>
            </a:xfrm>
            <a:custGeom>
              <a:avLst/>
              <a:gdLst>
                <a:gd name="connsiteX0" fmla="*/ 19050 w 19050"/>
                <a:gd name="connsiteY0" fmla="*/ 11240 h 22479"/>
                <a:gd name="connsiteX1" fmla="*/ 9525 w 19050"/>
                <a:gd name="connsiteY1" fmla="*/ 22479 h 22479"/>
                <a:gd name="connsiteX2" fmla="*/ 0 w 19050"/>
                <a:gd name="connsiteY2" fmla="*/ 11240 h 22479"/>
                <a:gd name="connsiteX3" fmla="*/ 9525 w 19050"/>
                <a:gd name="connsiteY3" fmla="*/ 0 h 22479"/>
                <a:gd name="connsiteX4" fmla="*/ 19050 w 19050"/>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2479">
                  <a:moveTo>
                    <a:pt x="19050" y="11240"/>
                  </a:moveTo>
                  <a:cubicBezTo>
                    <a:pt x="19050" y="17431"/>
                    <a:pt x="14764" y="22479"/>
                    <a:pt x="9525" y="22479"/>
                  </a:cubicBezTo>
                  <a:cubicBezTo>
                    <a:pt x="4286" y="22479"/>
                    <a:pt x="0" y="17431"/>
                    <a:pt x="0" y="11240"/>
                  </a:cubicBezTo>
                  <a:cubicBezTo>
                    <a:pt x="0" y="5048"/>
                    <a:pt x="4286" y="0"/>
                    <a:pt x="9525" y="0"/>
                  </a:cubicBezTo>
                  <a:cubicBezTo>
                    <a:pt x="14764" y="95"/>
                    <a:pt x="19050" y="5048"/>
                    <a:pt x="19050" y="11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4" name="Freeform: Shape 1813">
              <a:extLst>
                <a:ext uri="{FF2B5EF4-FFF2-40B4-BE49-F238E27FC236}">
                  <a16:creationId xmlns:a16="http://schemas.microsoft.com/office/drawing/2014/main" id="{83BA5752-F291-4AC9-8446-9E505C1F5A15}"/>
                </a:ext>
              </a:extLst>
            </p:cNvPr>
            <p:cNvSpPr/>
            <p:nvPr/>
          </p:nvSpPr>
          <p:spPr>
            <a:xfrm>
              <a:off x="6596347" y="3335369"/>
              <a:ext cx="19240" cy="22861"/>
            </a:xfrm>
            <a:custGeom>
              <a:avLst/>
              <a:gdLst>
                <a:gd name="connsiteX0" fmla="*/ 19241 w 19240"/>
                <a:gd name="connsiteY0" fmla="*/ 11525 h 22861"/>
                <a:gd name="connsiteX1" fmla="*/ 9620 w 19240"/>
                <a:gd name="connsiteY1" fmla="*/ 22860 h 22861"/>
                <a:gd name="connsiteX2" fmla="*/ 0 w 19240"/>
                <a:gd name="connsiteY2" fmla="*/ 11430 h 22861"/>
                <a:gd name="connsiteX3" fmla="*/ 9620 w 19240"/>
                <a:gd name="connsiteY3" fmla="*/ 0 h 22861"/>
                <a:gd name="connsiteX4" fmla="*/ 19241 w 19240"/>
                <a:gd name="connsiteY4" fmla="*/ 11525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22861">
                  <a:moveTo>
                    <a:pt x="19241" y="11525"/>
                  </a:moveTo>
                  <a:cubicBezTo>
                    <a:pt x="19241" y="17812"/>
                    <a:pt x="14954" y="22955"/>
                    <a:pt x="9620" y="22860"/>
                  </a:cubicBezTo>
                  <a:cubicBezTo>
                    <a:pt x="4286" y="22860"/>
                    <a:pt x="0" y="17717"/>
                    <a:pt x="0" y="11430"/>
                  </a:cubicBezTo>
                  <a:cubicBezTo>
                    <a:pt x="0" y="5143"/>
                    <a:pt x="4286" y="0"/>
                    <a:pt x="9620" y="0"/>
                  </a:cubicBezTo>
                  <a:cubicBezTo>
                    <a:pt x="14954" y="191"/>
                    <a:pt x="19241" y="5239"/>
                    <a:pt x="1924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5" name="Freeform: Shape 1814">
              <a:extLst>
                <a:ext uri="{FF2B5EF4-FFF2-40B4-BE49-F238E27FC236}">
                  <a16:creationId xmlns:a16="http://schemas.microsoft.com/office/drawing/2014/main" id="{799F26BB-C652-422B-8E73-7090CE52B15C}"/>
                </a:ext>
              </a:extLst>
            </p:cNvPr>
            <p:cNvSpPr/>
            <p:nvPr/>
          </p:nvSpPr>
          <p:spPr>
            <a:xfrm>
              <a:off x="6643112" y="3425189"/>
              <a:ext cx="8480" cy="10096"/>
            </a:xfrm>
            <a:custGeom>
              <a:avLst/>
              <a:gdLst>
                <a:gd name="connsiteX0" fmla="*/ 8481 w 8480"/>
                <a:gd name="connsiteY0" fmla="*/ 5048 h 10096"/>
                <a:gd name="connsiteX1" fmla="*/ 4194 w 8480"/>
                <a:gd name="connsiteY1" fmla="*/ 10097 h 10096"/>
                <a:gd name="connsiteX2" fmla="*/ 3 w 8480"/>
                <a:gd name="connsiteY2" fmla="*/ 5048 h 10096"/>
                <a:gd name="connsiteX3" fmla="*/ 4290 w 8480"/>
                <a:gd name="connsiteY3" fmla="*/ 0 h 10096"/>
                <a:gd name="connsiteX4" fmla="*/ 8481 w 8480"/>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10096">
                  <a:moveTo>
                    <a:pt x="8481" y="5048"/>
                  </a:moveTo>
                  <a:cubicBezTo>
                    <a:pt x="8481" y="7810"/>
                    <a:pt x="6576" y="10097"/>
                    <a:pt x="4194" y="10097"/>
                  </a:cubicBezTo>
                  <a:cubicBezTo>
                    <a:pt x="1813" y="10097"/>
                    <a:pt x="-92" y="7810"/>
                    <a:pt x="3" y="5048"/>
                  </a:cubicBezTo>
                  <a:cubicBezTo>
                    <a:pt x="3" y="2286"/>
                    <a:pt x="1908" y="0"/>
                    <a:pt x="4290" y="0"/>
                  </a:cubicBezTo>
                  <a:cubicBezTo>
                    <a:pt x="6576" y="0"/>
                    <a:pt x="8481" y="2286"/>
                    <a:pt x="8481"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6" name="Freeform: Shape 1815">
              <a:extLst>
                <a:ext uri="{FF2B5EF4-FFF2-40B4-BE49-F238E27FC236}">
                  <a16:creationId xmlns:a16="http://schemas.microsoft.com/office/drawing/2014/main" id="{5174CB91-0D27-4DF8-B3E6-8C2BF02D7C8B}"/>
                </a:ext>
              </a:extLst>
            </p:cNvPr>
            <p:cNvSpPr/>
            <p:nvPr/>
          </p:nvSpPr>
          <p:spPr>
            <a:xfrm>
              <a:off x="6667880" y="3479672"/>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7" name="Freeform: Shape 1816">
              <a:extLst>
                <a:ext uri="{FF2B5EF4-FFF2-40B4-BE49-F238E27FC236}">
                  <a16:creationId xmlns:a16="http://schemas.microsoft.com/office/drawing/2014/main" id="{19BF9BF8-018E-48E5-BFEA-1211E69972E6}"/>
                </a:ext>
              </a:extLst>
            </p:cNvPr>
            <p:cNvSpPr/>
            <p:nvPr/>
          </p:nvSpPr>
          <p:spPr>
            <a:xfrm>
              <a:off x="6781323" y="3558537"/>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8" name="Freeform: Shape 1817">
              <a:extLst>
                <a:ext uri="{FF2B5EF4-FFF2-40B4-BE49-F238E27FC236}">
                  <a16:creationId xmlns:a16="http://schemas.microsoft.com/office/drawing/2014/main" id="{187EB047-5DBB-4DE4-8FEA-75DEA7B42173}"/>
                </a:ext>
              </a:extLst>
            </p:cNvPr>
            <p:cNvSpPr/>
            <p:nvPr/>
          </p:nvSpPr>
          <p:spPr>
            <a:xfrm>
              <a:off x="6880478" y="351996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9" name="Freeform: Shape 1818">
              <a:extLst>
                <a:ext uri="{FF2B5EF4-FFF2-40B4-BE49-F238E27FC236}">
                  <a16:creationId xmlns:a16="http://schemas.microsoft.com/office/drawing/2014/main" id="{9F30034F-FAF6-4C4D-8039-8AF5CF58B39B}"/>
                </a:ext>
              </a:extLst>
            </p:cNvPr>
            <p:cNvSpPr/>
            <p:nvPr/>
          </p:nvSpPr>
          <p:spPr>
            <a:xfrm>
              <a:off x="6900862" y="3483956"/>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861"/>
                    <a:pt x="0" y="8480"/>
                    <a:pt x="0" y="5432"/>
                  </a:cubicBezTo>
                  <a:cubicBezTo>
                    <a:pt x="0" y="2384"/>
                    <a:pt x="2096" y="-93"/>
                    <a:pt x="4667" y="3"/>
                  </a:cubicBezTo>
                  <a:cubicBezTo>
                    <a:pt x="7239"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0" name="Freeform: Shape 1819">
              <a:extLst>
                <a:ext uri="{FF2B5EF4-FFF2-40B4-BE49-F238E27FC236}">
                  <a16:creationId xmlns:a16="http://schemas.microsoft.com/office/drawing/2014/main" id="{D68463FC-D703-4FB6-B441-C38E51C84F0D}"/>
                </a:ext>
              </a:extLst>
            </p:cNvPr>
            <p:cNvSpPr/>
            <p:nvPr/>
          </p:nvSpPr>
          <p:spPr>
            <a:xfrm>
              <a:off x="6849712" y="3439951"/>
              <a:ext cx="9337" cy="10959"/>
            </a:xfrm>
            <a:custGeom>
              <a:avLst/>
              <a:gdLst>
                <a:gd name="connsiteX0" fmla="*/ 9334 w 9337"/>
                <a:gd name="connsiteY0" fmla="*/ 5527 h 10959"/>
                <a:gd name="connsiteX1" fmla="*/ 4667 w 9337"/>
                <a:gd name="connsiteY1" fmla="*/ 10956 h 10959"/>
                <a:gd name="connsiteX2" fmla="*/ 0 w 9337"/>
                <a:gd name="connsiteY2" fmla="*/ 5432 h 10959"/>
                <a:gd name="connsiteX3" fmla="*/ 4667 w 9337"/>
                <a:gd name="connsiteY3" fmla="*/ 3 h 10959"/>
                <a:gd name="connsiteX4" fmla="*/ 9334 w 9337"/>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 h="10959">
                  <a:moveTo>
                    <a:pt x="9334" y="5527"/>
                  </a:moveTo>
                  <a:cubicBezTo>
                    <a:pt x="9334" y="8575"/>
                    <a:pt x="7239" y="11052"/>
                    <a:pt x="4667" y="10956"/>
                  </a:cubicBezTo>
                  <a:cubicBezTo>
                    <a:pt x="2096" y="10956"/>
                    <a:pt x="0" y="8480"/>
                    <a:pt x="0" y="5432"/>
                  </a:cubicBezTo>
                  <a:cubicBezTo>
                    <a:pt x="0" y="2384"/>
                    <a:pt x="2096" y="-93"/>
                    <a:pt x="4667" y="3"/>
                  </a:cubicBezTo>
                  <a:cubicBezTo>
                    <a:pt x="7334" y="98"/>
                    <a:pt x="9430"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1" name="Freeform: Shape 1820">
              <a:extLst>
                <a:ext uri="{FF2B5EF4-FFF2-40B4-BE49-F238E27FC236}">
                  <a16:creationId xmlns:a16="http://schemas.microsoft.com/office/drawing/2014/main" id="{9E7EAA72-B44E-4358-8DF3-82A878194718}"/>
                </a:ext>
              </a:extLst>
            </p:cNvPr>
            <p:cNvSpPr/>
            <p:nvPr/>
          </p:nvSpPr>
          <p:spPr>
            <a:xfrm>
              <a:off x="6923150" y="3394424"/>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2" name="Freeform: Shape 1821">
              <a:extLst>
                <a:ext uri="{FF2B5EF4-FFF2-40B4-BE49-F238E27FC236}">
                  <a16:creationId xmlns:a16="http://schemas.microsoft.com/office/drawing/2014/main" id="{05C34133-D5D8-48A3-B7B2-46E9B032F1C5}"/>
                </a:ext>
              </a:extLst>
            </p:cNvPr>
            <p:cNvSpPr/>
            <p:nvPr/>
          </p:nvSpPr>
          <p:spPr>
            <a:xfrm>
              <a:off x="6914578" y="332584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98"/>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3" name="Freeform: Shape 1822">
              <a:extLst>
                <a:ext uri="{FF2B5EF4-FFF2-40B4-BE49-F238E27FC236}">
                  <a16:creationId xmlns:a16="http://schemas.microsoft.com/office/drawing/2014/main" id="{D91444B1-021C-4D1F-A5F8-9B6C75205182}"/>
                </a:ext>
              </a:extLst>
            </p:cNvPr>
            <p:cNvSpPr/>
            <p:nvPr/>
          </p:nvSpPr>
          <p:spPr>
            <a:xfrm>
              <a:off x="6855713" y="32947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98"/>
                    <a:pt x="9335" y="2574"/>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4" name="Freeform: Shape 1823">
              <a:extLst>
                <a:ext uri="{FF2B5EF4-FFF2-40B4-BE49-F238E27FC236}">
                  <a16:creationId xmlns:a16="http://schemas.microsoft.com/office/drawing/2014/main" id="{F80F4292-D669-4F1A-A915-8DA8669621A0}"/>
                </a:ext>
              </a:extLst>
            </p:cNvPr>
            <p:cNvSpPr/>
            <p:nvPr/>
          </p:nvSpPr>
          <p:spPr>
            <a:xfrm>
              <a:off x="6740651" y="3289649"/>
              <a:ext cx="9334" cy="10956"/>
            </a:xfrm>
            <a:custGeom>
              <a:avLst/>
              <a:gdLst>
                <a:gd name="connsiteX0" fmla="*/ 9335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4"/>
                  </a:moveTo>
                  <a:cubicBezTo>
                    <a:pt x="9335" y="8572"/>
                    <a:pt x="7239" y="11049"/>
                    <a:pt x="4667" y="10954"/>
                  </a:cubicBezTo>
                  <a:cubicBezTo>
                    <a:pt x="2096" y="10954"/>
                    <a:pt x="0" y="8477"/>
                    <a:pt x="0" y="5429"/>
                  </a:cubicBezTo>
                  <a:cubicBezTo>
                    <a:pt x="0" y="2381"/>
                    <a:pt x="2096" y="0"/>
                    <a:pt x="4667" y="0"/>
                  </a:cubicBezTo>
                  <a:cubicBezTo>
                    <a:pt x="7239" y="0"/>
                    <a:pt x="9335" y="2476"/>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5" name="Freeform: Shape 1824">
              <a:extLst>
                <a:ext uri="{FF2B5EF4-FFF2-40B4-BE49-F238E27FC236}">
                  <a16:creationId xmlns:a16="http://schemas.microsoft.com/office/drawing/2014/main" id="{6F374F16-1E10-4038-BC68-889E70D5BEE4}"/>
                </a:ext>
              </a:extLst>
            </p:cNvPr>
            <p:cNvSpPr/>
            <p:nvPr/>
          </p:nvSpPr>
          <p:spPr>
            <a:xfrm>
              <a:off x="6781704" y="3239640"/>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6" name="Freeform: Shape 1825">
              <a:extLst>
                <a:ext uri="{FF2B5EF4-FFF2-40B4-BE49-F238E27FC236}">
                  <a16:creationId xmlns:a16="http://schemas.microsoft.com/office/drawing/2014/main" id="{9168B422-A9CD-458C-BEF4-B82E78CFB37D}"/>
                </a:ext>
              </a:extLst>
            </p:cNvPr>
            <p:cNvSpPr/>
            <p:nvPr/>
          </p:nvSpPr>
          <p:spPr>
            <a:xfrm>
              <a:off x="6736174" y="3129629"/>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5" y="10954"/>
                    <a:pt x="0" y="8477"/>
                    <a:pt x="0" y="5429"/>
                  </a:cubicBezTo>
                  <a:cubicBezTo>
                    <a:pt x="0" y="2381"/>
                    <a:pt x="2095"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7" name="Freeform: Shape 1826">
              <a:extLst>
                <a:ext uri="{FF2B5EF4-FFF2-40B4-BE49-F238E27FC236}">
                  <a16:creationId xmlns:a16="http://schemas.microsoft.com/office/drawing/2014/main" id="{9E8BF81B-0070-4C64-A1C0-8AA9749D2B15}"/>
                </a:ext>
              </a:extLst>
            </p:cNvPr>
            <p:cNvSpPr/>
            <p:nvPr/>
          </p:nvSpPr>
          <p:spPr>
            <a:xfrm>
              <a:off x="6663689" y="3140487"/>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3"/>
                    <a:pt x="7239" y="10954"/>
                    <a:pt x="4667" y="10954"/>
                  </a:cubicBezTo>
                  <a:cubicBezTo>
                    <a:pt x="2096" y="10954"/>
                    <a:pt x="0" y="8477"/>
                    <a:pt x="0" y="5429"/>
                  </a:cubicBezTo>
                  <a:cubicBezTo>
                    <a:pt x="0" y="2381"/>
                    <a:pt x="2096"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8" name="Freeform: Shape 1827">
              <a:extLst>
                <a:ext uri="{FF2B5EF4-FFF2-40B4-BE49-F238E27FC236}">
                  <a16:creationId xmlns:a16="http://schemas.microsoft.com/office/drawing/2014/main" id="{58F3CCE7-003B-4D28-9A84-BE44F581691F}"/>
                </a:ext>
              </a:extLst>
            </p:cNvPr>
            <p:cNvSpPr/>
            <p:nvPr/>
          </p:nvSpPr>
          <p:spPr>
            <a:xfrm>
              <a:off x="6619303" y="3207924"/>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6" y="10954"/>
                    <a:pt x="0" y="8477"/>
                    <a:pt x="0" y="5429"/>
                  </a:cubicBezTo>
                  <a:cubicBezTo>
                    <a:pt x="0" y="2381"/>
                    <a:pt x="2096" y="0"/>
                    <a:pt x="4667" y="0"/>
                  </a:cubicBezTo>
                  <a:cubicBezTo>
                    <a:pt x="7239" y="95"/>
                    <a:pt x="9334" y="2572"/>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9" name="Freeform: Shape 1828">
              <a:extLst>
                <a:ext uri="{FF2B5EF4-FFF2-40B4-BE49-F238E27FC236}">
                  <a16:creationId xmlns:a16="http://schemas.microsoft.com/office/drawing/2014/main" id="{6EDEC73F-D9C4-4043-A24C-B9667C06D4B7}"/>
                </a:ext>
              </a:extLst>
            </p:cNvPr>
            <p:cNvSpPr/>
            <p:nvPr/>
          </p:nvSpPr>
          <p:spPr>
            <a:xfrm>
              <a:off x="6532530" y="3259931"/>
              <a:ext cx="9334" cy="10956"/>
            </a:xfrm>
            <a:custGeom>
              <a:avLst/>
              <a:gdLst>
                <a:gd name="connsiteX0" fmla="*/ 9334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4"/>
                  </a:moveTo>
                  <a:cubicBezTo>
                    <a:pt x="9334" y="8572"/>
                    <a:pt x="7239" y="11049"/>
                    <a:pt x="4667" y="10954"/>
                  </a:cubicBezTo>
                  <a:cubicBezTo>
                    <a:pt x="2096" y="10858"/>
                    <a:pt x="0" y="8477"/>
                    <a:pt x="0" y="5429"/>
                  </a:cubicBezTo>
                  <a:cubicBezTo>
                    <a:pt x="0" y="2381"/>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0" name="Freeform: Shape 1829">
              <a:extLst>
                <a:ext uri="{FF2B5EF4-FFF2-40B4-BE49-F238E27FC236}">
                  <a16:creationId xmlns:a16="http://schemas.microsoft.com/office/drawing/2014/main" id="{FB77855F-2687-4BBD-8762-B80990E6CF14}"/>
                </a:ext>
              </a:extLst>
            </p:cNvPr>
            <p:cNvSpPr/>
            <p:nvPr/>
          </p:nvSpPr>
          <p:spPr>
            <a:xfrm>
              <a:off x="6715600" y="343433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1" name="Freeform: Shape 1830">
              <a:extLst>
                <a:ext uri="{FF2B5EF4-FFF2-40B4-BE49-F238E27FC236}">
                  <a16:creationId xmlns:a16="http://schemas.microsoft.com/office/drawing/2014/main" id="{9F41C36E-96F3-4CE6-8DF1-0F380C9521C2}"/>
                </a:ext>
              </a:extLst>
            </p:cNvPr>
            <p:cNvSpPr/>
            <p:nvPr/>
          </p:nvSpPr>
          <p:spPr>
            <a:xfrm>
              <a:off x="6678453" y="33368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3"/>
                    <a:pt x="9335" y="2479"/>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2" name="Freeform: Shape 1831">
              <a:extLst>
                <a:ext uri="{FF2B5EF4-FFF2-40B4-BE49-F238E27FC236}">
                  <a16:creationId xmlns:a16="http://schemas.microsoft.com/office/drawing/2014/main" id="{8F540912-6B9E-4996-84E9-1425FB8FFFCF}"/>
                </a:ext>
              </a:extLst>
            </p:cNvPr>
            <p:cNvSpPr/>
            <p:nvPr/>
          </p:nvSpPr>
          <p:spPr>
            <a:xfrm>
              <a:off x="6889527" y="3254787"/>
              <a:ext cx="9334" cy="10956"/>
            </a:xfrm>
            <a:custGeom>
              <a:avLst/>
              <a:gdLst>
                <a:gd name="connsiteX0" fmla="*/ 9334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5"/>
                  </a:moveTo>
                  <a:cubicBezTo>
                    <a:pt x="9334" y="8573"/>
                    <a:pt x="7239" y="11049"/>
                    <a:pt x="4667" y="10954"/>
                  </a:cubicBezTo>
                  <a:cubicBezTo>
                    <a:pt x="2096" y="10954"/>
                    <a:pt x="0" y="8477"/>
                    <a:pt x="0" y="5429"/>
                  </a:cubicBezTo>
                  <a:cubicBezTo>
                    <a:pt x="0" y="2381"/>
                    <a:pt x="2096" y="0"/>
                    <a:pt x="4667" y="0"/>
                  </a:cubicBezTo>
                  <a:cubicBezTo>
                    <a:pt x="7334" y="0"/>
                    <a:pt x="9334" y="2477"/>
                    <a:pt x="9334"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3" name="Freeform: Shape 1832">
              <a:extLst>
                <a:ext uri="{FF2B5EF4-FFF2-40B4-BE49-F238E27FC236}">
                  <a16:creationId xmlns:a16="http://schemas.microsoft.com/office/drawing/2014/main" id="{85DE1366-3D60-4A83-8318-50057E07CE09}"/>
                </a:ext>
              </a:extLst>
            </p:cNvPr>
            <p:cNvSpPr/>
            <p:nvPr/>
          </p:nvSpPr>
          <p:spPr>
            <a:xfrm>
              <a:off x="6734555" y="3490817"/>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669"/>
                    <a:pt x="19145" y="29146"/>
                    <a:pt x="12287" y="29146"/>
                  </a:cubicBezTo>
                  <a:cubicBezTo>
                    <a:pt x="5429" y="29146"/>
                    <a:pt x="0" y="22574"/>
                    <a:pt x="0" y="14573"/>
                  </a:cubicBezTo>
                  <a:cubicBezTo>
                    <a:pt x="0" y="6477"/>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4" name="Freeform: Shape 1833">
              <a:extLst>
                <a:ext uri="{FF2B5EF4-FFF2-40B4-BE49-F238E27FC236}">
                  <a16:creationId xmlns:a16="http://schemas.microsoft.com/office/drawing/2014/main" id="{7BB7E734-70B7-4023-9B88-F4969ACFC9D5}"/>
                </a:ext>
              </a:extLst>
            </p:cNvPr>
            <p:cNvSpPr/>
            <p:nvPr/>
          </p:nvSpPr>
          <p:spPr>
            <a:xfrm>
              <a:off x="6802659" y="3490912"/>
              <a:ext cx="29241" cy="34480"/>
            </a:xfrm>
            <a:custGeom>
              <a:avLst/>
              <a:gdLst>
                <a:gd name="connsiteX0" fmla="*/ 29242 w 29241"/>
                <a:gd name="connsiteY0" fmla="*/ 17240 h 34480"/>
                <a:gd name="connsiteX1" fmla="*/ 14573 w 29241"/>
                <a:gd name="connsiteY1" fmla="*/ 34480 h 34480"/>
                <a:gd name="connsiteX2" fmla="*/ 0 w 29241"/>
                <a:gd name="connsiteY2" fmla="*/ 17240 h 34480"/>
                <a:gd name="connsiteX3" fmla="*/ 14668 w 29241"/>
                <a:gd name="connsiteY3" fmla="*/ 0 h 34480"/>
                <a:gd name="connsiteX4" fmla="*/ 29242 w 29241"/>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34480">
                  <a:moveTo>
                    <a:pt x="29242" y="17240"/>
                  </a:moveTo>
                  <a:cubicBezTo>
                    <a:pt x="29242" y="26765"/>
                    <a:pt x="22670" y="34480"/>
                    <a:pt x="14573" y="34480"/>
                  </a:cubicBezTo>
                  <a:cubicBezTo>
                    <a:pt x="6477" y="34480"/>
                    <a:pt x="0" y="26765"/>
                    <a:pt x="0" y="17240"/>
                  </a:cubicBezTo>
                  <a:cubicBezTo>
                    <a:pt x="0" y="7715"/>
                    <a:pt x="6572" y="0"/>
                    <a:pt x="14668" y="0"/>
                  </a:cubicBezTo>
                  <a:cubicBezTo>
                    <a:pt x="22670" y="0"/>
                    <a:pt x="29242" y="7715"/>
                    <a:pt x="29242" y="17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5" name="Freeform: Shape 1834">
              <a:extLst>
                <a:ext uri="{FF2B5EF4-FFF2-40B4-BE49-F238E27FC236}">
                  <a16:creationId xmlns:a16="http://schemas.microsoft.com/office/drawing/2014/main" id="{BF62C330-B0E9-49FF-BE02-E6748B3A5EFC}"/>
                </a:ext>
              </a:extLst>
            </p:cNvPr>
            <p:cNvSpPr/>
            <p:nvPr/>
          </p:nvSpPr>
          <p:spPr>
            <a:xfrm>
              <a:off x="6870286" y="3505581"/>
              <a:ext cx="11430" cy="13525"/>
            </a:xfrm>
            <a:custGeom>
              <a:avLst/>
              <a:gdLst>
                <a:gd name="connsiteX0" fmla="*/ 11430 w 11430"/>
                <a:gd name="connsiteY0" fmla="*/ 6763 h 13525"/>
                <a:gd name="connsiteX1" fmla="*/ 5715 w 11430"/>
                <a:gd name="connsiteY1" fmla="*/ 13525 h 13525"/>
                <a:gd name="connsiteX2" fmla="*/ 0 w 11430"/>
                <a:gd name="connsiteY2" fmla="*/ 6763 h 13525"/>
                <a:gd name="connsiteX3" fmla="*/ 5715 w 11430"/>
                <a:gd name="connsiteY3" fmla="*/ 0 h 13525"/>
                <a:gd name="connsiteX4" fmla="*/ 11430 w 11430"/>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3525">
                  <a:moveTo>
                    <a:pt x="11430" y="6763"/>
                  </a:moveTo>
                  <a:cubicBezTo>
                    <a:pt x="11430" y="10477"/>
                    <a:pt x="8858" y="13525"/>
                    <a:pt x="5715" y="13525"/>
                  </a:cubicBezTo>
                  <a:cubicBezTo>
                    <a:pt x="2572" y="13525"/>
                    <a:pt x="0" y="10477"/>
                    <a:pt x="0" y="6763"/>
                  </a:cubicBezTo>
                  <a:cubicBezTo>
                    <a:pt x="0" y="3048"/>
                    <a:pt x="2572" y="0"/>
                    <a:pt x="5715" y="0"/>
                  </a:cubicBezTo>
                  <a:cubicBezTo>
                    <a:pt x="8858" y="0"/>
                    <a:pt x="11430" y="2953"/>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6" name="Freeform: Shape 1835">
              <a:extLst>
                <a:ext uri="{FF2B5EF4-FFF2-40B4-BE49-F238E27FC236}">
                  <a16:creationId xmlns:a16="http://schemas.microsoft.com/office/drawing/2014/main" id="{99AB159A-4B16-445B-881C-2783F95EC7FF}"/>
                </a:ext>
              </a:extLst>
            </p:cNvPr>
            <p:cNvSpPr/>
            <p:nvPr/>
          </p:nvSpPr>
          <p:spPr>
            <a:xfrm>
              <a:off x="6905529" y="3480054"/>
              <a:ext cx="2857" cy="3238"/>
            </a:xfrm>
            <a:custGeom>
              <a:avLst/>
              <a:gdLst>
                <a:gd name="connsiteX0" fmla="*/ 2857 w 2857"/>
                <a:gd name="connsiteY0" fmla="*/ 1619 h 3238"/>
                <a:gd name="connsiteX1" fmla="*/ 1429 w 2857"/>
                <a:gd name="connsiteY1" fmla="*/ 3239 h 3238"/>
                <a:gd name="connsiteX2" fmla="*/ 0 w 2857"/>
                <a:gd name="connsiteY2" fmla="*/ 1619 h 3238"/>
                <a:gd name="connsiteX3" fmla="*/ 1429 w 2857"/>
                <a:gd name="connsiteY3" fmla="*/ 0 h 3238"/>
                <a:gd name="connsiteX4" fmla="*/ 2857 w 2857"/>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3238">
                  <a:moveTo>
                    <a:pt x="2857" y="1619"/>
                  </a:moveTo>
                  <a:cubicBezTo>
                    <a:pt x="2857" y="2572"/>
                    <a:pt x="2191" y="3239"/>
                    <a:pt x="1429" y="3239"/>
                  </a:cubicBezTo>
                  <a:cubicBezTo>
                    <a:pt x="667" y="3239"/>
                    <a:pt x="0" y="2476"/>
                    <a:pt x="0" y="1619"/>
                  </a:cubicBezTo>
                  <a:cubicBezTo>
                    <a:pt x="0" y="667"/>
                    <a:pt x="667" y="0"/>
                    <a:pt x="1429" y="0"/>
                  </a:cubicBezTo>
                  <a:cubicBezTo>
                    <a:pt x="2191" y="0"/>
                    <a:pt x="2857" y="762"/>
                    <a:pt x="2857" y="1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7" name="Freeform: Shape 1836">
              <a:extLst>
                <a:ext uri="{FF2B5EF4-FFF2-40B4-BE49-F238E27FC236}">
                  <a16:creationId xmlns:a16="http://schemas.microsoft.com/office/drawing/2014/main" id="{EB3793C5-078E-48AE-B907-5CDBB40C70E8}"/>
                </a:ext>
              </a:extLst>
            </p:cNvPr>
            <p:cNvSpPr/>
            <p:nvPr/>
          </p:nvSpPr>
          <p:spPr>
            <a:xfrm>
              <a:off x="6543865" y="3517769"/>
              <a:ext cx="6095" cy="7151"/>
            </a:xfrm>
            <a:custGeom>
              <a:avLst/>
              <a:gdLst>
                <a:gd name="connsiteX0" fmla="*/ 6096 w 6095"/>
                <a:gd name="connsiteY0" fmla="*/ 3624 h 7151"/>
                <a:gd name="connsiteX1" fmla="*/ 3048 w 6095"/>
                <a:gd name="connsiteY1" fmla="*/ 7148 h 7151"/>
                <a:gd name="connsiteX2" fmla="*/ 0 w 6095"/>
                <a:gd name="connsiteY2" fmla="*/ 3528 h 7151"/>
                <a:gd name="connsiteX3" fmla="*/ 3048 w 6095"/>
                <a:gd name="connsiteY3" fmla="*/ 4 h 7151"/>
                <a:gd name="connsiteX4" fmla="*/ 6096 w 6095"/>
                <a:gd name="connsiteY4" fmla="*/ 3624 h 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151">
                  <a:moveTo>
                    <a:pt x="6096" y="3624"/>
                  </a:moveTo>
                  <a:cubicBezTo>
                    <a:pt x="6096" y="5624"/>
                    <a:pt x="4763" y="7243"/>
                    <a:pt x="3048" y="7148"/>
                  </a:cubicBezTo>
                  <a:cubicBezTo>
                    <a:pt x="1333" y="7148"/>
                    <a:pt x="0" y="5529"/>
                    <a:pt x="0" y="3528"/>
                  </a:cubicBezTo>
                  <a:cubicBezTo>
                    <a:pt x="0" y="1528"/>
                    <a:pt x="1333" y="-91"/>
                    <a:pt x="3048" y="4"/>
                  </a:cubicBezTo>
                  <a:cubicBezTo>
                    <a:pt x="4763" y="99"/>
                    <a:pt x="6096" y="1718"/>
                    <a:pt x="6096"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8" name="Freeform: Shape 1837">
              <a:extLst>
                <a:ext uri="{FF2B5EF4-FFF2-40B4-BE49-F238E27FC236}">
                  <a16:creationId xmlns:a16="http://schemas.microsoft.com/office/drawing/2014/main" id="{51E0C9E7-3A91-47E7-8AC6-56D3F73FEB07}"/>
                </a:ext>
              </a:extLst>
            </p:cNvPr>
            <p:cNvSpPr/>
            <p:nvPr/>
          </p:nvSpPr>
          <p:spPr>
            <a:xfrm>
              <a:off x="6596157" y="3505104"/>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9" name="Freeform: Shape 1838">
              <a:extLst>
                <a:ext uri="{FF2B5EF4-FFF2-40B4-BE49-F238E27FC236}">
                  <a16:creationId xmlns:a16="http://schemas.microsoft.com/office/drawing/2014/main" id="{1216DBCF-01C8-4DCE-BAF0-3FE29FEB67F9}"/>
                </a:ext>
              </a:extLst>
            </p:cNvPr>
            <p:cNvSpPr/>
            <p:nvPr/>
          </p:nvSpPr>
          <p:spPr>
            <a:xfrm>
              <a:off x="6596252" y="3422519"/>
              <a:ext cx="6191" cy="7243"/>
            </a:xfrm>
            <a:custGeom>
              <a:avLst/>
              <a:gdLst>
                <a:gd name="connsiteX0" fmla="*/ 6191 w 6191"/>
                <a:gd name="connsiteY0" fmla="*/ 3624 h 7243"/>
                <a:gd name="connsiteX1" fmla="*/ 3048 w 6191"/>
                <a:gd name="connsiteY1" fmla="*/ 7243 h 7243"/>
                <a:gd name="connsiteX2" fmla="*/ 0 w 6191"/>
                <a:gd name="connsiteY2" fmla="*/ 3624 h 7243"/>
                <a:gd name="connsiteX3" fmla="*/ 3143 w 6191"/>
                <a:gd name="connsiteY3" fmla="*/ 4 h 7243"/>
                <a:gd name="connsiteX4" fmla="*/ 6191 w 6191"/>
                <a:gd name="connsiteY4" fmla="*/ 3624 h 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3">
                  <a:moveTo>
                    <a:pt x="6191" y="3624"/>
                  </a:moveTo>
                  <a:cubicBezTo>
                    <a:pt x="6191" y="5624"/>
                    <a:pt x="4763" y="7243"/>
                    <a:pt x="3048" y="7243"/>
                  </a:cubicBezTo>
                  <a:cubicBezTo>
                    <a:pt x="1333" y="7243"/>
                    <a:pt x="0" y="5624"/>
                    <a:pt x="0" y="3624"/>
                  </a:cubicBezTo>
                  <a:cubicBezTo>
                    <a:pt x="0" y="1623"/>
                    <a:pt x="1429" y="4"/>
                    <a:pt x="3143" y="4"/>
                  </a:cubicBezTo>
                  <a:cubicBezTo>
                    <a:pt x="4763" y="-91"/>
                    <a:pt x="6191" y="1528"/>
                    <a:pt x="6191"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0" name="Freeform: Shape 1839">
              <a:extLst>
                <a:ext uri="{FF2B5EF4-FFF2-40B4-BE49-F238E27FC236}">
                  <a16:creationId xmlns:a16="http://schemas.microsoft.com/office/drawing/2014/main" id="{DBB8C493-23D7-4359-9086-D4518FF35BF7}"/>
                </a:ext>
              </a:extLst>
            </p:cNvPr>
            <p:cNvSpPr/>
            <p:nvPr/>
          </p:nvSpPr>
          <p:spPr>
            <a:xfrm>
              <a:off x="6521004" y="3393662"/>
              <a:ext cx="18097" cy="21335"/>
            </a:xfrm>
            <a:custGeom>
              <a:avLst/>
              <a:gdLst>
                <a:gd name="connsiteX0" fmla="*/ 18098 w 18097"/>
                <a:gd name="connsiteY0" fmla="*/ 10668 h 21335"/>
                <a:gd name="connsiteX1" fmla="*/ 9049 w 18097"/>
                <a:gd name="connsiteY1" fmla="*/ 21336 h 21335"/>
                <a:gd name="connsiteX2" fmla="*/ 0 w 18097"/>
                <a:gd name="connsiteY2" fmla="*/ 10668 h 21335"/>
                <a:gd name="connsiteX3" fmla="*/ 9049 w 18097"/>
                <a:gd name="connsiteY3" fmla="*/ 0 h 21335"/>
                <a:gd name="connsiteX4" fmla="*/ 18098 w 18097"/>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21335">
                  <a:moveTo>
                    <a:pt x="18098" y="10668"/>
                  </a:moveTo>
                  <a:cubicBezTo>
                    <a:pt x="18098" y="16573"/>
                    <a:pt x="14002" y="21336"/>
                    <a:pt x="9049" y="21336"/>
                  </a:cubicBezTo>
                  <a:cubicBezTo>
                    <a:pt x="4096" y="21336"/>
                    <a:pt x="0" y="16573"/>
                    <a:pt x="0" y="10668"/>
                  </a:cubicBezTo>
                  <a:cubicBezTo>
                    <a:pt x="0" y="4763"/>
                    <a:pt x="4096" y="0"/>
                    <a:pt x="9049" y="0"/>
                  </a:cubicBezTo>
                  <a:cubicBezTo>
                    <a:pt x="14097" y="0"/>
                    <a:pt x="18098" y="4763"/>
                    <a:pt x="18098" y="10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1" name="Freeform: Shape 1840">
              <a:extLst>
                <a:ext uri="{FF2B5EF4-FFF2-40B4-BE49-F238E27FC236}">
                  <a16:creationId xmlns:a16="http://schemas.microsoft.com/office/drawing/2014/main" id="{7AD0C528-F471-4570-BDAA-1ED8E5363E66}"/>
                </a:ext>
              </a:extLst>
            </p:cNvPr>
            <p:cNvSpPr/>
            <p:nvPr/>
          </p:nvSpPr>
          <p:spPr>
            <a:xfrm>
              <a:off x="6486619" y="3352609"/>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0"/>
                    <a:pt x="14954" y="3905"/>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2" name="Freeform: Shape 1841">
              <a:extLst>
                <a:ext uri="{FF2B5EF4-FFF2-40B4-BE49-F238E27FC236}">
                  <a16:creationId xmlns:a16="http://schemas.microsoft.com/office/drawing/2014/main" id="{4E718C32-DE8D-4108-9E15-B49FED4C8366}"/>
                </a:ext>
              </a:extLst>
            </p:cNvPr>
            <p:cNvSpPr/>
            <p:nvPr/>
          </p:nvSpPr>
          <p:spPr>
            <a:xfrm>
              <a:off x="6530244" y="3291649"/>
              <a:ext cx="13906" cy="16573"/>
            </a:xfrm>
            <a:custGeom>
              <a:avLst/>
              <a:gdLst>
                <a:gd name="connsiteX0" fmla="*/ 13907 w 13906"/>
                <a:gd name="connsiteY0" fmla="*/ 8287 h 16573"/>
                <a:gd name="connsiteX1" fmla="*/ 6953 w 13906"/>
                <a:gd name="connsiteY1" fmla="*/ 16573 h 16573"/>
                <a:gd name="connsiteX2" fmla="*/ 0 w 13906"/>
                <a:gd name="connsiteY2" fmla="*/ 8287 h 16573"/>
                <a:gd name="connsiteX3" fmla="*/ 6953 w 13906"/>
                <a:gd name="connsiteY3" fmla="*/ 0 h 16573"/>
                <a:gd name="connsiteX4" fmla="*/ 13907 w 13906"/>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573">
                  <a:moveTo>
                    <a:pt x="13907" y="8287"/>
                  </a:moveTo>
                  <a:cubicBezTo>
                    <a:pt x="13907" y="12859"/>
                    <a:pt x="10763" y="16573"/>
                    <a:pt x="6953" y="16573"/>
                  </a:cubicBezTo>
                  <a:cubicBezTo>
                    <a:pt x="3048" y="16573"/>
                    <a:pt x="0" y="12859"/>
                    <a:pt x="0" y="8287"/>
                  </a:cubicBezTo>
                  <a:cubicBezTo>
                    <a:pt x="0" y="3715"/>
                    <a:pt x="3143" y="0"/>
                    <a:pt x="6953" y="0"/>
                  </a:cubicBezTo>
                  <a:cubicBezTo>
                    <a:pt x="10763" y="0"/>
                    <a:pt x="13907" y="3715"/>
                    <a:pt x="13907"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3" name="Freeform: Shape 1842">
              <a:extLst>
                <a:ext uri="{FF2B5EF4-FFF2-40B4-BE49-F238E27FC236}">
                  <a16:creationId xmlns:a16="http://schemas.microsoft.com/office/drawing/2014/main" id="{AA7B4719-42D9-42A1-A27E-7394E2A2FF93}"/>
                </a:ext>
              </a:extLst>
            </p:cNvPr>
            <p:cNvSpPr/>
            <p:nvPr/>
          </p:nvSpPr>
          <p:spPr>
            <a:xfrm>
              <a:off x="6596442" y="3235261"/>
              <a:ext cx="16478" cy="19431"/>
            </a:xfrm>
            <a:custGeom>
              <a:avLst/>
              <a:gdLst>
                <a:gd name="connsiteX0" fmla="*/ 16478 w 16478"/>
                <a:gd name="connsiteY0" fmla="*/ 9716 h 19431"/>
                <a:gd name="connsiteX1" fmla="*/ 8192 w 16478"/>
                <a:gd name="connsiteY1" fmla="*/ 19431 h 19431"/>
                <a:gd name="connsiteX2" fmla="*/ 0 w 16478"/>
                <a:gd name="connsiteY2" fmla="*/ 9716 h 19431"/>
                <a:gd name="connsiteX3" fmla="*/ 8287 w 16478"/>
                <a:gd name="connsiteY3" fmla="*/ 0 h 19431"/>
                <a:gd name="connsiteX4" fmla="*/ 16478 w 16478"/>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19431">
                  <a:moveTo>
                    <a:pt x="16478" y="9716"/>
                  </a:moveTo>
                  <a:cubicBezTo>
                    <a:pt x="16478" y="15049"/>
                    <a:pt x="12764" y="19431"/>
                    <a:pt x="8192" y="19431"/>
                  </a:cubicBezTo>
                  <a:cubicBezTo>
                    <a:pt x="3620" y="19431"/>
                    <a:pt x="0" y="15049"/>
                    <a:pt x="0" y="9716"/>
                  </a:cubicBezTo>
                  <a:cubicBezTo>
                    <a:pt x="0" y="4382"/>
                    <a:pt x="3715" y="0"/>
                    <a:pt x="8287" y="0"/>
                  </a:cubicBezTo>
                  <a:cubicBezTo>
                    <a:pt x="12764" y="0"/>
                    <a:pt x="16478" y="4286"/>
                    <a:pt x="16478"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4" name="Freeform: Shape 1843">
              <a:extLst>
                <a:ext uri="{FF2B5EF4-FFF2-40B4-BE49-F238E27FC236}">
                  <a16:creationId xmlns:a16="http://schemas.microsoft.com/office/drawing/2014/main" id="{00346C02-0979-4AB1-9E1A-69C45990093E}"/>
                </a:ext>
              </a:extLst>
            </p:cNvPr>
            <p:cNvSpPr/>
            <p:nvPr/>
          </p:nvSpPr>
          <p:spPr>
            <a:xfrm>
              <a:off x="6668261" y="3206209"/>
              <a:ext cx="22193" cy="26196"/>
            </a:xfrm>
            <a:custGeom>
              <a:avLst/>
              <a:gdLst>
                <a:gd name="connsiteX0" fmla="*/ 22193 w 22193"/>
                <a:gd name="connsiteY0" fmla="*/ 13146 h 26196"/>
                <a:gd name="connsiteX1" fmla="*/ 11049 w 22193"/>
                <a:gd name="connsiteY1" fmla="*/ 26195 h 26196"/>
                <a:gd name="connsiteX2" fmla="*/ 0 w 22193"/>
                <a:gd name="connsiteY2" fmla="*/ 13050 h 26196"/>
                <a:gd name="connsiteX3" fmla="*/ 11144 w 22193"/>
                <a:gd name="connsiteY3" fmla="*/ 1 h 26196"/>
                <a:gd name="connsiteX4" fmla="*/ 22193 w 22193"/>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 h="26196">
                  <a:moveTo>
                    <a:pt x="22193" y="13146"/>
                  </a:moveTo>
                  <a:cubicBezTo>
                    <a:pt x="22193" y="20385"/>
                    <a:pt x="17240" y="26290"/>
                    <a:pt x="11049" y="26195"/>
                  </a:cubicBezTo>
                  <a:cubicBezTo>
                    <a:pt x="4953" y="26195"/>
                    <a:pt x="0" y="20289"/>
                    <a:pt x="0" y="13050"/>
                  </a:cubicBezTo>
                  <a:cubicBezTo>
                    <a:pt x="0" y="5811"/>
                    <a:pt x="4953" y="-94"/>
                    <a:pt x="11144" y="1"/>
                  </a:cubicBezTo>
                  <a:cubicBezTo>
                    <a:pt x="17240" y="1"/>
                    <a:pt x="22193"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5" name="Freeform: Shape 1844">
              <a:extLst>
                <a:ext uri="{FF2B5EF4-FFF2-40B4-BE49-F238E27FC236}">
                  <a16:creationId xmlns:a16="http://schemas.microsoft.com/office/drawing/2014/main" id="{3491647E-118F-466B-9B59-5FD014BA9589}"/>
                </a:ext>
              </a:extLst>
            </p:cNvPr>
            <p:cNvSpPr/>
            <p:nvPr/>
          </p:nvSpPr>
          <p:spPr>
            <a:xfrm>
              <a:off x="6734841" y="3153060"/>
              <a:ext cx="12382" cy="14573"/>
            </a:xfrm>
            <a:custGeom>
              <a:avLst/>
              <a:gdLst>
                <a:gd name="connsiteX0" fmla="*/ 12382 w 12382"/>
                <a:gd name="connsiteY0" fmla="*/ 7334 h 14573"/>
                <a:gd name="connsiteX1" fmla="*/ 6191 w 12382"/>
                <a:gd name="connsiteY1" fmla="*/ 14573 h 14573"/>
                <a:gd name="connsiteX2" fmla="*/ 0 w 12382"/>
                <a:gd name="connsiteY2" fmla="*/ 7239 h 14573"/>
                <a:gd name="connsiteX3" fmla="*/ 6191 w 12382"/>
                <a:gd name="connsiteY3" fmla="*/ 0 h 14573"/>
                <a:gd name="connsiteX4" fmla="*/ 12382 w 12382"/>
                <a:gd name="connsiteY4" fmla="*/ 7334 h 1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573">
                  <a:moveTo>
                    <a:pt x="12382" y="7334"/>
                  </a:moveTo>
                  <a:cubicBezTo>
                    <a:pt x="12382" y="11335"/>
                    <a:pt x="9620" y="14573"/>
                    <a:pt x="6191" y="14573"/>
                  </a:cubicBezTo>
                  <a:cubicBezTo>
                    <a:pt x="2762" y="14573"/>
                    <a:pt x="0" y="11335"/>
                    <a:pt x="0" y="7239"/>
                  </a:cubicBezTo>
                  <a:cubicBezTo>
                    <a:pt x="0" y="3239"/>
                    <a:pt x="2762" y="0"/>
                    <a:pt x="6191" y="0"/>
                  </a:cubicBezTo>
                  <a:cubicBezTo>
                    <a:pt x="9620" y="0"/>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6" name="Freeform: Shape 1845">
              <a:extLst>
                <a:ext uri="{FF2B5EF4-FFF2-40B4-BE49-F238E27FC236}">
                  <a16:creationId xmlns:a16="http://schemas.microsoft.com/office/drawing/2014/main" id="{3B6F1152-273E-418B-9147-E240677EC81C}"/>
                </a:ext>
              </a:extLst>
            </p:cNvPr>
            <p:cNvSpPr/>
            <p:nvPr/>
          </p:nvSpPr>
          <p:spPr>
            <a:xfrm>
              <a:off x="6776465" y="3167729"/>
              <a:ext cx="15049" cy="17811"/>
            </a:xfrm>
            <a:custGeom>
              <a:avLst/>
              <a:gdLst>
                <a:gd name="connsiteX0" fmla="*/ 15050 w 15049"/>
                <a:gd name="connsiteY0" fmla="*/ 8954 h 17811"/>
                <a:gd name="connsiteX1" fmla="*/ 7525 w 15049"/>
                <a:gd name="connsiteY1" fmla="*/ 17812 h 17811"/>
                <a:gd name="connsiteX2" fmla="*/ 0 w 15049"/>
                <a:gd name="connsiteY2" fmla="*/ 8858 h 17811"/>
                <a:gd name="connsiteX3" fmla="*/ 7525 w 15049"/>
                <a:gd name="connsiteY3" fmla="*/ 0 h 17811"/>
                <a:gd name="connsiteX4" fmla="*/ 15050 w 15049"/>
                <a:gd name="connsiteY4" fmla="*/ 8954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811">
                  <a:moveTo>
                    <a:pt x="15050" y="8954"/>
                  </a:moveTo>
                  <a:cubicBezTo>
                    <a:pt x="15050" y="13907"/>
                    <a:pt x="11621" y="17812"/>
                    <a:pt x="7525" y="17812"/>
                  </a:cubicBezTo>
                  <a:cubicBezTo>
                    <a:pt x="3334" y="17812"/>
                    <a:pt x="0" y="13811"/>
                    <a:pt x="0" y="8858"/>
                  </a:cubicBezTo>
                  <a:cubicBezTo>
                    <a:pt x="0" y="3905"/>
                    <a:pt x="3429" y="0"/>
                    <a:pt x="7525" y="0"/>
                  </a:cubicBezTo>
                  <a:cubicBezTo>
                    <a:pt x="11716" y="0"/>
                    <a:pt x="15050" y="4001"/>
                    <a:pt x="15050" y="8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7" name="Freeform: Shape 1846">
              <a:extLst>
                <a:ext uri="{FF2B5EF4-FFF2-40B4-BE49-F238E27FC236}">
                  <a16:creationId xmlns:a16="http://schemas.microsoft.com/office/drawing/2014/main" id="{6C2D29DC-B36C-47C9-9D0B-DF6D92B34C5B}"/>
                </a:ext>
              </a:extLst>
            </p:cNvPr>
            <p:cNvSpPr/>
            <p:nvPr/>
          </p:nvSpPr>
          <p:spPr>
            <a:xfrm>
              <a:off x="6812279" y="3245643"/>
              <a:ext cx="16954" cy="20097"/>
            </a:xfrm>
            <a:custGeom>
              <a:avLst/>
              <a:gdLst>
                <a:gd name="connsiteX0" fmla="*/ 16954 w 16954"/>
                <a:gd name="connsiteY0" fmla="*/ 10096 h 20097"/>
                <a:gd name="connsiteX1" fmla="*/ 8477 w 16954"/>
                <a:gd name="connsiteY1" fmla="*/ 20098 h 20097"/>
                <a:gd name="connsiteX2" fmla="*/ 0 w 16954"/>
                <a:gd name="connsiteY2" fmla="*/ 10001 h 20097"/>
                <a:gd name="connsiteX3" fmla="*/ 8477 w 16954"/>
                <a:gd name="connsiteY3" fmla="*/ 0 h 20097"/>
                <a:gd name="connsiteX4" fmla="*/ 16954 w 16954"/>
                <a:gd name="connsiteY4" fmla="*/ 1009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97">
                  <a:moveTo>
                    <a:pt x="16954" y="10096"/>
                  </a:moveTo>
                  <a:cubicBezTo>
                    <a:pt x="16954" y="15621"/>
                    <a:pt x="13145" y="20098"/>
                    <a:pt x="8477" y="20098"/>
                  </a:cubicBezTo>
                  <a:cubicBezTo>
                    <a:pt x="3810" y="20098"/>
                    <a:pt x="0" y="15621"/>
                    <a:pt x="0" y="10001"/>
                  </a:cubicBezTo>
                  <a:cubicBezTo>
                    <a:pt x="0" y="4477"/>
                    <a:pt x="3810" y="0"/>
                    <a:pt x="8477" y="0"/>
                  </a:cubicBezTo>
                  <a:cubicBezTo>
                    <a:pt x="13145" y="0"/>
                    <a:pt x="16954" y="4572"/>
                    <a:pt x="16954"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8" name="Freeform: Shape 1847">
              <a:extLst>
                <a:ext uri="{FF2B5EF4-FFF2-40B4-BE49-F238E27FC236}">
                  <a16:creationId xmlns:a16="http://schemas.microsoft.com/office/drawing/2014/main" id="{12C19069-DB96-4AD6-8797-A6B40D473901}"/>
                </a:ext>
              </a:extLst>
            </p:cNvPr>
            <p:cNvSpPr/>
            <p:nvPr/>
          </p:nvSpPr>
          <p:spPr>
            <a:xfrm>
              <a:off x="6651878" y="3176396"/>
              <a:ext cx="11239" cy="13239"/>
            </a:xfrm>
            <a:custGeom>
              <a:avLst/>
              <a:gdLst>
                <a:gd name="connsiteX0" fmla="*/ 11239 w 11239"/>
                <a:gd name="connsiteY0" fmla="*/ 6668 h 13239"/>
                <a:gd name="connsiteX1" fmla="*/ 5620 w 11239"/>
                <a:gd name="connsiteY1" fmla="*/ 13240 h 13239"/>
                <a:gd name="connsiteX2" fmla="*/ 0 w 11239"/>
                <a:gd name="connsiteY2" fmla="*/ 6572 h 13239"/>
                <a:gd name="connsiteX3" fmla="*/ 5620 w 11239"/>
                <a:gd name="connsiteY3" fmla="*/ 0 h 13239"/>
                <a:gd name="connsiteX4" fmla="*/ 11239 w 11239"/>
                <a:gd name="connsiteY4" fmla="*/ 6668 h 1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 h="13239">
                  <a:moveTo>
                    <a:pt x="11239" y="6668"/>
                  </a:moveTo>
                  <a:cubicBezTo>
                    <a:pt x="11239" y="10287"/>
                    <a:pt x="8763" y="13240"/>
                    <a:pt x="5620" y="13240"/>
                  </a:cubicBezTo>
                  <a:cubicBezTo>
                    <a:pt x="2572" y="13240"/>
                    <a:pt x="0" y="10287"/>
                    <a:pt x="0" y="6572"/>
                  </a:cubicBezTo>
                  <a:cubicBezTo>
                    <a:pt x="0" y="2953"/>
                    <a:pt x="2476" y="0"/>
                    <a:pt x="5620" y="0"/>
                  </a:cubicBezTo>
                  <a:cubicBezTo>
                    <a:pt x="8763" y="95"/>
                    <a:pt x="11239" y="3048"/>
                    <a:pt x="11239" y="6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9" name="Freeform: Shape 1848">
              <a:extLst>
                <a:ext uri="{FF2B5EF4-FFF2-40B4-BE49-F238E27FC236}">
                  <a16:creationId xmlns:a16="http://schemas.microsoft.com/office/drawing/2014/main" id="{21129CEF-2421-4448-8DC0-863B0220FE5C}"/>
                </a:ext>
              </a:extLst>
            </p:cNvPr>
            <p:cNvSpPr/>
            <p:nvPr/>
          </p:nvSpPr>
          <p:spPr>
            <a:xfrm>
              <a:off x="6583393" y="3182969"/>
              <a:ext cx="15049" cy="17716"/>
            </a:xfrm>
            <a:custGeom>
              <a:avLst/>
              <a:gdLst>
                <a:gd name="connsiteX0" fmla="*/ 15050 w 15049"/>
                <a:gd name="connsiteY0" fmla="*/ 8858 h 17716"/>
                <a:gd name="connsiteX1" fmla="*/ 7525 w 15049"/>
                <a:gd name="connsiteY1" fmla="*/ 17716 h 17716"/>
                <a:gd name="connsiteX2" fmla="*/ 0 w 15049"/>
                <a:gd name="connsiteY2" fmla="*/ 8858 h 17716"/>
                <a:gd name="connsiteX3" fmla="*/ 7525 w 15049"/>
                <a:gd name="connsiteY3" fmla="*/ 0 h 17716"/>
                <a:gd name="connsiteX4" fmla="*/ 15050 w 15049"/>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716">
                  <a:moveTo>
                    <a:pt x="15050" y="8858"/>
                  </a:moveTo>
                  <a:cubicBezTo>
                    <a:pt x="15050" y="13716"/>
                    <a:pt x="11716" y="17716"/>
                    <a:pt x="7525" y="17716"/>
                  </a:cubicBezTo>
                  <a:cubicBezTo>
                    <a:pt x="3429" y="17716"/>
                    <a:pt x="0" y="13716"/>
                    <a:pt x="0" y="8858"/>
                  </a:cubicBezTo>
                  <a:cubicBezTo>
                    <a:pt x="0" y="4001"/>
                    <a:pt x="3334" y="0"/>
                    <a:pt x="7525" y="0"/>
                  </a:cubicBezTo>
                  <a:cubicBezTo>
                    <a:pt x="11716" y="0"/>
                    <a:pt x="15050" y="4001"/>
                    <a:pt x="15050"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0" name="Freeform: Shape 1849">
              <a:extLst>
                <a:ext uri="{FF2B5EF4-FFF2-40B4-BE49-F238E27FC236}">
                  <a16:creationId xmlns:a16="http://schemas.microsoft.com/office/drawing/2014/main" id="{580A1783-71C7-4F2E-880A-44731DEEACEA}"/>
                </a:ext>
              </a:extLst>
            </p:cNvPr>
            <p:cNvSpPr/>
            <p:nvPr/>
          </p:nvSpPr>
          <p:spPr>
            <a:xfrm>
              <a:off x="6537197" y="3235166"/>
              <a:ext cx="9525" cy="30289"/>
            </a:xfrm>
            <a:custGeom>
              <a:avLst/>
              <a:gdLst>
                <a:gd name="connsiteX0" fmla="*/ 0 w 9525"/>
                <a:gd name="connsiteY0" fmla="*/ 15145 h 30289"/>
                <a:gd name="connsiteX1" fmla="*/ 0 w 9525"/>
                <a:gd name="connsiteY1" fmla="*/ 30290 h 30289"/>
                <a:gd name="connsiteX2" fmla="*/ 0 w 9525"/>
                <a:gd name="connsiteY2" fmla="*/ 15145 h 30289"/>
                <a:gd name="connsiteX3" fmla="*/ 0 w 9525"/>
                <a:gd name="connsiteY3" fmla="*/ 0 h 30289"/>
                <a:gd name="connsiteX4" fmla="*/ 0 w 9525"/>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0289">
                  <a:moveTo>
                    <a:pt x="0" y="15145"/>
                  </a:moveTo>
                  <a:cubicBezTo>
                    <a:pt x="0" y="23527"/>
                    <a:pt x="0" y="30290"/>
                    <a:pt x="0" y="30290"/>
                  </a:cubicBezTo>
                  <a:cubicBezTo>
                    <a:pt x="0" y="30290"/>
                    <a:pt x="0" y="23432"/>
                    <a:pt x="0" y="15145"/>
                  </a:cubicBezTo>
                  <a:cubicBezTo>
                    <a:pt x="0" y="6763"/>
                    <a:pt x="0" y="0"/>
                    <a:pt x="0" y="0"/>
                  </a:cubicBezTo>
                  <a:cubicBezTo>
                    <a:pt x="0" y="0"/>
                    <a:pt x="0" y="6763"/>
                    <a:pt x="0" y="1514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1" name="Freeform: Shape 1850">
              <a:extLst>
                <a:ext uri="{FF2B5EF4-FFF2-40B4-BE49-F238E27FC236}">
                  <a16:creationId xmlns:a16="http://schemas.microsoft.com/office/drawing/2014/main" id="{8981BFCB-EBF6-4E5D-89D4-26CDBBFDE078}"/>
                </a:ext>
              </a:extLst>
            </p:cNvPr>
            <p:cNvSpPr/>
            <p:nvPr/>
          </p:nvSpPr>
          <p:spPr>
            <a:xfrm>
              <a:off x="6487191" y="3282124"/>
              <a:ext cx="14477" cy="17144"/>
            </a:xfrm>
            <a:custGeom>
              <a:avLst/>
              <a:gdLst>
                <a:gd name="connsiteX0" fmla="*/ 0 w 14477"/>
                <a:gd name="connsiteY0" fmla="*/ 8572 h 17144"/>
                <a:gd name="connsiteX1" fmla="*/ 7239 w 14477"/>
                <a:gd name="connsiteY1" fmla="*/ 17145 h 17144"/>
                <a:gd name="connsiteX2" fmla="*/ 14478 w 14477"/>
                <a:gd name="connsiteY2" fmla="*/ 8572 h 17144"/>
                <a:gd name="connsiteX3" fmla="*/ 7239 w 14477"/>
                <a:gd name="connsiteY3" fmla="*/ 0 h 17144"/>
                <a:gd name="connsiteX4" fmla="*/ 0 w 14477"/>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4">
                  <a:moveTo>
                    <a:pt x="0" y="8572"/>
                  </a:moveTo>
                  <a:cubicBezTo>
                    <a:pt x="0" y="13335"/>
                    <a:pt x="3238" y="17145"/>
                    <a:pt x="7239" y="17145"/>
                  </a:cubicBezTo>
                  <a:cubicBezTo>
                    <a:pt x="11239" y="17145"/>
                    <a:pt x="14478" y="13335"/>
                    <a:pt x="14478" y="8572"/>
                  </a:cubicBezTo>
                  <a:cubicBezTo>
                    <a:pt x="14478" y="3810"/>
                    <a:pt x="11239" y="0"/>
                    <a:pt x="7239" y="0"/>
                  </a:cubicBezTo>
                  <a:cubicBezTo>
                    <a:pt x="3238" y="0"/>
                    <a:pt x="0" y="3905"/>
                    <a:pt x="0" y="8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2" name="Freeform: Shape 1851">
              <a:extLst>
                <a:ext uri="{FF2B5EF4-FFF2-40B4-BE49-F238E27FC236}">
                  <a16:creationId xmlns:a16="http://schemas.microsoft.com/office/drawing/2014/main" id="{064CE1DC-682E-4993-9691-63734ECC0DEE}"/>
                </a:ext>
              </a:extLst>
            </p:cNvPr>
            <p:cNvSpPr/>
            <p:nvPr/>
          </p:nvSpPr>
          <p:spPr>
            <a:xfrm>
              <a:off x="6583012" y="3518630"/>
              <a:ext cx="13051" cy="15430"/>
            </a:xfrm>
            <a:custGeom>
              <a:avLst/>
              <a:gdLst>
                <a:gd name="connsiteX0" fmla="*/ 13049 w 13051"/>
                <a:gd name="connsiteY0" fmla="*/ 7715 h 15430"/>
                <a:gd name="connsiteX1" fmla="*/ 6477 w 13051"/>
                <a:gd name="connsiteY1" fmla="*/ 15430 h 15430"/>
                <a:gd name="connsiteX2" fmla="*/ 0 w 13051"/>
                <a:gd name="connsiteY2" fmla="*/ 7715 h 15430"/>
                <a:gd name="connsiteX3" fmla="*/ 6572 w 13051"/>
                <a:gd name="connsiteY3" fmla="*/ 0 h 15430"/>
                <a:gd name="connsiteX4" fmla="*/ 13049 w 13051"/>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 h="15430">
                  <a:moveTo>
                    <a:pt x="13049" y="7715"/>
                  </a:moveTo>
                  <a:cubicBezTo>
                    <a:pt x="13049" y="12001"/>
                    <a:pt x="10096" y="15430"/>
                    <a:pt x="6477" y="15430"/>
                  </a:cubicBezTo>
                  <a:cubicBezTo>
                    <a:pt x="2857" y="15430"/>
                    <a:pt x="0" y="12001"/>
                    <a:pt x="0" y="7715"/>
                  </a:cubicBezTo>
                  <a:cubicBezTo>
                    <a:pt x="0" y="3429"/>
                    <a:pt x="2953" y="0"/>
                    <a:pt x="6572" y="0"/>
                  </a:cubicBezTo>
                  <a:cubicBezTo>
                    <a:pt x="10192" y="0"/>
                    <a:pt x="13144" y="3524"/>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3" name="Freeform: Shape 1852">
              <a:extLst>
                <a:ext uri="{FF2B5EF4-FFF2-40B4-BE49-F238E27FC236}">
                  <a16:creationId xmlns:a16="http://schemas.microsoft.com/office/drawing/2014/main" id="{0C8507DA-1D14-48A7-93C9-B85FF63EC2D3}"/>
                </a:ext>
              </a:extLst>
            </p:cNvPr>
            <p:cNvSpPr/>
            <p:nvPr/>
          </p:nvSpPr>
          <p:spPr>
            <a:xfrm>
              <a:off x="6630066" y="3524631"/>
              <a:ext cx="8000" cy="9429"/>
            </a:xfrm>
            <a:custGeom>
              <a:avLst/>
              <a:gdLst>
                <a:gd name="connsiteX0" fmla="*/ 8001 w 8000"/>
                <a:gd name="connsiteY0" fmla="*/ 4763 h 9429"/>
                <a:gd name="connsiteX1" fmla="*/ 4000 w 8000"/>
                <a:gd name="connsiteY1" fmla="*/ 9430 h 9429"/>
                <a:gd name="connsiteX2" fmla="*/ 0 w 8000"/>
                <a:gd name="connsiteY2" fmla="*/ 4667 h 9429"/>
                <a:gd name="connsiteX3" fmla="*/ 4000 w 8000"/>
                <a:gd name="connsiteY3" fmla="*/ 0 h 9429"/>
                <a:gd name="connsiteX4" fmla="*/ 8001 w 8000"/>
                <a:gd name="connsiteY4" fmla="*/ 476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429">
                  <a:moveTo>
                    <a:pt x="8001" y="4763"/>
                  </a:moveTo>
                  <a:cubicBezTo>
                    <a:pt x="8001" y="7334"/>
                    <a:pt x="6191" y="9430"/>
                    <a:pt x="4000" y="9430"/>
                  </a:cubicBezTo>
                  <a:cubicBezTo>
                    <a:pt x="1810" y="9430"/>
                    <a:pt x="0" y="7334"/>
                    <a:pt x="0" y="4667"/>
                  </a:cubicBezTo>
                  <a:cubicBezTo>
                    <a:pt x="0" y="2095"/>
                    <a:pt x="1810" y="0"/>
                    <a:pt x="4000" y="0"/>
                  </a:cubicBezTo>
                  <a:cubicBezTo>
                    <a:pt x="6191" y="95"/>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4" name="Freeform: Shape 1853">
              <a:extLst>
                <a:ext uri="{FF2B5EF4-FFF2-40B4-BE49-F238E27FC236}">
                  <a16:creationId xmlns:a16="http://schemas.microsoft.com/office/drawing/2014/main" id="{EB091FB9-BD47-463B-907B-FE2081054ED1}"/>
                </a:ext>
              </a:extLst>
            </p:cNvPr>
            <p:cNvSpPr/>
            <p:nvPr/>
          </p:nvSpPr>
          <p:spPr>
            <a:xfrm>
              <a:off x="6667975" y="3512058"/>
              <a:ext cx="8000" cy="9525"/>
            </a:xfrm>
            <a:custGeom>
              <a:avLst/>
              <a:gdLst>
                <a:gd name="connsiteX0" fmla="*/ 8001 w 8000"/>
                <a:gd name="connsiteY0" fmla="*/ 4763 h 9525"/>
                <a:gd name="connsiteX1" fmla="*/ 4000 w 8000"/>
                <a:gd name="connsiteY1" fmla="*/ 9525 h 9525"/>
                <a:gd name="connsiteX2" fmla="*/ 0 w 8000"/>
                <a:gd name="connsiteY2" fmla="*/ 4763 h 9525"/>
                <a:gd name="connsiteX3" fmla="*/ 4000 w 8000"/>
                <a:gd name="connsiteY3" fmla="*/ 0 h 9525"/>
                <a:gd name="connsiteX4" fmla="*/ 8001 w 800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525">
                  <a:moveTo>
                    <a:pt x="8001" y="4763"/>
                  </a:moveTo>
                  <a:cubicBezTo>
                    <a:pt x="8001" y="7429"/>
                    <a:pt x="6191" y="9525"/>
                    <a:pt x="4000" y="9525"/>
                  </a:cubicBezTo>
                  <a:cubicBezTo>
                    <a:pt x="1810" y="9525"/>
                    <a:pt x="0" y="7429"/>
                    <a:pt x="0" y="4763"/>
                  </a:cubicBezTo>
                  <a:cubicBezTo>
                    <a:pt x="0" y="2095"/>
                    <a:pt x="1810" y="0"/>
                    <a:pt x="4000" y="0"/>
                  </a:cubicBezTo>
                  <a:cubicBezTo>
                    <a:pt x="6191" y="0"/>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5" name="Freeform: Shape 1854">
              <a:extLst>
                <a:ext uri="{FF2B5EF4-FFF2-40B4-BE49-F238E27FC236}">
                  <a16:creationId xmlns:a16="http://schemas.microsoft.com/office/drawing/2014/main" id="{9E19E77A-CAD8-44E2-A843-990D4BAA8734}"/>
                </a:ext>
              </a:extLst>
            </p:cNvPr>
            <p:cNvSpPr/>
            <p:nvPr/>
          </p:nvSpPr>
          <p:spPr>
            <a:xfrm>
              <a:off x="6413848" y="3516270"/>
              <a:ext cx="86749" cy="35153"/>
            </a:xfrm>
            <a:custGeom>
              <a:avLst/>
              <a:gdLst>
                <a:gd name="connsiteX0" fmla="*/ 4096 w 86749"/>
                <a:gd name="connsiteY0" fmla="*/ 26267 h 35153"/>
                <a:gd name="connsiteX1" fmla="*/ 762 w 86749"/>
                <a:gd name="connsiteY1" fmla="*/ 13218 h 35153"/>
                <a:gd name="connsiteX2" fmla="*/ 14478 w 86749"/>
                <a:gd name="connsiteY2" fmla="*/ 12456 h 35153"/>
                <a:gd name="connsiteX3" fmla="*/ 31814 w 86749"/>
                <a:gd name="connsiteY3" fmla="*/ 169 h 35153"/>
                <a:gd name="connsiteX4" fmla="*/ 38005 w 86749"/>
                <a:gd name="connsiteY4" fmla="*/ 3979 h 35153"/>
                <a:gd name="connsiteX5" fmla="*/ 53816 w 86749"/>
                <a:gd name="connsiteY5" fmla="*/ 4074 h 35153"/>
                <a:gd name="connsiteX6" fmla="*/ 48387 w 86749"/>
                <a:gd name="connsiteY6" fmla="*/ 11789 h 35153"/>
                <a:gd name="connsiteX7" fmla="*/ 60389 w 86749"/>
                <a:gd name="connsiteY7" fmla="*/ 13694 h 35153"/>
                <a:gd name="connsiteX8" fmla="*/ 82677 w 86749"/>
                <a:gd name="connsiteY8" fmla="*/ 12647 h 35153"/>
                <a:gd name="connsiteX9" fmla="*/ 82677 w 86749"/>
                <a:gd name="connsiteY9" fmla="*/ 28649 h 35153"/>
                <a:gd name="connsiteX10" fmla="*/ 56483 w 86749"/>
                <a:gd name="connsiteY10" fmla="*/ 34554 h 35153"/>
                <a:gd name="connsiteX11" fmla="*/ 52959 w 86749"/>
                <a:gd name="connsiteY11" fmla="*/ 23600 h 35153"/>
                <a:gd name="connsiteX12" fmla="*/ 34100 w 86749"/>
                <a:gd name="connsiteY12" fmla="*/ 31697 h 35153"/>
                <a:gd name="connsiteX13" fmla="*/ 25432 w 86749"/>
                <a:gd name="connsiteY13" fmla="*/ 20076 h 35153"/>
                <a:gd name="connsiteX14" fmla="*/ 0 w 86749"/>
                <a:gd name="connsiteY14" fmla="*/ 26553 h 35153"/>
                <a:gd name="connsiteX15" fmla="*/ 4096 w 86749"/>
                <a:gd name="connsiteY15" fmla="*/ 26267 h 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49" h="35153">
                  <a:moveTo>
                    <a:pt x="4096" y="26267"/>
                  </a:moveTo>
                  <a:cubicBezTo>
                    <a:pt x="2286" y="23981"/>
                    <a:pt x="-1143" y="16361"/>
                    <a:pt x="762" y="13218"/>
                  </a:cubicBezTo>
                  <a:cubicBezTo>
                    <a:pt x="3048" y="9503"/>
                    <a:pt x="11049" y="12456"/>
                    <a:pt x="14478" y="12456"/>
                  </a:cubicBezTo>
                  <a:cubicBezTo>
                    <a:pt x="8954" y="4646"/>
                    <a:pt x="27623" y="-1069"/>
                    <a:pt x="31814" y="169"/>
                  </a:cubicBezTo>
                  <a:cubicBezTo>
                    <a:pt x="34195" y="836"/>
                    <a:pt x="35243" y="3026"/>
                    <a:pt x="38005" y="3979"/>
                  </a:cubicBezTo>
                  <a:cubicBezTo>
                    <a:pt x="42672" y="5503"/>
                    <a:pt x="48958" y="3884"/>
                    <a:pt x="53816" y="4074"/>
                  </a:cubicBezTo>
                  <a:cubicBezTo>
                    <a:pt x="53245" y="6932"/>
                    <a:pt x="48292" y="9218"/>
                    <a:pt x="48387" y="11789"/>
                  </a:cubicBezTo>
                  <a:cubicBezTo>
                    <a:pt x="48578" y="18267"/>
                    <a:pt x="57817" y="14742"/>
                    <a:pt x="60389" y="13694"/>
                  </a:cubicBezTo>
                  <a:cubicBezTo>
                    <a:pt x="68104" y="10646"/>
                    <a:pt x="75152" y="5503"/>
                    <a:pt x="82677" y="12647"/>
                  </a:cubicBezTo>
                  <a:cubicBezTo>
                    <a:pt x="88011" y="17695"/>
                    <a:pt x="88202" y="23791"/>
                    <a:pt x="82677" y="28649"/>
                  </a:cubicBezTo>
                  <a:cubicBezTo>
                    <a:pt x="76581" y="33983"/>
                    <a:pt x="63722" y="36364"/>
                    <a:pt x="56483" y="34554"/>
                  </a:cubicBezTo>
                  <a:cubicBezTo>
                    <a:pt x="49340" y="32744"/>
                    <a:pt x="50578" y="29887"/>
                    <a:pt x="52959" y="23600"/>
                  </a:cubicBezTo>
                  <a:cubicBezTo>
                    <a:pt x="44006" y="19695"/>
                    <a:pt x="41148" y="29315"/>
                    <a:pt x="34100" y="31697"/>
                  </a:cubicBezTo>
                  <a:cubicBezTo>
                    <a:pt x="28099" y="33697"/>
                    <a:pt x="15907" y="25982"/>
                    <a:pt x="25432" y="20076"/>
                  </a:cubicBezTo>
                  <a:cubicBezTo>
                    <a:pt x="14669" y="18552"/>
                    <a:pt x="9525" y="33411"/>
                    <a:pt x="0" y="26553"/>
                  </a:cubicBezTo>
                  <a:cubicBezTo>
                    <a:pt x="1143" y="25124"/>
                    <a:pt x="2572" y="24458"/>
                    <a:pt x="4096" y="262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6" name="Freeform: Shape 1855">
              <a:extLst>
                <a:ext uri="{FF2B5EF4-FFF2-40B4-BE49-F238E27FC236}">
                  <a16:creationId xmlns:a16="http://schemas.microsoft.com/office/drawing/2014/main" id="{A7279A22-E028-432A-8360-A18088CAA1F9}"/>
                </a:ext>
              </a:extLst>
            </p:cNvPr>
            <p:cNvSpPr/>
            <p:nvPr/>
          </p:nvSpPr>
          <p:spPr>
            <a:xfrm>
              <a:off x="6611160" y="3437792"/>
              <a:ext cx="71770" cy="34636"/>
            </a:xfrm>
            <a:custGeom>
              <a:avLst/>
              <a:gdLst>
                <a:gd name="connsiteX0" fmla="*/ 6237 w 71770"/>
                <a:gd name="connsiteY0" fmla="*/ 17401 h 34636"/>
                <a:gd name="connsiteX1" fmla="*/ 11095 w 71770"/>
                <a:gd name="connsiteY1" fmla="*/ 9400 h 34636"/>
                <a:gd name="connsiteX2" fmla="*/ 26716 w 71770"/>
                <a:gd name="connsiteY2" fmla="*/ 12353 h 34636"/>
                <a:gd name="connsiteX3" fmla="*/ 51100 w 71770"/>
                <a:gd name="connsiteY3" fmla="*/ 3875 h 34636"/>
                <a:gd name="connsiteX4" fmla="*/ 61197 w 71770"/>
                <a:gd name="connsiteY4" fmla="*/ 9971 h 34636"/>
                <a:gd name="connsiteX5" fmla="*/ 70436 w 71770"/>
                <a:gd name="connsiteY5" fmla="*/ 13019 h 34636"/>
                <a:gd name="connsiteX6" fmla="*/ 68721 w 71770"/>
                <a:gd name="connsiteY6" fmla="*/ 24449 h 34636"/>
                <a:gd name="connsiteX7" fmla="*/ 48528 w 71770"/>
                <a:gd name="connsiteY7" fmla="*/ 26545 h 34636"/>
                <a:gd name="connsiteX8" fmla="*/ 28240 w 71770"/>
                <a:gd name="connsiteY8" fmla="*/ 33403 h 34636"/>
                <a:gd name="connsiteX9" fmla="*/ 24525 w 71770"/>
                <a:gd name="connsiteY9" fmla="*/ 24259 h 34636"/>
                <a:gd name="connsiteX10" fmla="*/ 19572 w 71770"/>
                <a:gd name="connsiteY10" fmla="*/ 22640 h 34636"/>
                <a:gd name="connsiteX11" fmla="*/ 9381 w 71770"/>
                <a:gd name="connsiteY11" fmla="*/ 22640 h 34636"/>
                <a:gd name="connsiteX12" fmla="*/ 6237 w 71770"/>
                <a:gd name="connsiteY12" fmla="*/ 17401 h 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70" h="34636">
                  <a:moveTo>
                    <a:pt x="6237" y="17401"/>
                  </a:moveTo>
                  <a:cubicBezTo>
                    <a:pt x="-2716" y="24926"/>
                    <a:pt x="-2811" y="-6697"/>
                    <a:pt x="11095" y="9400"/>
                  </a:cubicBezTo>
                  <a:cubicBezTo>
                    <a:pt x="9285" y="-6602"/>
                    <a:pt x="33765" y="161"/>
                    <a:pt x="26716" y="12353"/>
                  </a:cubicBezTo>
                  <a:cubicBezTo>
                    <a:pt x="32812" y="7781"/>
                    <a:pt x="43766" y="3780"/>
                    <a:pt x="51100" y="3875"/>
                  </a:cubicBezTo>
                  <a:cubicBezTo>
                    <a:pt x="57196" y="3875"/>
                    <a:pt x="56625" y="7400"/>
                    <a:pt x="61197" y="9971"/>
                  </a:cubicBezTo>
                  <a:cubicBezTo>
                    <a:pt x="64530" y="11876"/>
                    <a:pt x="67674" y="8828"/>
                    <a:pt x="70436" y="13019"/>
                  </a:cubicBezTo>
                  <a:cubicBezTo>
                    <a:pt x="73198" y="17115"/>
                    <a:pt x="71198" y="21401"/>
                    <a:pt x="68721" y="24449"/>
                  </a:cubicBezTo>
                  <a:cubicBezTo>
                    <a:pt x="63578" y="30736"/>
                    <a:pt x="54624" y="30069"/>
                    <a:pt x="48528" y="26545"/>
                  </a:cubicBezTo>
                  <a:cubicBezTo>
                    <a:pt x="47766" y="35117"/>
                    <a:pt x="33574" y="35879"/>
                    <a:pt x="28240" y="33403"/>
                  </a:cubicBezTo>
                  <a:cubicBezTo>
                    <a:pt x="25573" y="32165"/>
                    <a:pt x="17191" y="23497"/>
                    <a:pt x="24525" y="24259"/>
                  </a:cubicBezTo>
                  <a:cubicBezTo>
                    <a:pt x="22144" y="28259"/>
                    <a:pt x="21287" y="23211"/>
                    <a:pt x="19572" y="22640"/>
                  </a:cubicBezTo>
                  <a:cubicBezTo>
                    <a:pt x="15858" y="21306"/>
                    <a:pt x="13381" y="20925"/>
                    <a:pt x="9381" y="22640"/>
                  </a:cubicBezTo>
                  <a:cubicBezTo>
                    <a:pt x="6333" y="23783"/>
                    <a:pt x="46" y="28164"/>
                    <a:pt x="6237" y="174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7" name="Freeform: Shape 1856">
              <a:extLst>
                <a:ext uri="{FF2B5EF4-FFF2-40B4-BE49-F238E27FC236}">
                  <a16:creationId xmlns:a16="http://schemas.microsoft.com/office/drawing/2014/main" id="{1EC7114C-22A9-4C90-9DA7-1FAA1B1D318B}"/>
                </a:ext>
              </a:extLst>
            </p:cNvPr>
            <p:cNvSpPr/>
            <p:nvPr/>
          </p:nvSpPr>
          <p:spPr>
            <a:xfrm>
              <a:off x="6560334" y="3461031"/>
              <a:ext cx="18473" cy="14725"/>
            </a:xfrm>
            <a:custGeom>
              <a:avLst/>
              <a:gdLst>
                <a:gd name="connsiteX0" fmla="*/ 14773 w 18473"/>
                <a:gd name="connsiteY0" fmla="*/ 544 h 14725"/>
                <a:gd name="connsiteX1" fmla="*/ 9 w 18473"/>
                <a:gd name="connsiteY1" fmla="*/ 7974 h 14725"/>
                <a:gd name="connsiteX2" fmla="*/ 9248 w 18473"/>
                <a:gd name="connsiteY2" fmla="*/ 14355 h 14725"/>
                <a:gd name="connsiteX3" fmla="*/ 12963 w 18473"/>
                <a:gd name="connsiteY3" fmla="*/ 4926 h 14725"/>
                <a:gd name="connsiteX4" fmla="*/ 14773 w 18473"/>
                <a:gd name="connsiteY4" fmla="*/ 544 h 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 h="14725">
                  <a:moveTo>
                    <a:pt x="14773" y="544"/>
                  </a:moveTo>
                  <a:cubicBezTo>
                    <a:pt x="11439" y="-1266"/>
                    <a:pt x="-372" y="1497"/>
                    <a:pt x="9" y="7974"/>
                  </a:cubicBezTo>
                  <a:cubicBezTo>
                    <a:pt x="200" y="10831"/>
                    <a:pt x="6867" y="13784"/>
                    <a:pt x="9248" y="14355"/>
                  </a:cubicBezTo>
                  <a:cubicBezTo>
                    <a:pt x="24298" y="17594"/>
                    <a:pt x="17440" y="-1647"/>
                    <a:pt x="12963" y="4926"/>
                  </a:cubicBezTo>
                  <a:lnTo>
                    <a:pt x="14773" y="54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8" name="Freeform: Shape 1857">
              <a:extLst>
                <a:ext uri="{FF2B5EF4-FFF2-40B4-BE49-F238E27FC236}">
                  <a16:creationId xmlns:a16="http://schemas.microsoft.com/office/drawing/2014/main" id="{2D237DE1-08CD-4CB3-9A8F-97E4BAB78DF7}"/>
                </a:ext>
              </a:extLst>
            </p:cNvPr>
            <p:cNvSpPr/>
            <p:nvPr/>
          </p:nvSpPr>
          <p:spPr>
            <a:xfrm>
              <a:off x="6696374" y="3408902"/>
              <a:ext cx="11717" cy="10755"/>
            </a:xfrm>
            <a:custGeom>
              <a:avLst/>
              <a:gdLst>
                <a:gd name="connsiteX0" fmla="*/ 4462 w 11717"/>
                <a:gd name="connsiteY0" fmla="*/ 0 h 10755"/>
                <a:gd name="connsiteX1" fmla="*/ 10749 w 11717"/>
                <a:gd name="connsiteY1" fmla="*/ 7239 h 10755"/>
                <a:gd name="connsiteX2" fmla="*/ 1319 w 11717"/>
                <a:gd name="connsiteY2" fmla="*/ 667 h 10755"/>
                <a:gd name="connsiteX3" fmla="*/ 4462 w 11717"/>
                <a:gd name="connsiteY3" fmla="*/ 0 h 10755"/>
              </a:gdLst>
              <a:ahLst/>
              <a:cxnLst>
                <a:cxn ang="0">
                  <a:pos x="connsiteX0" y="connsiteY0"/>
                </a:cxn>
                <a:cxn ang="0">
                  <a:pos x="connsiteX1" y="connsiteY1"/>
                </a:cxn>
                <a:cxn ang="0">
                  <a:pos x="connsiteX2" y="connsiteY2"/>
                </a:cxn>
                <a:cxn ang="0">
                  <a:pos x="connsiteX3" y="connsiteY3"/>
                </a:cxn>
              </a:cxnLst>
              <a:rect l="l" t="t" r="r" b="b"/>
              <a:pathLst>
                <a:path w="11717" h="10755">
                  <a:moveTo>
                    <a:pt x="4462" y="0"/>
                  </a:moveTo>
                  <a:cubicBezTo>
                    <a:pt x="-5825" y="381"/>
                    <a:pt x="3986" y="18098"/>
                    <a:pt x="10749" y="7239"/>
                  </a:cubicBezTo>
                  <a:cubicBezTo>
                    <a:pt x="14749" y="762"/>
                    <a:pt x="5320" y="-286"/>
                    <a:pt x="1319" y="667"/>
                  </a:cubicBezTo>
                  <a:lnTo>
                    <a:pt x="4462"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9" name="Freeform: Shape 1858">
              <a:extLst>
                <a:ext uri="{FF2B5EF4-FFF2-40B4-BE49-F238E27FC236}">
                  <a16:creationId xmlns:a16="http://schemas.microsoft.com/office/drawing/2014/main" id="{D24304D0-EF9A-4CDA-BC52-9DB80B6D299E}"/>
                </a:ext>
              </a:extLst>
            </p:cNvPr>
            <p:cNvSpPr/>
            <p:nvPr/>
          </p:nvSpPr>
          <p:spPr>
            <a:xfrm>
              <a:off x="6727954" y="3363277"/>
              <a:ext cx="17278" cy="16545"/>
            </a:xfrm>
            <a:custGeom>
              <a:avLst/>
              <a:gdLst>
                <a:gd name="connsiteX0" fmla="*/ 6029 w 17278"/>
                <a:gd name="connsiteY0" fmla="*/ 0 h 16545"/>
                <a:gd name="connsiteX1" fmla="*/ 15268 w 17278"/>
                <a:gd name="connsiteY1" fmla="*/ 13144 h 16545"/>
                <a:gd name="connsiteX2" fmla="*/ 6696 w 17278"/>
                <a:gd name="connsiteY2" fmla="*/ 762 h 16545"/>
                <a:gd name="connsiteX3" fmla="*/ 6029 w 17278"/>
                <a:gd name="connsiteY3" fmla="*/ 0 h 16545"/>
              </a:gdLst>
              <a:ahLst/>
              <a:cxnLst>
                <a:cxn ang="0">
                  <a:pos x="connsiteX0" y="connsiteY0"/>
                </a:cxn>
                <a:cxn ang="0">
                  <a:pos x="connsiteX1" y="connsiteY1"/>
                </a:cxn>
                <a:cxn ang="0">
                  <a:pos x="connsiteX2" y="connsiteY2"/>
                </a:cxn>
                <a:cxn ang="0">
                  <a:pos x="connsiteX3" y="connsiteY3"/>
                </a:cxn>
              </a:cxnLst>
              <a:rect l="l" t="t" r="r" b="b"/>
              <a:pathLst>
                <a:path w="17278" h="16545">
                  <a:moveTo>
                    <a:pt x="6029" y="0"/>
                  </a:moveTo>
                  <a:cubicBezTo>
                    <a:pt x="-8735" y="5905"/>
                    <a:pt x="7267" y="24003"/>
                    <a:pt x="15268" y="13144"/>
                  </a:cubicBezTo>
                  <a:cubicBezTo>
                    <a:pt x="21079" y="5239"/>
                    <a:pt x="13078" y="-1429"/>
                    <a:pt x="6696" y="762"/>
                  </a:cubicBezTo>
                  <a:lnTo>
                    <a:pt x="6029"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0" name="Freeform: Shape 1859">
              <a:extLst>
                <a:ext uri="{FF2B5EF4-FFF2-40B4-BE49-F238E27FC236}">
                  <a16:creationId xmlns:a16="http://schemas.microsoft.com/office/drawing/2014/main" id="{67221EBD-11A9-4C94-B690-EB39BCAD1D55}"/>
                </a:ext>
              </a:extLst>
            </p:cNvPr>
            <p:cNvSpPr/>
            <p:nvPr/>
          </p:nvSpPr>
          <p:spPr>
            <a:xfrm>
              <a:off x="6684358" y="3361086"/>
              <a:ext cx="8954" cy="7070"/>
            </a:xfrm>
            <a:custGeom>
              <a:avLst/>
              <a:gdLst>
                <a:gd name="connsiteX0" fmla="*/ 4286 w 8954"/>
                <a:gd name="connsiteY0" fmla="*/ 0 h 7070"/>
                <a:gd name="connsiteX1" fmla="*/ 8954 w 8954"/>
                <a:gd name="connsiteY1" fmla="*/ 2572 h 7070"/>
                <a:gd name="connsiteX2" fmla="*/ 0 w 8954"/>
                <a:gd name="connsiteY2" fmla="*/ 4286 h 7070"/>
                <a:gd name="connsiteX3" fmla="*/ 4286 w 8954"/>
                <a:gd name="connsiteY3" fmla="*/ 0 h 7070"/>
              </a:gdLst>
              <a:ahLst/>
              <a:cxnLst>
                <a:cxn ang="0">
                  <a:pos x="connsiteX0" y="connsiteY0"/>
                </a:cxn>
                <a:cxn ang="0">
                  <a:pos x="connsiteX1" y="connsiteY1"/>
                </a:cxn>
                <a:cxn ang="0">
                  <a:pos x="connsiteX2" y="connsiteY2"/>
                </a:cxn>
                <a:cxn ang="0">
                  <a:pos x="connsiteX3" y="connsiteY3"/>
                </a:cxn>
              </a:cxnLst>
              <a:rect l="l" t="t" r="r" b="b"/>
              <a:pathLst>
                <a:path w="8954" h="7070">
                  <a:moveTo>
                    <a:pt x="4286" y="0"/>
                  </a:moveTo>
                  <a:cubicBezTo>
                    <a:pt x="-4477" y="6763"/>
                    <a:pt x="9049" y="10573"/>
                    <a:pt x="8954" y="2572"/>
                  </a:cubicBezTo>
                  <a:cubicBezTo>
                    <a:pt x="5905" y="762"/>
                    <a:pt x="2762" y="2381"/>
                    <a:pt x="0" y="4286"/>
                  </a:cubicBezTo>
                  <a:lnTo>
                    <a:pt x="4286"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1" name="Freeform: Shape 1860">
              <a:extLst>
                <a:ext uri="{FF2B5EF4-FFF2-40B4-BE49-F238E27FC236}">
                  <a16:creationId xmlns:a16="http://schemas.microsoft.com/office/drawing/2014/main" id="{61A846DB-02F3-4FD5-A7AE-C2210BF8834B}"/>
                </a:ext>
              </a:extLst>
            </p:cNvPr>
            <p:cNvSpPr/>
            <p:nvPr/>
          </p:nvSpPr>
          <p:spPr>
            <a:xfrm>
              <a:off x="6470344" y="3461297"/>
              <a:ext cx="14335" cy="12838"/>
            </a:xfrm>
            <a:custGeom>
              <a:avLst/>
              <a:gdLst>
                <a:gd name="connsiteX0" fmla="*/ 4750 w 14335"/>
                <a:gd name="connsiteY0" fmla="*/ 945 h 12838"/>
                <a:gd name="connsiteX1" fmla="*/ 9608 w 14335"/>
                <a:gd name="connsiteY1" fmla="*/ 10851 h 12838"/>
                <a:gd name="connsiteX2" fmla="*/ 3512 w 14335"/>
                <a:gd name="connsiteY2" fmla="*/ 945 h 12838"/>
                <a:gd name="connsiteX3" fmla="*/ 4750 w 14335"/>
                <a:gd name="connsiteY3" fmla="*/ 945 h 12838"/>
              </a:gdLst>
              <a:ahLst/>
              <a:cxnLst>
                <a:cxn ang="0">
                  <a:pos x="connsiteX0" y="connsiteY0"/>
                </a:cxn>
                <a:cxn ang="0">
                  <a:pos x="connsiteX1" y="connsiteY1"/>
                </a:cxn>
                <a:cxn ang="0">
                  <a:pos x="connsiteX2" y="connsiteY2"/>
                </a:cxn>
                <a:cxn ang="0">
                  <a:pos x="connsiteX3" y="connsiteY3"/>
                </a:cxn>
              </a:cxnLst>
              <a:rect l="l" t="t" r="r" b="b"/>
              <a:pathLst>
                <a:path w="14335" h="12838">
                  <a:moveTo>
                    <a:pt x="4750" y="945"/>
                  </a:moveTo>
                  <a:cubicBezTo>
                    <a:pt x="-4013" y="4183"/>
                    <a:pt x="369" y="17899"/>
                    <a:pt x="9608" y="10851"/>
                  </a:cubicBezTo>
                  <a:cubicBezTo>
                    <a:pt x="19609" y="3231"/>
                    <a:pt x="11894" y="-2294"/>
                    <a:pt x="3512" y="945"/>
                  </a:cubicBezTo>
                  <a:lnTo>
                    <a:pt x="4750" y="9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2" name="Freeform: Shape 1861">
              <a:extLst>
                <a:ext uri="{FF2B5EF4-FFF2-40B4-BE49-F238E27FC236}">
                  <a16:creationId xmlns:a16="http://schemas.microsoft.com/office/drawing/2014/main" id="{B48EC8A9-D8BB-4F3F-9637-EB03656C9105}"/>
                </a:ext>
              </a:extLst>
            </p:cNvPr>
            <p:cNvSpPr/>
            <p:nvPr/>
          </p:nvSpPr>
          <p:spPr>
            <a:xfrm>
              <a:off x="6426705" y="3470147"/>
              <a:ext cx="14500" cy="12521"/>
            </a:xfrm>
            <a:custGeom>
              <a:avLst/>
              <a:gdLst>
                <a:gd name="connsiteX0" fmla="*/ 13433 w 14500"/>
                <a:gd name="connsiteY0" fmla="*/ 0 h 12521"/>
                <a:gd name="connsiteX1" fmla="*/ 2 w 14500"/>
                <a:gd name="connsiteY1" fmla="*/ 8001 h 12521"/>
                <a:gd name="connsiteX2" fmla="*/ 7908 w 14500"/>
                <a:gd name="connsiteY2" fmla="*/ 12382 h 12521"/>
                <a:gd name="connsiteX3" fmla="*/ 12861 w 14500"/>
                <a:gd name="connsiteY3" fmla="*/ 3620 h 12521"/>
                <a:gd name="connsiteX4" fmla="*/ 13433 w 14500"/>
                <a:gd name="connsiteY4" fmla="*/ 0 h 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 h="12521">
                  <a:moveTo>
                    <a:pt x="13433" y="0"/>
                  </a:moveTo>
                  <a:cubicBezTo>
                    <a:pt x="10575" y="572"/>
                    <a:pt x="-188" y="1238"/>
                    <a:pt x="2" y="8001"/>
                  </a:cubicBezTo>
                  <a:cubicBezTo>
                    <a:pt x="98" y="12668"/>
                    <a:pt x="4670" y="12764"/>
                    <a:pt x="7908" y="12382"/>
                  </a:cubicBezTo>
                  <a:cubicBezTo>
                    <a:pt x="11623" y="12002"/>
                    <a:pt x="17338" y="7906"/>
                    <a:pt x="12861" y="3620"/>
                  </a:cubicBezTo>
                  <a:lnTo>
                    <a:pt x="1343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3" name="Freeform: Shape 1862">
              <a:extLst>
                <a:ext uri="{FF2B5EF4-FFF2-40B4-BE49-F238E27FC236}">
                  <a16:creationId xmlns:a16="http://schemas.microsoft.com/office/drawing/2014/main" id="{1ADAE8E0-2059-4047-8BCD-A5616ACE39BC}"/>
                </a:ext>
              </a:extLst>
            </p:cNvPr>
            <p:cNvSpPr/>
            <p:nvPr/>
          </p:nvSpPr>
          <p:spPr>
            <a:xfrm>
              <a:off x="6424841" y="3440058"/>
              <a:ext cx="17107" cy="15982"/>
            </a:xfrm>
            <a:custGeom>
              <a:avLst/>
              <a:gdLst>
                <a:gd name="connsiteX0" fmla="*/ 1866 w 17107"/>
                <a:gd name="connsiteY0" fmla="*/ 8277 h 15982"/>
                <a:gd name="connsiteX1" fmla="*/ 13582 w 17107"/>
                <a:gd name="connsiteY1" fmla="*/ 15040 h 15982"/>
                <a:gd name="connsiteX2" fmla="*/ 13772 w 17107"/>
                <a:gd name="connsiteY2" fmla="*/ 2181 h 15982"/>
                <a:gd name="connsiteX3" fmla="*/ 3771 w 17107"/>
                <a:gd name="connsiteY3" fmla="*/ 10563 h 15982"/>
                <a:gd name="connsiteX4" fmla="*/ 1866 w 17107"/>
                <a:gd name="connsiteY4" fmla="*/ 8277 h 1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7" h="15982">
                  <a:moveTo>
                    <a:pt x="1866" y="8277"/>
                  </a:moveTo>
                  <a:cubicBezTo>
                    <a:pt x="-4992" y="12087"/>
                    <a:pt x="8915" y="18374"/>
                    <a:pt x="13582" y="15040"/>
                  </a:cubicBezTo>
                  <a:cubicBezTo>
                    <a:pt x="18535" y="11421"/>
                    <a:pt x="17963" y="5610"/>
                    <a:pt x="13772" y="2181"/>
                  </a:cubicBezTo>
                  <a:cubicBezTo>
                    <a:pt x="7962" y="-2581"/>
                    <a:pt x="-1087" y="562"/>
                    <a:pt x="3771" y="10563"/>
                  </a:cubicBezTo>
                  <a:lnTo>
                    <a:pt x="1866" y="8277"/>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4" name="Freeform: Shape 1863">
              <a:extLst>
                <a:ext uri="{FF2B5EF4-FFF2-40B4-BE49-F238E27FC236}">
                  <a16:creationId xmlns:a16="http://schemas.microsoft.com/office/drawing/2014/main" id="{EE60A3D5-8447-4F7B-A4C0-D4E484E81C5F}"/>
                </a:ext>
              </a:extLst>
            </p:cNvPr>
            <p:cNvSpPr/>
            <p:nvPr/>
          </p:nvSpPr>
          <p:spPr>
            <a:xfrm>
              <a:off x="6402680" y="3484339"/>
              <a:ext cx="5561" cy="10382"/>
            </a:xfrm>
            <a:custGeom>
              <a:avLst/>
              <a:gdLst>
                <a:gd name="connsiteX0" fmla="*/ 3739 w 5561"/>
                <a:gd name="connsiteY0" fmla="*/ 191 h 10382"/>
                <a:gd name="connsiteX1" fmla="*/ 691 w 5561"/>
                <a:gd name="connsiteY1" fmla="*/ 10383 h 10382"/>
                <a:gd name="connsiteX2" fmla="*/ 1834 w 5561"/>
                <a:gd name="connsiteY2" fmla="*/ 191 h 10382"/>
                <a:gd name="connsiteX3" fmla="*/ 3739 w 5561"/>
                <a:gd name="connsiteY3" fmla="*/ 191 h 10382"/>
              </a:gdLst>
              <a:ahLst/>
              <a:cxnLst>
                <a:cxn ang="0">
                  <a:pos x="connsiteX0" y="connsiteY0"/>
                </a:cxn>
                <a:cxn ang="0">
                  <a:pos x="connsiteX1" y="connsiteY1"/>
                </a:cxn>
                <a:cxn ang="0">
                  <a:pos x="connsiteX2" y="connsiteY2"/>
                </a:cxn>
                <a:cxn ang="0">
                  <a:pos x="connsiteX3" y="connsiteY3"/>
                </a:cxn>
              </a:cxnLst>
              <a:rect l="l" t="t" r="r" b="b"/>
              <a:pathLst>
                <a:path w="5561" h="10382">
                  <a:moveTo>
                    <a:pt x="3739" y="191"/>
                  </a:moveTo>
                  <a:cubicBezTo>
                    <a:pt x="881" y="2382"/>
                    <a:pt x="-1119" y="6763"/>
                    <a:pt x="691" y="10383"/>
                  </a:cubicBezTo>
                  <a:cubicBezTo>
                    <a:pt x="5168" y="10002"/>
                    <a:pt x="8406" y="-1619"/>
                    <a:pt x="1834" y="191"/>
                  </a:cubicBezTo>
                  <a:lnTo>
                    <a:pt x="3739" y="19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5" name="Freeform: Shape 1864">
              <a:extLst>
                <a:ext uri="{FF2B5EF4-FFF2-40B4-BE49-F238E27FC236}">
                  <a16:creationId xmlns:a16="http://schemas.microsoft.com/office/drawing/2014/main" id="{B2A2D378-EB22-4736-AB9D-CDED57F758CC}"/>
                </a:ext>
              </a:extLst>
            </p:cNvPr>
            <p:cNvSpPr/>
            <p:nvPr/>
          </p:nvSpPr>
          <p:spPr>
            <a:xfrm>
              <a:off x="6874364" y="3424984"/>
              <a:ext cx="89648" cy="45808"/>
            </a:xfrm>
            <a:custGeom>
              <a:avLst/>
              <a:gdLst>
                <a:gd name="connsiteX0" fmla="*/ 11639 w 89648"/>
                <a:gd name="connsiteY0" fmla="*/ 40686 h 45808"/>
                <a:gd name="connsiteX1" fmla="*/ 209 w 89648"/>
                <a:gd name="connsiteY1" fmla="*/ 29256 h 45808"/>
                <a:gd name="connsiteX2" fmla="*/ 12020 w 89648"/>
                <a:gd name="connsiteY2" fmla="*/ 25446 h 45808"/>
                <a:gd name="connsiteX3" fmla="*/ 19544 w 89648"/>
                <a:gd name="connsiteY3" fmla="*/ 17826 h 45808"/>
                <a:gd name="connsiteX4" fmla="*/ 28403 w 89648"/>
                <a:gd name="connsiteY4" fmla="*/ 13540 h 45808"/>
                <a:gd name="connsiteX5" fmla="*/ 38213 w 89648"/>
                <a:gd name="connsiteY5" fmla="*/ 9254 h 45808"/>
                <a:gd name="connsiteX6" fmla="*/ 50501 w 89648"/>
                <a:gd name="connsiteY6" fmla="*/ 15 h 45808"/>
                <a:gd name="connsiteX7" fmla="*/ 61264 w 89648"/>
                <a:gd name="connsiteY7" fmla="*/ 8587 h 45808"/>
                <a:gd name="connsiteX8" fmla="*/ 55835 w 89648"/>
                <a:gd name="connsiteY8" fmla="*/ 16017 h 45808"/>
                <a:gd name="connsiteX9" fmla="*/ 89648 w 89648"/>
                <a:gd name="connsiteY9" fmla="*/ 19065 h 45808"/>
                <a:gd name="connsiteX10" fmla="*/ 82695 w 89648"/>
                <a:gd name="connsiteY10" fmla="*/ 26304 h 45808"/>
                <a:gd name="connsiteX11" fmla="*/ 81933 w 89648"/>
                <a:gd name="connsiteY11" fmla="*/ 30304 h 45808"/>
                <a:gd name="connsiteX12" fmla="*/ 72503 w 89648"/>
                <a:gd name="connsiteY12" fmla="*/ 34495 h 45808"/>
                <a:gd name="connsiteX13" fmla="*/ 56120 w 89648"/>
                <a:gd name="connsiteY13" fmla="*/ 44496 h 45808"/>
                <a:gd name="connsiteX14" fmla="*/ 55739 w 89648"/>
                <a:gd name="connsiteY14" fmla="*/ 29447 h 45808"/>
                <a:gd name="connsiteX15" fmla="*/ 29450 w 89648"/>
                <a:gd name="connsiteY15" fmla="*/ 39639 h 45808"/>
                <a:gd name="connsiteX16" fmla="*/ 24593 w 89648"/>
                <a:gd name="connsiteY16" fmla="*/ 37829 h 45808"/>
                <a:gd name="connsiteX17" fmla="*/ 19830 w 89648"/>
                <a:gd name="connsiteY17" fmla="*/ 41448 h 45808"/>
                <a:gd name="connsiteX18" fmla="*/ 11639 w 89648"/>
                <a:gd name="connsiteY18" fmla="*/ 40686 h 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8" h="45808">
                  <a:moveTo>
                    <a:pt x="11639" y="40686"/>
                  </a:moveTo>
                  <a:cubicBezTo>
                    <a:pt x="8876" y="39162"/>
                    <a:pt x="-1601" y="35638"/>
                    <a:pt x="209" y="29256"/>
                  </a:cubicBezTo>
                  <a:cubicBezTo>
                    <a:pt x="1447" y="25065"/>
                    <a:pt x="9257" y="26589"/>
                    <a:pt x="12020" y="25446"/>
                  </a:cubicBezTo>
                  <a:cubicBezTo>
                    <a:pt x="16211" y="23732"/>
                    <a:pt x="16782" y="22303"/>
                    <a:pt x="19544" y="17826"/>
                  </a:cubicBezTo>
                  <a:cubicBezTo>
                    <a:pt x="23545" y="11445"/>
                    <a:pt x="21545" y="12778"/>
                    <a:pt x="28403" y="13540"/>
                  </a:cubicBezTo>
                  <a:cubicBezTo>
                    <a:pt x="34213" y="14207"/>
                    <a:pt x="34022" y="14874"/>
                    <a:pt x="38213" y="9254"/>
                  </a:cubicBezTo>
                  <a:cubicBezTo>
                    <a:pt x="42023" y="4015"/>
                    <a:pt x="43738" y="300"/>
                    <a:pt x="50501" y="15"/>
                  </a:cubicBezTo>
                  <a:cubicBezTo>
                    <a:pt x="54977" y="-176"/>
                    <a:pt x="61835" y="1443"/>
                    <a:pt x="61264" y="8587"/>
                  </a:cubicBezTo>
                  <a:cubicBezTo>
                    <a:pt x="60978" y="12207"/>
                    <a:pt x="57644" y="13921"/>
                    <a:pt x="55835" y="16017"/>
                  </a:cubicBezTo>
                  <a:cubicBezTo>
                    <a:pt x="64979" y="17160"/>
                    <a:pt x="82886" y="9159"/>
                    <a:pt x="89648" y="19065"/>
                  </a:cubicBezTo>
                  <a:cubicBezTo>
                    <a:pt x="87458" y="21636"/>
                    <a:pt x="84886" y="23732"/>
                    <a:pt x="82695" y="26304"/>
                  </a:cubicBezTo>
                  <a:cubicBezTo>
                    <a:pt x="81743" y="27447"/>
                    <a:pt x="82886" y="29447"/>
                    <a:pt x="81933" y="30304"/>
                  </a:cubicBezTo>
                  <a:cubicBezTo>
                    <a:pt x="78885" y="33066"/>
                    <a:pt x="75361" y="31733"/>
                    <a:pt x="72503" y="34495"/>
                  </a:cubicBezTo>
                  <a:cubicBezTo>
                    <a:pt x="68122" y="38686"/>
                    <a:pt x="65074" y="49545"/>
                    <a:pt x="56120" y="44496"/>
                  </a:cubicBezTo>
                  <a:cubicBezTo>
                    <a:pt x="49262" y="40591"/>
                    <a:pt x="55454" y="35352"/>
                    <a:pt x="55739" y="29447"/>
                  </a:cubicBezTo>
                  <a:cubicBezTo>
                    <a:pt x="45262" y="28685"/>
                    <a:pt x="40023" y="40115"/>
                    <a:pt x="29450" y="39639"/>
                  </a:cubicBezTo>
                  <a:cubicBezTo>
                    <a:pt x="27926" y="39543"/>
                    <a:pt x="25926" y="37734"/>
                    <a:pt x="24593" y="37829"/>
                  </a:cubicBezTo>
                  <a:cubicBezTo>
                    <a:pt x="22878" y="38019"/>
                    <a:pt x="21640" y="40972"/>
                    <a:pt x="19830" y="41448"/>
                  </a:cubicBezTo>
                  <a:cubicBezTo>
                    <a:pt x="16973" y="42020"/>
                    <a:pt x="13067" y="41353"/>
                    <a:pt x="11639" y="406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6" name="Freeform: Shape 1865">
              <a:extLst>
                <a:ext uri="{FF2B5EF4-FFF2-40B4-BE49-F238E27FC236}">
                  <a16:creationId xmlns:a16="http://schemas.microsoft.com/office/drawing/2014/main" id="{EDFDFE54-8EC9-445C-A364-29B56552117C}"/>
                </a:ext>
              </a:extLst>
            </p:cNvPr>
            <p:cNvSpPr/>
            <p:nvPr/>
          </p:nvSpPr>
          <p:spPr>
            <a:xfrm>
              <a:off x="6821375" y="3472910"/>
              <a:ext cx="28242" cy="17469"/>
            </a:xfrm>
            <a:custGeom>
              <a:avLst/>
              <a:gdLst>
                <a:gd name="connsiteX0" fmla="*/ 23480 w 28242"/>
                <a:gd name="connsiteY0" fmla="*/ 4286 h 17469"/>
                <a:gd name="connsiteX1" fmla="*/ 239 w 28242"/>
                <a:gd name="connsiteY1" fmla="*/ 4858 h 17469"/>
                <a:gd name="connsiteX2" fmla="*/ 11192 w 28242"/>
                <a:gd name="connsiteY2" fmla="*/ 15335 h 17469"/>
                <a:gd name="connsiteX3" fmla="*/ 23194 w 28242"/>
                <a:gd name="connsiteY3" fmla="*/ 15430 h 17469"/>
                <a:gd name="connsiteX4" fmla="*/ 28242 w 28242"/>
                <a:gd name="connsiteY4" fmla="*/ 8001 h 17469"/>
                <a:gd name="connsiteX5" fmla="*/ 17860 w 28242"/>
                <a:gd name="connsiteY5" fmla="*/ 0 h 17469"/>
                <a:gd name="connsiteX6" fmla="*/ 23480 w 28242"/>
                <a:gd name="connsiteY6" fmla="*/ 4286 h 1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2" h="17469">
                  <a:moveTo>
                    <a:pt x="23480" y="4286"/>
                  </a:moveTo>
                  <a:cubicBezTo>
                    <a:pt x="17955" y="-762"/>
                    <a:pt x="6239" y="1905"/>
                    <a:pt x="239" y="4858"/>
                  </a:cubicBezTo>
                  <a:cubicBezTo>
                    <a:pt x="-1571" y="13430"/>
                    <a:pt x="7382" y="14097"/>
                    <a:pt x="11192" y="15335"/>
                  </a:cubicBezTo>
                  <a:cubicBezTo>
                    <a:pt x="15384" y="16669"/>
                    <a:pt x="18527" y="19336"/>
                    <a:pt x="23194" y="15430"/>
                  </a:cubicBezTo>
                  <a:cubicBezTo>
                    <a:pt x="25480" y="13525"/>
                    <a:pt x="25671" y="9811"/>
                    <a:pt x="28242" y="8001"/>
                  </a:cubicBezTo>
                  <a:cubicBezTo>
                    <a:pt x="26242" y="4286"/>
                    <a:pt x="21289" y="2000"/>
                    <a:pt x="17860" y="0"/>
                  </a:cubicBezTo>
                  <a:lnTo>
                    <a:pt x="23480" y="428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7" name="Freeform: Shape 1866">
              <a:extLst>
                <a:ext uri="{FF2B5EF4-FFF2-40B4-BE49-F238E27FC236}">
                  <a16:creationId xmlns:a16="http://schemas.microsoft.com/office/drawing/2014/main" id="{B91C2291-BDB4-49D7-B01F-857559BB3C12}"/>
                </a:ext>
              </a:extLst>
            </p:cNvPr>
            <p:cNvSpPr/>
            <p:nvPr/>
          </p:nvSpPr>
          <p:spPr>
            <a:xfrm>
              <a:off x="6799110" y="3451097"/>
              <a:ext cx="14502" cy="11578"/>
            </a:xfrm>
            <a:custGeom>
              <a:avLst/>
              <a:gdLst>
                <a:gd name="connsiteX0" fmla="*/ 14503 w 14502"/>
                <a:gd name="connsiteY0" fmla="*/ 0 h 11578"/>
                <a:gd name="connsiteX1" fmla="*/ 2596 w 14502"/>
                <a:gd name="connsiteY1" fmla="*/ 10192 h 11578"/>
                <a:gd name="connsiteX2" fmla="*/ 5073 w 14502"/>
                <a:gd name="connsiteY2" fmla="*/ 1619 h 11578"/>
                <a:gd name="connsiteX3" fmla="*/ 4787 w 14502"/>
                <a:gd name="connsiteY3" fmla="*/ 4381 h 11578"/>
                <a:gd name="connsiteX4" fmla="*/ 14503 w 14502"/>
                <a:gd name="connsiteY4" fmla="*/ 0 h 11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2" h="11578">
                  <a:moveTo>
                    <a:pt x="14503" y="0"/>
                  </a:moveTo>
                  <a:cubicBezTo>
                    <a:pt x="10026" y="191"/>
                    <a:pt x="-6262" y="4477"/>
                    <a:pt x="2596" y="10192"/>
                  </a:cubicBezTo>
                  <a:cubicBezTo>
                    <a:pt x="10312" y="15240"/>
                    <a:pt x="13074" y="5144"/>
                    <a:pt x="5073" y="1619"/>
                  </a:cubicBezTo>
                  <a:cubicBezTo>
                    <a:pt x="4501" y="2477"/>
                    <a:pt x="4787" y="3048"/>
                    <a:pt x="4787" y="4381"/>
                  </a:cubicBezTo>
                  <a:lnTo>
                    <a:pt x="1450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8" name="Freeform: Shape 1867">
              <a:extLst>
                <a:ext uri="{FF2B5EF4-FFF2-40B4-BE49-F238E27FC236}">
                  <a16:creationId xmlns:a16="http://schemas.microsoft.com/office/drawing/2014/main" id="{CE553AC4-7407-4083-8BC7-3D6A7F37E251}"/>
                </a:ext>
              </a:extLst>
            </p:cNvPr>
            <p:cNvSpPr/>
            <p:nvPr/>
          </p:nvSpPr>
          <p:spPr>
            <a:xfrm>
              <a:off x="6980963" y="3514995"/>
              <a:ext cx="160266" cy="53521"/>
            </a:xfrm>
            <a:custGeom>
              <a:avLst/>
              <a:gdLst>
                <a:gd name="connsiteX0" fmla="*/ 4 w 160266"/>
                <a:gd name="connsiteY0" fmla="*/ 44307 h 53521"/>
                <a:gd name="connsiteX1" fmla="*/ 4385 w 160266"/>
                <a:gd name="connsiteY1" fmla="*/ 32782 h 53521"/>
                <a:gd name="connsiteX2" fmla="*/ 14196 w 160266"/>
                <a:gd name="connsiteY2" fmla="*/ 33353 h 53521"/>
                <a:gd name="connsiteX3" fmla="*/ 18483 w 160266"/>
                <a:gd name="connsiteY3" fmla="*/ 25257 h 53521"/>
                <a:gd name="connsiteX4" fmla="*/ 31437 w 160266"/>
                <a:gd name="connsiteY4" fmla="*/ 20399 h 53521"/>
                <a:gd name="connsiteX5" fmla="*/ 36104 w 160266"/>
                <a:gd name="connsiteY5" fmla="*/ 12398 h 53521"/>
                <a:gd name="connsiteX6" fmla="*/ 47343 w 160266"/>
                <a:gd name="connsiteY6" fmla="*/ 2206 h 53521"/>
                <a:gd name="connsiteX7" fmla="*/ 57059 w 160266"/>
                <a:gd name="connsiteY7" fmla="*/ 6588 h 53521"/>
                <a:gd name="connsiteX8" fmla="*/ 55249 w 160266"/>
                <a:gd name="connsiteY8" fmla="*/ 4397 h 53521"/>
                <a:gd name="connsiteX9" fmla="*/ 63917 w 160266"/>
                <a:gd name="connsiteY9" fmla="*/ 16684 h 53521"/>
                <a:gd name="connsiteX10" fmla="*/ 82205 w 160266"/>
                <a:gd name="connsiteY10" fmla="*/ 12493 h 53521"/>
                <a:gd name="connsiteX11" fmla="*/ 98207 w 160266"/>
                <a:gd name="connsiteY11" fmla="*/ 21066 h 53521"/>
                <a:gd name="connsiteX12" fmla="*/ 113161 w 160266"/>
                <a:gd name="connsiteY12" fmla="*/ 28400 h 53521"/>
                <a:gd name="connsiteX13" fmla="*/ 144879 w 160266"/>
                <a:gd name="connsiteY13" fmla="*/ 34877 h 53521"/>
                <a:gd name="connsiteX14" fmla="*/ 159357 w 160266"/>
                <a:gd name="connsiteY14" fmla="*/ 43735 h 53521"/>
                <a:gd name="connsiteX15" fmla="*/ 157833 w 160266"/>
                <a:gd name="connsiteY15" fmla="*/ 52594 h 53521"/>
                <a:gd name="connsiteX16" fmla="*/ 140021 w 160266"/>
                <a:gd name="connsiteY16" fmla="*/ 50212 h 53521"/>
                <a:gd name="connsiteX17" fmla="*/ 127163 w 160266"/>
                <a:gd name="connsiteY17" fmla="*/ 48688 h 53521"/>
                <a:gd name="connsiteX18" fmla="*/ 114494 w 160266"/>
                <a:gd name="connsiteY18" fmla="*/ 44497 h 53521"/>
                <a:gd name="connsiteX19" fmla="*/ 87253 w 160266"/>
                <a:gd name="connsiteY19" fmla="*/ 45259 h 53521"/>
                <a:gd name="connsiteX20" fmla="*/ 61154 w 160266"/>
                <a:gd name="connsiteY20" fmla="*/ 45545 h 53521"/>
                <a:gd name="connsiteX21" fmla="*/ 53154 w 160266"/>
                <a:gd name="connsiteY21" fmla="*/ 48022 h 53521"/>
                <a:gd name="connsiteX22" fmla="*/ 32008 w 160266"/>
                <a:gd name="connsiteY22" fmla="*/ 47926 h 53521"/>
                <a:gd name="connsiteX23" fmla="*/ 13244 w 160266"/>
                <a:gd name="connsiteY23" fmla="*/ 46974 h 53521"/>
                <a:gd name="connsiteX24" fmla="*/ 4 w 160266"/>
                <a:gd name="connsiteY24" fmla="*/ 44307 h 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66" h="53521">
                  <a:moveTo>
                    <a:pt x="4" y="44307"/>
                  </a:moveTo>
                  <a:cubicBezTo>
                    <a:pt x="-91" y="40592"/>
                    <a:pt x="1528" y="34782"/>
                    <a:pt x="4385" y="32782"/>
                  </a:cubicBezTo>
                  <a:cubicBezTo>
                    <a:pt x="7433" y="30686"/>
                    <a:pt x="12196" y="34306"/>
                    <a:pt x="14196" y="33353"/>
                  </a:cubicBezTo>
                  <a:cubicBezTo>
                    <a:pt x="17054" y="31924"/>
                    <a:pt x="16387" y="28590"/>
                    <a:pt x="18483" y="25257"/>
                  </a:cubicBezTo>
                  <a:cubicBezTo>
                    <a:pt x="22578" y="18875"/>
                    <a:pt x="26102" y="22209"/>
                    <a:pt x="31437" y="20399"/>
                  </a:cubicBezTo>
                  <a:cubicBezTo>
                    <a:pt x="36294" y="18780"/>
                    <a:pt x="33913" y="18208"/>
                    <a:pt x="36104" y="12398"/>
                  </a:cubicBezTo>
                  <a:cubicBezTo>
                    <a:pt x="38580" y="5731"/>
                    <a:pt x="41247" y="4873"/>
                    <a:pt x="47343" y="2206"/>
                  </a:cubicBezTo>
                  <a:cubicBezTo>
                    <a:pt x="51534" y="397"/>
                    <a:pt x="59726" y="-3318"/>
                    <a:pt x="57059" y="6588"/>
                  </a:cubicBezTo>
                  <a:cubicBezTo>
                    <a:pt x="55439" y="5635"/>
                    <a:pt x="56011" y="6397"/>
                    <a:pt x="55249" y="4397"/>
                  </a:cubicBezTo>
                  <a:cubicBezTo>
                    <a:pt x="60869" y="873"/>
                    <a:pt x="70584" y="14684"/>
                    <a:pt x="63917" y="16684"/>
                  </a:cubicBezTo>
                  <a:cubicBezTo>
                    <a:pt x="65726" y="10779"/>
                    <a:pt x="77442" y="11827"/>
                    <a:pt x="82205" y="12493"/>
                  </a:cubicBezTo>
                  <a:cubicBezTo>
                    <a:pt x="88967" y="13446"/>
                    <a:pt x="92396" y="19447"/>
                    <a:pt x="98207" y="21066"/>
                  </a:cubicBezTo>
                  <a:cubicBezTo>
                    <a:pt x="102779" y="22399"/>
                    <a:pt x="120686" y="13255"/>
                    <a:pt x="113161" y="28400"/>
                  </a:cubicBezTo>
                  <a:cubicBezTo>
                    <a:pt x="116114" y="28686"/>
                    <a:pt x="153166" y="16589"/>
                    <a:pt x="144879" y="34877"/>
                  </a:cubicBezTo>
                  <a:cubicBezTo>
                    <a:pt x="150975" y="35163"/>
                    <a:pt x="156785" y="35639"/>
                    <a:pt x="159357" y="43735"/>
                  </a:cubicBezTo>
                  <a:cubicBezTo>
                    <a:pt x="160595" y="47926"/>
                    <a:pt x="160976" y="50308"/>
                    <a:pt x="157833" y="52594"/>
                  </a:cubicBezTo>
                  <a:cubicBezTo>
                    <a:pt x="154118" y="55356"/>
                    <a:pt x="144212" y="51165"/>
                    <a:pt x="140021" y="50212"/>
                  </a:cubicBezTo>
                  <a:cubicBezTo>
                    <a:pt x="135735" y="49164"/>
                    <a:pt x="131258" y="49736"/>
                    <a:pt x="127163" y="48688"/>
                  </a:cubicBezTo>
                  <a:cubicBezTo>
                    <a:pt x="122019" y="47355"/>
                    <a:pt x="119733" y="42878"/>
                    <a:pt x="114494" y="44497"/>
                  </a:cubicBezTo>
                  <a:cubicBezTo>
                    <a:pt x="106970" y="46688"/>
                    <a:pt x="93540" y="58309"/>
                    <a:pt x="87253" y="45259"/>
                  </a:cubicBezTo>
                  <a:cubicBezTo>
                    <a:pt x="80585" y="54880"/>
                    <a:pt x="68775" y="46974"/>
                    <a:pt x="61154" y="45545"/>
                  </a:cubicBezTo>
                  <a:cubicBezTo>
                    <a:pt x="57440" y="44878"/>
                    <a:pt x="57535" y="45926"/>
                    <a:pt x="53154" y="48022"/>
                  </a:cubicBezTo>
                  <a:cubicBezTo>
                    <a:pt x="45629" y="51546"/>
                    <a:pt x="39342" y="50974"/>
                    <a:pt x="32008" y="47926"/>
                  </a:cubicBezTo>
                  <a:cubicBezTo>
                    <a:pt x="24483" y="44783"/>
                    <a:pt x="21054" y="46212"/>
                    <a:pt x="13244" y="46974"/>
                  </a:cubicBezTo>
                  <a:cubicBezTo>
                    <a:pt x="9053" y="47450"/>
                    <a:pt x="5243" y="47545"/>
                    <a:pt x="4" y="4430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9" name="Freeform: Shape 1868">
              <a:extLst>
                <a:ext uri="{FF2B5EF4-FFF2-40B4-BE49-F238E27FC236}">
                  <a16:creationId xmlns:a16="http://schemas.microsoft.com/office/drawing/2014/main" id="{38E1FB5E-13EF-4B64-BB88-37B4466B15E5}"/>
                </a:ext>
              </a:extLst>
            </p:cNvPr>
            <p:cNvSpPr/>
            <p:nvPr/>
          </p:nvSpPr>
          <p:spPr>
            <a:xfrm>
              <a:off x="6956233" y="3557873"/>
              <a:ext cx="7367" cy="13573"/>
            </a:xfrm>
            <a:custGeom>
              <a:avLst/>
              <a:gdLst>
                <a:gd name="connsiteX0" fmla="*/ 5684 w 7367"/>
                <a:gd name="connsiteY0" fmla="*/ 7239 h 13573"/>
                <a:gd name="connsiteX1" fmla="*/ 255 w 7367"/>
                <a:gd name="connsiteY1" fmla="*/ 13049 h 13573"/>
                <a:gd name="connsiteX2" fmla="*/ 2350 w 7367"/>
                <a:gd name="connsiteY2" fmla="*/ 1524 h 13573"/>
                <a:gd name="connsiteX3" fmla="*/ 3874 w 7367"/>
                <a:gd name="connsiteY3" fmla="*/ 0 h 13573"/>
                <a:gd name="connsiteX4" fmla="*/ 5684 w 7367"/>
                <a:gd name="connsiteY4" fmla="*/ 7239 h 1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 h="13573">
                  <a:moveTo>
                    <a:pt x="5684" y="7239"/>
                  </a:moveTo>
                  <a:cubicBezTo>
                    <a:pt x="1970" y="5144"/>
                    <a:pt x="-888" y="8573"/>
                    <a:pt x="255" y="13049"/>
                  </a:cubicBezTo>
                  <a:cubicBezTo>
                    <a:pt x="7494" y="16764"/>
                    <a:pt x="10828" y="-571"/>
                    <a:pt x="2350" y="1524"/>
                  </a:cubicBezTo>
                  <a:cubicBezTo>
                    <a:pt x="2732" y="857"/>
                    <a:pt x="3208" y="381"/>
                    <a:pt x="3874" y="0"/>
                  </a:cubicBezTo>
                  <a:lnTo>
                    <a:pt x="5684" y="7239"/>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0" name="Freeform: Shape 1869">
              <a:extLst>
                <a:ext uri="{FF2B5EF4-FFF2-40B4-BE49-F238E27FC236}">
                  <a16:creationId xmlns:a16="http://schemas.microsoft.com/office/drawing/2014/main" id="{5DED6A15-D411-4969-B79B-97E50C8D9B9F}"/>
                </a:ext>
              </a:extLst>
            </p:cNvPr>
            <p:cNvSpPr/>
            <p:nvPr/>
          </p:nvSpPr>
          <p:spPr>
            <a:xfrm>
              <a:off x="6966203" y="3515677"/>
              <a:ext cx="22512" cy="16328"/>
            </a:xfrm>
            <a:custGeom>
              <a:avLst/>
              <a:gdLst>
                <a:gd name="connsiteX0" fmla="*/ 2476 w 22512"/>
                <a:gd name="connsiteY0" fmla="*/ 10954 h 16328"/>
                <a:gd name="connsiteX1" fmla="*/ 22098 w 22512"/>
                <a:gd name="connsiteY1" fmla="*/ 3715 h 16328"/>
                <a:gd name="connsiteX2" fmla="*/ 10573 w 22512"/>
                <a:gd name="connsiteY2" fmla="*/ 0 h 16328"/>
                <a:gd name="connsiteX3" fmla="*/ 0 w 22512"/>
                <a:gd name="connsiteY3" fmla="*/ 5906 h 16328"/>
                <a:gd name="connsiteX4" fmla="*/ 2476 w 22512"/>
                <a:gd name="connsiteY4" fmla="*/ 10954 h 1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2" h="16328">
                  <a:moveTo>
                    <a:pt x="2476" y="10954"/>
                  </a:moveTo>
                  <a:cubicBezTo>
                    <a:pt x="2191" y="24194"/>
                    <a:pt x="25908" y="9525"/>
                    <a:pt x="22098" y="3715"/>
                  </a:cubicBezTo>
                  <a:cubicBezTo>
                    <a:pt x="21241" y="2477"/>
                    <a:pt x="11906" y="0"/>
                    <a:pt x="10573" y="0"/>
                  </a:cubicBezTo>
                  <a:cubicBezTo>
                    <a:pt x="5620" y="95"/>
                    <a:pt x="4667" y="3715"/>
                    <a:pt x="0" y="5906"/>
                  </a:cubicBezTo>
                  <a:lnTo>
                    <a:pt x="2476" y="1095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1" name="Freeform: Shape 1870">
              <a:extLst>
                <a:ext uri="{FF2B5EF4-FFF2-40B4-BE49-F238E27FC236}">
                  <a16:creationId xmlns:a16="http://schemas.microsoft.com/office/drawing/2014/main" id="{774BA634-78D2-47F1-83A5-A3A8F45192A5}"/>
                </a:ext>
              </a:extLst>
            </p:cNvPr>
            <p:cNvSpPr/>
            <p:nvPr/>
          </p:nvSpPr>
          <p:spPr>
            <a:xfrm>
              <a:off x="7027707" y="3489759"/>
              <a:ext cx="10056" cy="8653"/>
            </a:xfrm>
            <a:custGeom>
              <a:avLst/>
              <a:gdLst>
                <a:gd name="connsiteX0" fmla="*/ 1742 w 10056"/>
                <a:gd name="connsiteY0" fmla="*/ 2963 h 8653"/>
                <a:gd name="connsiteX1" fmla="*/ 9077 w 10056"/>
                <a:gd name="connsiteY1" fmla="*/ 5916 h 8653"/>
                <a:gd name="connsiteX2" fmla="*/ 2314 w 10056"/>
                <a:gd name="connsiteY2" fmla="*/ 105 h 8653"/>
                <a:gd name="connsiteX3" fmla="*/ 1742 w 10056"/>
                <a:gd name="connsiteY3" fmla="*/ 2963 h 8653"/>
              </a:gdLst>
              <a:ahLst/>
              <a:cxnLst>
                <a:cxn ang="0">
                  <a:pos x="connsiteX0" y="connsiteY0"/>
                </a:cxn>
                <a:cxn ang="0">
                  <a:pos x="connsiteX1" y="connsiteY1"/>
                </a:cxn>
                <a:cxn ang="0">
                  <a:pos x="connsiteX2" y="connsiteY2"/>
                </a:cxn>
                <a:cxn ang="0">
                  <a:pos x="connsiteX3" y="connsiteY3"/>
                </a:cxn>
              </a:cxnLst>
              <a:rect l="l" t="t" r="r" b="b"/>
              <a:pathLst>
                <a:path w="10056" h="8653">
                  <a:moveTo>
                    <a:pt x="1742" y="2963"/>
                  </a:moveTo>
                  <a:cubicBezTo>
                    <a:pt x="-3973" y="7821"/>
                    <a:pt x="5934" y="11345"/>
                    <a:pt x="9077" y="5916"/>
                  </a:cubicBezTo>
                  <a:cubicBezTo>
                    <a:pt x="12410" y="105"/>
                    <a:pt x="6505" y="-276"/>
                    <a:pt x="2314" y="105"/>
                  </a:cubicBezTo>
                  <a:lnTo>
                    <a:pt x="1742" y="296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2" name="Freeform: Shape 1871">
              <a:extLst>
                <a:ext uri="{FF2B5EF4-FFF2-40B4-BE49-F238E27FC236}">
                  <a16:creationId xmlns:a16="http://schemas.microsoft.com/office/drawing/2014/main" id="{A0F9B47A-F82E-4C62-B2EB-3B0A791E1676}"/>
                </a:ext>
              </a:extLst>
            </p:cNvPr>
            <p:cNvSpPr/>
            <p:nvPr/>
          </p:nvSpPr>
          <p:spPr>
            <a:xfrm>
              <a:off x="6169504" y="3558215"/>
              <a:ext cx="96801" cy="76779"/>
            </a:xfrm>
            <a:custGeom>
              <a:avLst/>
              <a:gdLst>
                <a:gd name="connsiteX0" fmla="*/ 11458 w 96801"/>
                <a:gd name="connsiteY0" fmla="*/ 75096 h 76779"/>
                <a:gd name="connsiteX1" fmla="*/ 11553 w 96801"/>
                <a:gd name="connsiteY1" fmla="*/ 67666 h 76779"/>
                <a:gd name="connsiteX2" fmla="*/ 54701 w 96801"/>
                <a:gd name="connsiteY2" fmla="*/ 54712 h 76779"/>
                <a:gd name="connsiteX3" fmla="*/ 74608 w 96801"/>
                <a:gd name="connsiteY3" fmla="*/ 39949 h 76779"/>
                <a:gd name="connsiteX4" fmla="*/ 87848 w 96801"/>
                <a:gd name="connsiteY4" fmla="*/ 22804 h 76779"/>
                <a:gd name="connsiteX5" fmla="*/ 96802 w 96801"/>
                <a:gd name="connsiteY5" fmla="*/ 22232 h 76779"/>
                <a:gd name="connsiteX6" fmla="*/ 71656 w 96801"/>
                <a:gd name="connsiteY6" fmla="*/ 11564 h 76779"/>
                <a:gd name="connsiteX7" fmla="*/ 62131 w 96801"/>
                <a:gd name="connsiteY7" fmla="*/ 801 h 76779"/>
                <a:gd name="connsiteX8" fmla="*/ 30984 w 96801"/>
                <a:gd name="connsiteY8" fmla="*/ 19089 h 76779"/>
                <a:gd name="connsiteX9" fmla="*/ 27555 w 96801"/>
                <a:gd name="connsiteY9" fmla="*/ 17851 h 76779"/>
                <a:gd name="connsiteX10" fmla="*/ 2409 w 96801"/>
                <a:gd name="connsiteY10" fmla="*/ 55665 h 76779"/>
                <a:gd name="connsiteX11" fmla="*/ 11458 w 96801"/>
                <a:gd name="connsiteY11" fmla="*/ 75096 h 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01" h="76779">
                  <a:moveTo>
                    <a:pt x="11458" y="75096"/>
                  </a:moveTo>
                  <a:cubicBezTo>
                    <a:pt x="11077" y="72905"/>
                    <a:pt x="11362" y="69952"/>
                    <a:pt x="11553" y="67666"/>
                  </a:cubicBezTo>
                  <a:cubicBezTo>
                    <a:pt x="25269" y="61285"/>
                    <a:pt x="39842" y="54141"/>
                    <a:pt x="54701" y="54712"/>
                  </a:cubicBezTo>
                  <a:cubicBezTo>
                    <a:pt x="38032" y="35948"/>
                    <a:pt x="66131" y="39568"/>
                    <a:pt x="74608" y="39949"/>
                  </a:cubicBezTo>
                  <a:cubicBezTo>
                    <a:pt x="84229" y="40330"/>
                    <a:pt x="106231" y="27757"/>
                    <a:pt x="87848" y="22804"/>
                  </a:cubicBezTo>
                  <a:cubicBezTo>
                    <a:pt x="90610" y="23089"/>
                    <a:pt x="94039" y="22042"/>
                    <a:pt x="96802" y="22232"/>
                  </a:cubicBezTo>
                  <a:cubicBezTo>
                    <a:pt x="92992" y="12993"/>
                    <a:pt x="79371" y="16517"/>
                    <a:pt x="71656" y="11564"/>
                  </a:cubicBezTo>
                  <a:cubicBezTo>
                    <a:pt x="68131" y="9278"/>
                    <a:pt x="64893" y="1753"/>
                    <a:pt x="62131" y="801"/>
                  </a:cubicBezTo>
                  <a:cubicBezTo>
                    <a:pt x="50320" y="-3485"/>
                    <a:pt x="38604" y="10421"/>
                    <a:pt x="30984" y="19089"/>
                  </a:cubicBezTo>
                  <a:cubicBezTo>
                    <a:pt x="29841" y="18803"/>
                    <a:pt x="28793" y="18136"/>
                    <a:pt x="27555" y="17851"/>
                  </a:cubicBezTo>
                  <a:cubicBezTo>
                    <a:pt x="20792" y="31948"/>
                    <a:pt x="8314" y="42330"/>
                    <a:pt x="2409" y="55665"/>
                  </a:cubicBezTo>
                  <a:cubicBezTo>
                    <a:pt x="-1687" y="64904"/>
                    <a:pt x="-1687" y="82240"/>
                    <a:pt x="11458" y="75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3" name="Freeform: Shape 1872">
              <a:extLst>
                <a:ext uri="{FF2B5EF4-FFF2-40B4-BE49-F238E27FC236}">
                  <a16:creationId xmlns:a16="http://schemas.microsoft.com/office/drawing/2014/main" id="{46CC67E5-2046-4957-9345-CD624461FFB6}"/>
                </a:ext>
              </a:extLst>
            </p:cNvPr>
            <p:cNvSpPr/>
            <p:nvPr/>
          </p:nvSpPr>
          <p:spPr>
            <a:xfrm>
              <a:off x="7100104" y="3427026"/>
              <a:ext cx="206951" cy="109987"/>
            </a:xfrm>
            <a:custGeom>
              <a:avLst/>
              <a:gdLst>
                <a:gd name="connsiteX0" fmla="*/ 203570 w 206951"/>
                <a:gd name="connsiteY0" fmla="*/ 109987 h 109987"/>
                <a:gd name="connsiteX1" fmla="*/ 192140 w 206951"/>
                <a:gd name="connsiteY1" fmla="*/ 107511 h 109987"/>
                <a:gd name="connsiteX2" fmla="*/ 172137 w 206951"/>
                <a:gd name="connsiteY2" fmla="*/ 94462 h 109987"/>
                <a:gd name="connsiteX3" fmla="*/ 162708 w 206951"/>
                <a:gd name="connsiteY3" fmla="*/ 72840 h 109987"/>
                <a:gd name="connsiteX4" fmla="*/ 124703 w 206951"/>
                <a:gd name="connsiteY4" fmla="*/ 72554 h 109987"/>
                <a:gd name="connsiteX5" fmla="*/ 120702 w 206951"/>
                <a:gd name="connsiteY5" fmla="*/ 57314 h 109987"/>
                <a:gd name="connsiteX6" fmla="*/ 77364 w 206951"/>
                <a:gd name="connsiteY6" fmla="*/ 47980 h 109987"/>
                <a:gd name="connsiteX7" fmla="*/ 59647 w 206951"/>
                <a:gd name="connsiteY7" fmla="*/ 43408 h 109987"/>
                <a:gd name="connsiteX8" fmla="*/ 43740 w 206951"/>
                <a:gd name="connsiteY8" fmla="*/ 29120 h 109987"/>
                <a:gd name="connsiteX9" fmla="*/ 116 w 206951"/>
                <a:gd name="connsiteY9" fmla="*/ 11880 h 109987"/>
                <a:gd name="connsiteX10" fmla="*/ 46122 w 206951"/>
                <a:gd name="connsiteY10" fmla="*/ 1021 h 109987"/>
                <a:gd name="connsiteX11" fmla="*/ 157755 w 206951"/>
                <a:gd name="connsiteY11" fmla="*/ 55219 h 109987"/>
                <a:gd name="connsiteX12" fmla="*/ 203570 w 206951"/>
                <a:gd name="connsiteY12" fmla="*/ 109987 h 1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951" h="109987">
                  <a:moveTo>
                    <a:pt x="203570" y="109987"/>
                  </a:moveTo>
                  <a:cubicBezTo>
                    <a:pt x="198141" y="102558"/>
                    <a:pt x="201760" y="109797"/>
                    <a:pt x="192140" y="107511"/>
                  </a:cubicBezTo>
                  <a:cubicBezTo>
                    <a:pt x="186234" y="106082"/>
                    <a:pt x="178233" y="94176"/>
                    <a:pt x="172137" y="94462"/>
                  </a:cubicBezTo>
                  <a:cubicBezTo>
                    <a:pt x="156611" y="95224"/>
                    <a:pt x="152897" y="84460"/>
                    <a:pt x="162708" y="72840"/>
                  </a:cubicBezTo>
                  <a:cubicBezTo>
                    <a:pt x="149944" y="71221"/>
                    <a:pt x="137466" y="75316"/>
                    <a:pt x="124703" y="72554"/>
                  </a:cubicBezTo>
                  <a:cubicBezTo>
                    <a:pt x="112225" y="69887"/>
                    <a:pt x="106510" y="62934"/>
                    <a:pt x="120702" y="57314"/>
                  </a:cubicBezTo>
                  <a:cubicBezTo>
                    <a:pt x="104129" y="55695"/>
                    <a:pt x="92699" y="55123"/>
                    <a:pt x="77364" y="47980"/>
                  </a:cubicBezTo>
                  <a:cubicBezTo>
                    <a:pt x="71458" y="45217"/>
                    <a:pt x="65743" y="45598"/>
                    <a:pt x="59647" y="43408"/>
                  </a:cubicBezTo>
                  <a:cubicBezTo>
                    <a:pt x="48122" y="39121"/>
                    <a:pt x="52503" y="35311"/>
                    <a:pt x="43740" y="29120"/>
                  </a:cubicBezTo>
                  <a:cubicBezTo>
                    <a:pt x="35644" y="23500"/>
                    <a:pt x="-2361" y="26548"/>
                    <a:pt x="116" y="11880"/>
                  </a:cubicBezTo>
                  <a:cubicBezTo>
                    <a:pt x="2783" y="-4217"/>
                    <a:pt x="38216" y="545"/>
                    <a:pt x="46122" y="1021"/>
                  </a:cubicBezTo>
                  <a:cubicBezTo>
                    <a:pt x="85460" y="3212"/>
                    <a:pt x="122893" y="36073"/>
                    <a:pt x="157755" y="55219"/>
                  </a:cubicBezTo>
                  <a:cubicBezTo>
                    <a:pt x="173947" y="64077"/>
                    <a:pt x="219667" y="86461"/>
                    <a:pt x="203570" y="1099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4" name="Freeform: Shape 1873">
              <a:extLst>
                <a:ext uri="{FF2B5EF4-FFF2-40B4-BE49-F238E27FC236}">
                  <a16:creationId xmlns:a16="http://schemas.microsoft.com/office/drawing/2014/main" id="{79BA1967-56F0-4806-9BAC-B99AEA7F3EE6}"/>
                </a:ext>
              </a:extLst>
            </p:cNvPr>
            <p:cNvSpPr/>
            <p:nvPr/>
          </p:nvSpPr>
          <p:spPr>
            <a:xfrm>
              <a:off x="7304912" y="3557280"/>
              <a:ext cx="16992" cy="14329"/>
            </a:xfrm>
            <a:custGeom>
              <a:avLst/>
              <a:gdLst>
                <a:gd name="connsiteX0" fmla="*/ 10573 w 16992"/>
                <a:gd name="connsiteY0" fmla="*/ 1545 h 14329"/>
                <a:gd name="connsiteX1" fmla="*/ 1524 w 16992"/>
                <a:gd name="connsiteY1" fmla="*/ 10689 h 14329"/>
                <a:gd name="connsiteX2" fmla="*/ 0 w 16992"/>
                <a:gd name="connsiteY2" fmla="*/ 1545 h 14329"/>
                <a:gd name="connsiteX3" fmla="*/ 10573 w 16992"/>
                <a:gd name="connsiteY3" fmla="*/ 1545 h 14329"/>
              </a:gdLst>
              <a:ahLst/>
              <a:cxnLst>
                <a:cxn ang="0">
                  <a:pos x="connsiteX0" y="connsiteY0"/>
                </a:cxn>
                <a:cxn ang="0">
                  <a:pos x="connsiteX1" y="connsiteY1"/>
                </a:cxn>
                <a:cxn ang="0">
                  <a:pos x="connsiteX2" y="connsiteY2"/>
                </a:cxn>
                <a:cxn ang="0">
                  <a:pos x="connsiteX3" y="connsiteY3"/>
                </a:cxn>
              </a:cxnLst>
              <a:rect l="l" t="t" r="r" b="b"/>
              <a:pathLst>
                <a:path w="16992" h="14329">
                  <a:moveTo>
                    <a:pt x="10573" y="1545"/>
                  </a:moveTo>
                  <a:cubicBezTo>
                    <a:pt x="4953" y="592"/>
                    <a:pt x="1714" y="3831"/>
                    <a:pt x="1524" y="10689"/>
                  </a:cubicBezTo>
                  <a:cubicBezTo>
                    <a:pt x="17716" y="24786"/>
                    <a:pt x="26765" y="-7218"/>
                    <a:pt x="0" y="1545"/>
                  </a:cubicBezTo>
                  <a:lnTo>
                    <a:pt x="10573" y="15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5" name="Freeform: Shape 1874">
              <a:extLst>
                <a:ext uri="{FF2B5EF4-FFF2-40B4-BE49-F238E27FC236}">
                  <a16:creationId xmlns:a16="http://schemas.microsoft.com/office/drawing/2014/main" id="{B2BA8AA8-3150-4800-A180-F63D7E4DA989}"/>
                </a:ext>
              </a:extLst>
            </p:cNvPr>
            <p:cNvSpPr/>
            <p:nvPr/>
          </p:nvSpPr>
          <p:spPr>
            <a:xfrm>
              <a:off x="7034402" y="3459381"/>
              <a:ext cx="27863" cy="15604"/>
            </a:xfrm>
            <a:custGeom>
              <a:avLst/>
              <a:gdLst>
                <a:gd name="connsiteX0" fmla="*/ 2572 w 27863"/>
                <a:gd name="connsiteY0" fmla="*/ 1146 h 15604"/>
                <a:gd name="connsiteX1" fmla="*/ 27527 w 27863"/>
                <a:gd name="connsiteY1" fmla="*/ 14577 h 15604"/>
                <a:gd name="connsiteX2" fmla="*/ 0 w 27863"/>
                <a:gd name="connsiteY2" fmla="*/ 1146 h 15604"/>
                <a:gd name="connsiteX3" fmla="*/ 2572 w 27863"/>
                <a:gd name="connsiteY3" fmla="*/ 1146 h 15604"/>
              </a:gdLst>
              <a:ahLst/>
              <a:cxnLst>
                <a:cxn ang="0">
                  <a:pos x="connsiteX0" y="connsiteY0"/>
                </a:cxn>
                <a:cxn ang="0">
                  <a:pos x="connsiteX1" y="connsiteY1"/>
                </a:cxn>
                <a:cxn ang="0">
                  <a:pos x="connsiteX2" y="connsiteY2"/>
                </a:cxn>
                <a:cxn ang="0">
                  <a:pos x="connsiteX3" y="connsiteY3"/>
                </a:cxn>
              </a:cxnLst>
              <a:rect l="l" t="t" r="r" b="b"/>
              <a:pathLst>
                <a:path w="27863" h="15604">
                  <a:moveTo>
                    <a:pt x="2572" y="1146"/>
                  </a:moveTo>
                  <a:cubicBezTo>
                    <a:pt x="-5048" y="17244"/>
                    <a:pt x="20002" y="16577"/>
                    <a:pt x="27527" y="14577"/>
                  </a:cubicBezTo>
                  <a:cubicBezTo>
                    <a:pt x="30956" y="-473"/>
                    <a:pt x="7239" y="-1521"/>
                    <a:pt x="0" y="1146"/>
                  </a:cubicBezTo>
                  <a:lnTo>
                    <a:pt x="2572" y="114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6" name="Freeform: Shape 1875">
              <a:extLst>
                <a:ext uri="{FF2B5EF4-FFF2-40B4-BE49-F238E27FC236}">
                  <a16:creationId xmlns:a16="http://schemas.microsoft.com/office/drawing/2014/main" id="{D9C817A2-ED2F-44D4-92ED-52C8FF85B717}"/>
                </a:ext>
              </a:extLst>
            </p:cNvPr>
            <p:cNvSpPr/>
            <p:nvPr/>
          </p:nvSpPr>
          <p:spPr>
            <a:xfrm>
              <a:off x="7036927" y="3406932"/>
              <a:ext cx="14683" cy="16601"/>
            </a:xfrm>
            <a:custGeom>
              <a:avLst/>
              <a:gdLst>
                <a:gd name="connsiteX0" fmla="*/ 1380 w 14683"/>
                <a:gd name="connsiteY0" fmla="*/ 8542 h 16601"/>
                <a:gd name="connsiteX1" fmla="*/ 47 w 14683"/>
                <a:gd name="connsiteY1" fmla="*/ 14638 h 16601"/>
                <a:gd name="connsiteX2" fmla="*/ 13858 w 14683"/>
                <a:gd name="connsiteY2" fmla="*/ 446 h 16601"/>
                <a:gd name="connsiteX3" fmla="*/ 5381 w 14683"/>
                <a:gd name="connsiteY3" fmla="*/ 3875 h 16601"/>
                <a:gd name="connsiteX4" fmla="*/ 1380 w 14683"/>
                <a:gd name="connsiteY4" fmla="*/ 8542 h 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3" h="16601">
                  <a:moveTo>
                    <a:pt x="1380" y="8542"/>
                  </a:moveTo>
                  <a:cubicBezTo>
                    <a:pt x="237" y="10352"/>
                    <a:pt x="-144" y="12447"/>
                    <a:pt x="47" y="14638"/>
                  </a:cubicBezTo>
                  <a:cubicBezTo>
                    <a:pt x="8524" y="20924"/>
                    <a:pt x="17478" y="11018"/>
                    <a:pt x="13858" y="446"/>
                  </a:cubicBezTo>
                  <a:cubicBezTo>
                    <a:pt x="10143" y="-888"/>
                    <a:pt x="8048" y="922"/>
                    <a:pt x="5381" y="3875"/>
                  </a:cubicBezTo>
                  <a:lnTo>
                    <a:pt x="1380" y="854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7" name="Freeform: Shape 1876">
              <a:extLst>
                <a:ext uri="{FF2B5EF4-FFF2-40B4-BE49-F238E27FC236}">
                  <a16:creationId xmlns:a16="http://schemas.microsoft.com/office/drawing/2014/main" id="{C25A86EB-E1AC-4ECC-9ED1-1C3063BF6B7D}"/>
                </a:ext>
              </a:extLst>
            </p:cNvPr>
            <p:cNvSpPr/>
            <p:nvPr/>
          </p:nvSpPr>
          <p:spPr>
            <a:xfrm>
              <a:off x="6992302" y="3415061"/>
              <a:ext cx="11906" cy="6699"/>
            </a:xfrm>
            <a:custGeom>
              <a:avLst/>
              <a:gdLst>
                <a:gd name="connsiteX0" fmla="*/ 5239 w 11906"/>
                <a:gd name="connsiteY0" fmla="*/ 413 h 6699"/>
                <a:gd name="connsiteX1" fmla="*/ 6763 w 11906"/>
                <a:gd name="connsiteY1" fmla="*/ 6700 h 6699"/>
                <a:gd name="connsiteX2" fmla="*/ 11906 w 11906"/>
                <a:gd name="connsiteY2" fmla="*/ 1080 h 6699"/>
                <a:gd name="connsiteX3" fmla="*/ 0 w 11906"/>
                <a:gd name="connsiteY3" fmla="*/ 509 h 6699"/>
                <a:gd name="connsiteX4" fmla="*/ 5239 w 11906"/>
                <a:gd name="connsiteY4" fmla="*/ 413 h 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6699">
                  <a:moveTo>
                    <a:pt x="5239" y="413"/>
                  </a:moveTo>
                  <a:cubicBezTo>
                    <a:pt x="4667" y="2985"/>
                    <a:pt x="5143" y="5081"/>
                    <a:pt x="6763" y="6700"/>
                  </a:cubicBezTo>
                  <a:cubicBezTo>
                    <a:pt x="12001" y="5652"/>
                    <a:pt x="10573" y="6605"/>
                    <a:pt x="11906" y="1080"/>
                  </a:cubicBezTo>
                  <a:cubicBezTo>
                    <a:pt x="8477" y="223"/>
                    <a:pt x="3334" y="-539"/>
                    <a:pt x="0" y="509"/>
                  </a:cubicBezTo>
                  <a:lnTo>
                    <a:pt x="5239" y="41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8" name="Freeform: Shape 1877">
              <a:extLst>
                <a:ext uri="{FF2B5EF4-FFF2-40B4-BE49-F238E27FC236}">
                  <a16:creationId xmlns:a16="http://schemas.microsoft.com/office/drawing/2014/main" id="{6986F15E-D97C-4D26-9B99-43409B6FE77D}"/>
                </a:ext>
              </a:extLst>
            </p:cNvPr>
            <p:cNvSpPr/>
            <p:nvPr/>
          </p:nvSpPr>
          <p:spPr>
            <a:xfrm>
              <a:off x="6962566" y="3376446"/>
              <a:ext cx="7827" cy="7554"/>
            </a:xfrm>
            <a:custGeom>
              <a:avLst/>
              <a:gdLst>
                <a:gd name="connsiteX0" fmla="*/ 779 w 7827"/>
                <a:gd name="connsiteY0" fmla="*/ 5500 h 7554"/>
                <a:gd name="connsiteX1" fmla="*/ 208 w 7827"/>
                <a:gd name="connsiteY1" fmla="*/ 7024 h 7554"/>
                <a:gd name="connsiteX2" fmla="*/ 7828 w 7827"/>
                <a:gd name="connsiteY2" fmla="*/ 261 h 7554"/>
                <a:gd name="connsiteX3" fmla="*/ 2113 w 7827"/>
                <a:gd name="connsiteY3" fmla="*/ 166 h 7554"/>
                <a:gd name="connsiteX4" fmla="*/ 779 w 7827"/>
                <a:gd name="connsiteY4" fmla="*/ 5500 h 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 h="7554">
                  <a:moveTo>
                    <a:pt x="779" y="5500"/>
                  </a:moveTo>
                  <a:cubicBezTo>
                    <a:pt x="684" y="6262"/>
                    <a:pt x="-459" y="5310"/>
                    <a:pt x="208" y="7024"/>
                  </a:cubicBezTo>
                  <a:cubicBezTo>
                    <a:pt x="3637" y="9215"/>
                    <a:pt x="7352" y="4167"/>
                    <a:pt x="7828" y="261"/>
                  </a:cubicBezTo>
                  <a:cubicBezTo>
                    <a:pt x="6113" y="166"/>
                    <a:pt x="3827" y="-215"/>
                    <a:pt x="2113" y="166"/>
                  </a:cubicBezTo>
                  <a:lnTo>
                    <a:pt x="779" y="550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9" name="Freeform: Shape 1878">
              <a:extLst>
                <a:ext uri="{FF2B5EF4-FFF2-40B4-BE49-F238E27FC236}">
                  <a16:creationId xmlns:a16="http://schemas.microsoft.com/office/drawing/2014/main" id="{F9E5B821-AC8F-4DCB-9D38-B5EBD05D3051}"/>
                </a:ext>
              </a:extLst>
            </p:cNvPr>
            <p:cNvSpPr/>
            <p:nvPr/>
          </p:nvSpPr>
          <p:spPr>
            <a:xfrm>
              <a:off x="6865586" y="3278200"/>
              <a:ext cx="6702" cy="11074"/>
            </a:xfrm>
            <a:custGeom>
              <a:avLst/>
              <a:gdLst>
                <a:gd name="connsiteX0" fmla="*/ 700 w 6702"/>
                <a:gd name="connsiteY0" fmla="*/ 6115 h 11074"/>
                <a:gd name="connsiteX1" fmla="*/ 129 w 6702"/>
                <a:gd name="connsiteY1" fmla="*/ 9258 h 11074"/>
                <a:gd name="connsiteX2" fmla="*/ 700 w 6702"/>
                <a:gd name="connsiteY2" fmla="*/ 876 h 11074"/>
                <a:gd name="connsiteX3" fmla="*/ 700 w 6702"/>
                <a:gd name="connsiteY3" fmla="*/ 6115 h 11074"/>
              </a:gdLst>
              <a:ahLst/>
              <a:cxnLst>
                <a:cxn ang="0">
                  <a:pos x="connsiteX0" y="connsiteY0"/>
                </a:cxn>
                <a:cxn ang="0">
                  <a:pos x="connsiteX1" y="connsiteY1"/>
                </a:cxn>
                <a:cxn ang="0">
                  <a:pos x="connsiteX2" y="connsiteY2"/>
                </a:cxn>
                <a:cxn ang="0">
                  <a:pos x="connsiteX3" y="connsiteY3"/>
                </a:cxn>
              </a:cxnLst>
              <a:rect l="l" t="t" r="r" b="b"/>
              <a:pathLst>
                <a:path w="6702" h="11074">
                  <a:moveTo>
                    <a:pt x="700" y="6115"/>
                  </a:moveTo>
                  <a:cubicBezTo>
                    <a:pt x="33" y="7067"/>
                    <a:pt x="-157" y="8115"/>
                    <a:pt x="129" y="9258"/>
                  </a:cubicBezTo>
                  <a:cubicBezTo>
                    <a:pt x="7749" y="17354"/>
                    <a:pt x="9749" y="-4553"/>
                    <a:pt x="700" y="876"/>
                  </a:cubicBezTo>
                  <a:lnTo>
                    <a:pt x="700" y="611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0" name="Freeform: Shape 1879">
              <a:extLst>
                <a:ext uri="{FF2B5EF4-FFF2-40B4-BE49-F238E27FC236}">
                  <a16:creationId xmlns:a16="http://schemas.microsoft.com/office/drawing/2014/main" id="{9B53C9D6-F876-44EC-A1DB-B482303E50F8}"/>
                </a:ext>
              </a:extLst>
            </p:cNvPr>
            <p:cNvSpPr/>
            <p:nvPr/>
          </p:nvSpPr>
          <p:spPr>
            <a:xfrm>
              <a:off x="6798563" y="3305985"/>
              <a:ext cx="11629" cy="13941"/>
            </a:xfrm>
            <a:custGeom>
              <a:avLst/>
              <a:gdLst>
                <a:gd name="connsiteX0" fmla="*/ 3810 w 11629"/>
                <a:gd name="connsiteY0" fmla="*/ 6238 h 13941"/>
                <a:gd name="connsiteX1" fmla="*/ 10763 w 11629"/>
                <a:gd name="connsiteY1" fmla="*/ 3095 h 13941"/>
                <a:gd name="connsiteX2" fmla="*/ 0 w 11629"/>
                <a:gd name="connsiteY2" fmla="*/ 4714 h 13941"/>
                <a:gd name="connsiteX3" fmla="*/ 3810 w 11629"/>
                <a:gd name="connsiteY3" fmla="*/ 6238 h 13941"/>
              </a:gdLst>
              <a:ahLst/>
              <a:cxnLst>
                <a:cxn ang="0">
                  <a:pos x="connsiteX0" y="connsiteY0"/>
                </a:cxn>
                <a:cxn ang="0">
                  <a:pos x="connsiteX1" y="connsiteY1"/>
                </a:cxn>
                <a:cxn ang="0">
                  <a:pos x="connsiteX2" y="connsiteY2"/>
                </a:cxn>
                <a:cxn ang="0">
                  <a:pos x="connsiteX3" y="connsiteY3"/>
                </a:cxn>
              </a:cxnLst>
              <a:rect l="l" t="t" r="r" b="b"/>
              <a:pathLst>
                <a:path w="11629" h="13941">
                  <a:moveTo>
                    <a:pt x="3810" y="6238"/>
                  </a:moveTo>
                  <a:cubicBezTo>
                    <a:pt x="-3143" y="19573"/>
                    <a:pt x="15812" y="13668"/>
                    <a:pt x="10763" y="3095"/>
                  </a:cubicBezTo>
                  <a:cubicBezTo>
                    <a:pt x="8192" y="-2144"/>
                    <a:pt x="1619" y="-143"/>
                    <a:pt x="0" y="4714"/>
                  </a:cubicBezTo>
                  <a:lnTo>
                    <a:pt x="3810" y="6238"/>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1" name="Freeform: Shape 1880">
              <a:extLst>
                <a:ext uri="{FF2B5EF4-FFF2-40B4-BE49-F238E27FC236}">
                  <a16:creationId xmlns:a16="http://schemas.microsoft.com/office/drawing/2014/main" id="{14C0FB70-740E-47B5-A939-FBAB458C136F}"/>
                </a:ext>
              </a:extLst>
            </p:cNvPr>
            <p:cNvSpPr/>
            <p:nvPr/>
          </p:nvSpPr>
          <p:spPr>
            <a:xfrm>
              <a:off x="6761694" y="3331141"/>
              <a:ext cx="10108" cy="14214"/>
            </a:xfrm>
            <a:custGeom>
              <a:avLst/>
              <a:gdLst>
                <a:gd name="connsiteX0" fmla="*/ 293 w 10108"/>
                <a:gd name="connsiteY0" fmla="*/ 7466 h 14214"/>
                <a:gd name="connsiteX1" fmla="*/ 9913 w 10108"/>
                <a:gd name="connsiteY1" fmla="*/ 5180 h 14214"/>
                <a:gd name="connsiteX2" fmla="*/ 864 w 10108"/>
                <a:gd name="connsiteY2" fmla="*/ 4418 h 14214"/>
                <a:gd name="connsiteX3" fmla="*/ 293 w 10108"/>
                <a:gd name="connsiteY3" fmla="*/ 7466 h 14214"/>
              </a:gdLst>
              <a:ahLst/>
              <a:cxnLst>
                <a:cxn ang="0">
                  <a:pos x="connsiteX0" y="connsiteY0"/>
                </a:cxn>
                <a:cxn ang="0">
                  <a:pos x="connsiteX1" y="connsiteY1"/>
                </a:cxn>
                <a:cxn ang="0">
                  <a:pos x="connsiteX2" y="connsiteY2"/>
                </a:cxn>
                <a:cxn ang="0">
                  <a:pos x="connsiteX3" y="connsiteY3"/>
                </a:cxn>
              </a:cxnLst>
              <a:rect l="l" t="t" r="r" b="b"/>
              <a:pathLst>
                <a:path w="10108" h="14214">
                  <a:moveTo>
                    <a:pt x="293" y="7466"/>
                  </a:moveTo>
                  <a:cubicBezTo>
                    <a:pt x="-2184" y="17563"/>
                    <a:pt x="11913" y="15944"/>
                    <a:pt x="9913" y="5180"/>
                  </a:cubicBezTo>
                  <a:cubicBezTo>
                    <a:pt x="8770" y="-1297"/>
                    <a:pt x="2960" y="-1868"/>
                    <a:pt x="864" y="4418"/>
                  </a:cubicBezTo>
                  <a:lnTo>
                    <a:pt x="293" y="746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2" name="Freeform: Shape 1881">
              <a:extLst>
                <a:ext uri="{FF2B5EF4-FFF2-40B4-BE49-F238E27FC236}">
                  <a16:creationId xmlns:a16="http://schemas.microsoft.com/office/drawing/2014/main" id="{4791EA88-A412-43E6-A607-EEC8ED74B3DE}"/>
                </a:ext>
              </a:extLst>
            </p:cNvPr>
            <p:cNvSpPr/>
            <p:nvPr/>
          </p:nvSpPr>
          <p:spPr>
            <a:xfrm>
              <a:off x="7215758"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3" name="Freeform: Shape 1882">
              <a:extLst>
                <a:ext uri="{FF2B5EF4-FFF2-40B4-BE49-F238E27FC236}">
                  <a16:creationId xmlns:a16="http://schemas.microsoft.com/office/drawing/2014/main" id="{D05769D4-AC79-4966-B320-2C108B41F219}"/>
                </a:ext>
              </a:extLst>
            </p:cNvPr>
            <p:cNvSpPr/>
            <p:nvPr/>
          </p:nvSpPr>
          <p:spPr>
            <a:xfrm>
              <a:off x="7146035" y="3505962"/>
              <a:ext cx="22098" cy="26098"/>
            </a:xfrm>
            <a:custGeom>
              <a:avLst/>
              <a:gdLst>
                <a:gd name="connsiteX0" fmla="*/ 22098 w 22098"/>
                <a:gd name="connsiteY0" fmla="*/ 13049 h 26098"/>
                <a:gd name="connsiteX1" fmla="*/ 11049 w 22098"/>
                <a:gd name="connsiteY1" fmla="*/ 26098 h 26098"/>
                <a:gd name="connsiteX2" fmla="*/ 0 w 22098"/>
                <a:gd name="connsiteY2" fmla="*/ 13049 h 26098"/>
                <a:gd name="connsiteX3" fmla="*/ 11049 w 22098"/>
                <a:gd name="connsiteY3" fmla="*/ 0 h 26098"/>
                <a:gd name="connsiteX4" fmla="*/ 22098 w 22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26098">
                  <a:moveTo>
                    <a:pt x="22098" y="13049"/>
                  </a:moveTo>
                  <a:cubicBezTo>
                    <a:pt x="22098" y="20288"/>
                    <a:pt x="17145" y="26098"/>
                    <a:pt x="11049" y="26098"/>
                  </a:cubicBezTo>
                  <a:cubicBezTo>
                    <a:pt x="4953" y="26098"/>
                    <a:pt x="0" y="20288"/>
                    <a:pt x="0" y="13049"/>
                  </a:cubicBezTo>
                  <a:cubicBezTo>
                    <a:pt x="0" y="5810"/>
                    <a:pt x="4953" y="0"/>
                    <a:pt x="11049" y="0"/>
                  </a:cubicBezTo>
                  <a:cubicBezTo>
                    <a:pt x="17145" y="0"/>
                    <a:pt x="22098" y="5810"/>
                    <a:pt x="22098" y="13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4" name="Freeform: Shape 1883">
              <a:extLst>
                <a:ext uri="{FF2B5EF4-FFF2-40B4-BE49-F238E27FC236}">
                  <a16:creationId xmlns:a16="http://schemas.microsoft.com/office/drawing/2014/main" id="{6F488672-D493-40AE-B9D2-E2D624585A88}"/>
                </a:ext>
              </a:extLst>
            </p:cNvPr>
            <p:cNvSpPr/>
            <p:nvPr/>
          </p:nvSpPr>
          <p:spPr>
            <a:xfrm>
              <a:off x="7141082" y="3475196"/>
              <a:ext cx="13716" cy="16192"/>
            </a:xfrm>
            <a:custGeom>
              <a:avLst/>
              <a:gdLst>
                <a:gd name="connsiteX0" fmla="*/ 13716 w 13716"/>
                <a:gd name="connsiteY0" fmla="*/ 8096 h 16192"/>
                <a:gd name="connsiteX1" fmla="*/ 6858 w 13716"/>
                <a:gd name="connsiteY1" fmla="*/ 16193 h 16192"/>
                <a:gd name="connsiteX2" fmla="*/ 0 w 13716"/>
                <a:gd name="connsiteY2" fmla="*/ 8096 h 16192"/>
                <a:gd name="connsiteX3" fmla="*/ 6858 w 13716"/>
                <a:gd name="connsiteY3" fmla="*/ 0 h 16192"/>
                <a:gd name="connsiteX4" fmla="*/ 13716 w 13716"/>
                <a:gd name="connsiteY4" fmla="*/ 8096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6192">
                  <a:moveTo>
                    <a:pt x="13716" y="8096"/>
                  </a:moveTo>
                  <a:cubicBezTo>
                    <a:pt x="13716" y="12573"/>
                    <a:pt x="10668" y="16193"/>
                    <a:pt x="6858" y="16193"/>
                  </a:cubicBezTo>
                  <a:cubicBezTo>
                    <a:pt x="3048" y="16193"/>
                    <a:pt x="0" y="12573"/>
                    <a:pt x="0" y="8096"/>
                  </a:cubicBezTo>
                  <a:cubicBezTo>
                    <a:pt x="0" y="3620"/>
                    <a:pt x="3048" y="0"/>
                    <a:pt x="6858" y="0"/>
                  </a:cubicBezTo>
                  <a:cubicBezTo>
                    <a:pt x="10668" y="0"/>
                    <a:pt x="13716" y="3620"/>
                    <a:pt x="13716" y="8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5" name="Freeform: Shape 1884">
              <a:extLst>
                <a:ext uri="{FF2B5EF4-FFF2-40B4-BE49-F238E27FC236}">
                  <a16:creationId xmlns:a16="http://schemas.microsoft.com/office/drawing/2014/main" id="{27904EE8-4D07-4B0C-921D-390514B9716F}"/>
                </a:ext>
              </a:extLst>
            </p:cNvPr>
            <p:cNvSpPr/>
            <p:nvPr/>
          </p:nvSpPr>
          <p:spPr>
            <a:xfrm>
              <a:off x="7106411" y="3480339"/>
              <a:ext cx="16287" cy="19240"/>
            </a:xfrm>
            <a:custGeom>
              <a:avLst/>
              <a:gdLst>
                <a:gd name="connsiteX0" fmla="*/ 16288 w 16287"/>
                <a:gd name="connsiteY0" fmla="*/ 9620 h 19240"/>
                <a:gd name="connsiteX1" fmla="*/ 8096 w 16287"/>
                <a:gd name="connsiteY1" fmla="*/ 19241 h 19240"/>
                <a:gd name="connsiteX2" fmla="*/ 0 w 16287"/>
                <a:gd name="connsiteY2" fmla="*/ 9620 h 19240"/>
                <a:gd name="connsiteX3" fmla="*/ 8192 w 16287"/>
                <a:gd name="connsiteY3" fmla="*/ 0 h 19240"/>
                <a:gd name="connsiteX4" fmla="*/ 16288 w 16287"/>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9240">
                  <a:moveTo>
                    <a:pt x="16288" y="9620"/>
                  </a:moveTo>
                  <a:cubicBezTo>
                    <a:pt x="16288" y="14954"/>
                    <a:pt x="12668" y="19241"/>
                    <a:pt x="8096" y="19241"/>
                  </a:cubicBezTo>
                  <a:cubicBezTo>
                    <a:pt x="3620" y="19241"/>
                    <a:pt x="0" y="14954"/>
                    <a:pt x="0" y="9620"/>
                  </a:cubicBezTo>
                  <a:cubicBezTo>
                    <a:pt x="0" y="4286"/>
                    <a:pt x="3620" y="0"/>
                    <a:pt x="8192" y="0"/>
                  </a:cubicBezTo>
                  <a:cubicBezTo>
                    <a:pt x="12668" y="0"/>
                    <a:pt x="16288" y="4286"/>
                    <a:pt x="16288"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6" name="Freeform: Shape 1885">
              <a:extLst>
                <a:ext uri="{FF2B5EF4-FFF2-40B4-BE49-F238E27FC236}">
                  <a16:creationId xmlns:a16="http://schemas.microsoft.com/office/drawing/2014/main" id="{D01C13B7-0901-4CC9-A901-2C925320626F}"/>
                </a:ext>
              </a:extLst>
            </p:cNvPr>
            <p:cNvSpPr/>
            <p:nvPr/>
          </p:nvSpPr>
          <p:spPr>
            <a:xfrm>
              <a:off x="7089171" y="3494151"/>
              <a:ext cx="12001" cy="14096"/>
            </a:xfrm>
            <a:custGeom>
              <a:avLst/>
              <a:gdLst>
                <a:gd name="connsiteX0" fmla="*/ 12002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2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2" y="7049"/>
                  </a:moveTo>
                  <a:cubicBezTo>
                    <a:pt x="12002" y="10954"/>
                    <a:pt x="9335" y="14097"/>
                    <a:pt x="6001" y="14097"/>
                  </a:cubicBezTo>
                  <a:cubicBezTo>
                    <a:pt x="2667" y="14097"/>
                    <a:pt x="0" y="10954"/>
                    <a:pt x="0" y="7049"/>
                  </a:cubicBezTo>
                  <a:cubicBezTo>
                    <a:pt x="0" y="3143"/>
                    <a:pt x="2667" y="0"/>
                    <a:pt x="6001" y="0"/>
                  </a:cubicBezTo>
                  <a:cubicBezTo>
                    <a:pt x="9335" y="0"/>
                    <a:pt x="12002" y="3143"/>
                    <a:pt x="12002"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7" name="Freeform: Shape 1886">
              <a:extLst>
                <a:ext uri="{FF2B5EF4-FFF2-40B4-BE49-F238E27FC236}">
                  <a16:creationId xmlns:a16="http://schemas.microsoft.com/office/drawing/2014/main" id="{B73AC8EA-4252-4666-AE33-A7F5EF037296}"/>
                </a:ext>
              </a:extLst>
            </p:cNvPr>
            <p:cNvSpPr/>
            <p:nvPr/>
          </p:nvSpPr>
          <p:spPr>
            <a:xfrm>
              <a:off x="7075740" y="3508247"/>
              <a:ext cx="13430" cy="15811"/>
            </a:xfrm>
            <a:custGeom>
              <a:avLst/>
              <a:gdLst>
                <a:gd name="connsiteX0" fmla="*/ 13430 w 13430"/>
                <a:gd name="connsiteY0" fmla="*/ 7906 h 15811"/>
                <a:gd name="connsiteX1" fmla="*/ 6668 w 13430"/>
                <a:gd name="connsiteY1" fmla="*/ 15811 h 15811"/>
                <a:gd name="connsiteX2" fmla="*/ 0 w 13430"/>
                <a:gd name="connsiteY2" fmla="*/ 7906 h 15811"/>
                <a:gd name="connsiteX3" fmla="*/ 6763 w 13430"/>
                <a:gd name="connsiteY3" fmla="*/ 0 h 15811"/>
                <a:gd name="connsiteX4" fmla="*/ 13430 w 13430"/>
                <a:gd name="connsiteY4" fmla="*/ 790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5811">
                  <a:moveTo>
                    <a:pt x="13430" y="7906"/>
                  </a:moveTo>
                  <a:cubicBezTo>
                    <a:pt x="13430" y="12287"/>
                    <a:pt x="10383" y="15811"/>
                    <a:pt x="6668" y="15811"/>
                  </a:cubicBezTo>
                  <a:cubicBezTo>
                    <a:pt x="2953" y="15811"/>
                    <a:pt x="0" y="12287"/>
                    <a:pt x="0" y="7906"/>
                  </a:cubicBezTo>
                  <a:cubicBezTo>
                    <a:pt x="0" y="3524"/>
                    <a:pt x="3048" y="0"/>
                    <a:pt x="6763" y="0"/>
                  </a:cubicBezTo>
                  <a:cubicBezTo>
                    <a:pt x="10383" y="0"/>
                    <a:pt x="13430" y="3524"/>
                    <a:pt x="13430" y="790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8" name="Freeform: Shape 1887">
              <a:extLst>
                <a:ext uri="{FF2B5EF4-FFF2-40B4-BE49-F238E27FC236}">
                  <a16:creationId xmlns:a16="http://schemas.microsoft.com/office/drawing/2014/main" id="{E480A170-4680-4882-8C55-C306B524E9CE}"/>
                </a:ext>
              </a:extLst>
            </p:cNvPr>
            <p:cNvSpPr/>
            <p:nvPr/>
          </p:nvSpPr>
          <p:spPr>
            <a:xfrm>
              <a:off x="7218996"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9" name="Freeform: Shape 1888">
              <a:extLst>
                <a:ext uri="{FF2B5EF4-FFF2-40B4-BE49-F238E27FC236}">
                  <a16:creationId xmlns:a16="http://schemas.microsoft.com/office/drawing/2014/main" id="{DCE3B928-53B7-4E82-A90F-7F7403E449A4}"/>
                </a:ext>
              </a:extLst>
            </p:cNvPr>
            <p:cNvSpPr/>
            <p:nvPr/>
          </p:nvSpPr>
          <p:spPr>
            <a:xfrm>
              <a:off x="7213186" y="3505962"/>
              <a:ext cx="10763" cy="12763"/>
            </a:xfrm>
            <a:custGeom>
              <a:avLst/>
              <a:gdLst>
                <a:gd name="connsiteX0" fmla="*/ 10763 w 10763"/>
                <a:gd name="connsiteY0" fmla="*/ 6382 h 12763"/>
                <a:gd name="connsiteX1" fmla="*/ 5334 w 10763"/>
                <a:gd name="connsiteY1" fmla="*/ 12763 h 12763"/>
                <a:gd name="connsiteX2" fmla="*/ 0 w 10763"/>
                <a:gd name="connsiteY2" fmla="*/ 6382 h 12763"/>
                <a:gd name="connsiteX3" fmla="*/ 5429 w 10763"/>
                <a:gd name="connsiteY3" fmla="*/ 0 h 12763"/>
                <a:gd name="connsiteX4" fmla="*/ 10763 w 10763"/>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2763">
                  <a:moveTo>
                    <a:pt x="10763" y="6382"/>
                  </a:moveTo>
                  <a:cubicBezTo>
                    <a:pt x="10763" y="9906"/>
                    <a:pt x="8382" y="12763"/>
                    <a:pt x="5334" y="12763"/>
                  </a:cubicBezTo>
                  <a:cubicBezTo>
                    <a:pt x="2381" y="12763"/>
                    <a:pt x="0" y="9906"/>
                    <a:pt x="0" y="6382"/>
                  </a:cubicBezTo>
                  <a:cubicBezTo>
                    <a:pt x="0" y="2857"/>
                    <a:pt x="2381" y="0"/>
                    <a:pt x="5429" y="0"/>
                  </a:cubicBezTo>
                  <a:cubicBezTo>
                    <a:pt x="8382" y="95"/>
                    <a:pt x="10763" y="2953"/>
                    <a:pt x="10763"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0" name="Freeform: Shape 1889">
              <a:extLst>
                <a:ext uri="{FF2B5EF4-FFF2-40B4-BE49-F238E27FC236}">
                  <a16:creationId xmlns:a16="http://schemas.microsoft.com/office/drawing/2014/main" id="{EF92E33C-B8A1-45B1-8747-70D410E8139E}"/>
                </a:ext>
              </a:extLst>
            </p:cNvPr>
            <p:cNvSpPr/>
            <p:nvPr/>
          </p:nvSpPr>
          <p:spPr>
            <a:xfrm>
              <a:off x="7203566" y="3485768"/>
              <a:ext cx="9525" cy="13906"/>
            </a:xfrm>
            <a:custGeom>
              <a:avLst/>
              <a:gdLst>
                <a:gd name="connsiteX0" fmla="*/ 0 w 9525"/>
                <a:gd name="connsiteY0" fmla="*/ 6953 h 13906"/>
                <a:gd name="connsiteX1" fmla="*/ 0 w 9525"/>
                <a:gd name="connsiteY1" fmla="*/ 13906 h 13906"/>
                <a:gd name="connsiteX2" fmla="*/ 0 w 9525"/>
                <a:gd name="connsiteY2" fmla="*/ 6953 h 13906"/>
                <a:gd name="connsiteX3" fmla="*/ 0 w 9525"/>
                <a:gd name="connsiteY3" fmla="*/ 0 h 13906"/>
                <a:gd name="connsiteX4" fmla="*/ 0 w 9525"/>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3906">
                  <a:moveTo>
                    <a:pt x="0" y="6953"/>
                  </a:moveTo>
                  <a:cubicBezTo>
                    <a:pt x="0" y="10763"/>
                    <a:pt x="0" y="13906"/>
                    <a:pt x="0" y="13906"/>
                  </a:cubicBezTo>
                  <a:cubicBezTo>
                    <a:pt x="0" y="13906"/>
                    <a:pt x="0" y="10858"/>
                    <a:pt x="0" y="6953"/>
                  </a:cubicBezTo>
                  <a:cubicBezTo>
                    <a:pt x="0" y="3143"/>
                    <a:pt x="0" y="0"/>
                    <a:pt x="0" y="0"/>
                  </a:cubicBezTo>
                  <a:cubicBezTo>
                    <a:pt x="0" y="0"/>
                    <a:pt x="0" y="3143"/>
                    <a:pt x="0" y="695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1" name="Freeform: Shape 1890">
              <a:extLst>
                <a:ext uri="{FF2B5EF4-FFF2-40B4-BE49-F238E27FC236}">
                  <a16:creationId xmlns:a16="http://schemas.microsoft.com/office/drawing/2014/main" id="{19A4AE6E-BCE9-44EB-B32E-97CAC0B77971}"/>
                </a:ext>
              </a:extLst>
            </p:cNvPr>
            <p:cNvSpPr/>
            <p:nvPr/>
          </p:nvSpPr>
          <p:spPr>
            <a:xfrm>
              <a:off x="7157084" y="3482054"/>
              <a:ext cx="20955" cy="24764"/>
            </a:xfrm>
            <a:custGeom>
              <a:avLst/>
              <a:gdLst>
                <a:gd name="connsiteX0" fmla="*/ 20955 w 20955"/>
                <a:gd name="connsiteY0" fmla="*/ 12382 h 24764"/>
                <a:gd name="connsiteX1" fmla="*/ 10478 w 20955"/>
                <a:gd name="connsiteY1" fmla="*/ 24765 h 24764"/>
                <a:gd name="connsiteX2" fmla="*/ 0 w 20955"/>
                <a:gd name="connsiteY2" fmla="*/ 12382 h 24764"/>
                <a:gd name="connsiteX3" fmla="*/ 10478 w 20955"/>
                <a:gd name="connsiteY3" fmla="*/ 0 h 24764"/>
                <a:gd name="connsiteX4" fmla="*/ 20955 w 20955"/>
                <a:gd name="connsiteY4" fmla="*/ 12382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4764">
                  <a:moveTo>
                    <a:pt x="20955" y="12382"/>
                  </a:moveTo>
                  <a:cubicBezTo>
                    <a:pt x="20955" y="19241"/>
                    <a:pt x="16288" y="24765"/>
                    <a:pt x="10478" y="24765"/>
                  </a:cubicBezTo>
                  <a:cubicBezTo>
                    <a:pt x="4667" y="24765"/>
                    <a:pt x="0" y="19241"/>
                    <a:pt x="0" y="12382"/>
                  </a:cubicBezTo>
                  <a:cubicBezTo>
                    <a:pt x="0" y="5525"/>
                    <a:pt x="4667" y="0"/>
                    <a:pt x="10478" y="0"/>
                  </a:cubicBezTo>
                  <a:cubicBezTo>
                    <a:pt x="16288" y="0"/>
                    <a:pt x="20955" y="5620"/>
                    <a:pt x="20955" y="12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2" name="Freeform: Shape 1891">
              <a:extLst>
                <a:ext uri="{FF2B5EF4-FFF2-40B4-BE49-F238E27FC236}">
                  <a16:creationId xmlns:a16="http://schemas.microsoft.com/office/drawing/2014/main" id="{EB830348-5462-4657-A95B-6B5175C051E6}"/>
                </a:ext>
              </a:extLst>
            </p:cNvPr>
            <p:cNvSpPr/>
            <p:nvPr/>
          </p:nvSpPr>
          <p:spPr>
            <a:xfrm>
              <a:off x="6637971" y="3561016"/>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574"/>
                    <a:pt x="19145" y="29146"/>
                    <a:pt x="12287" y="29146"/>
                  </a:cubicBezTo>
                  <a:cubicBezTo>
                    <a:pt x="5525" y="29146"/>
                    <a:pt x="0" y="22574"/>
                    <a:pt x="0" y="14573"/>
                  </a:cubicBezTo>
                  <a:cubicBezTo>
                    <a:pt x="0" y="6572"/>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3" name="Freeform: Shape 1892">
              <a:extLst>
                <a:ext uri="{FF2B5EF4-FFF2-40B4-BE49-F238E27FC236}">
                  <a16:creationId xmlns:a16="http://schemas.microsoft.com/office/drawing/2014/main" id="{7EB77124-B681-484B-BA72-BFFB78FD29D1}"/>
                </a:ext>
              </a:extLst>
            </p:cNvPr>
            <p:cNvSpPr/>
            <p:nvPr/>
          </p:nvSpPr>
          <p:spPr>
            <a:xfrm>
              <a:off x="6696263" y="3558825"/>
              <a:ext cx="23908" cy="28289"/>
            </a:xfrm>
            <a:custGeom>
              <a:avLst/>
              <a:gdLst>
                <a:gd name="connsiteX0" fmla="*/ 23909 w 23908"/>
                <a:gd name="connsiteY0" fmla="*/ 14192 h 28289"/>
                <a:gd name="connsiteX1" fmla="*/ 11907 w 23908"/>
                <a:gd name="connsiteY1" fmla="*/ 28289 h 28289"/>
                <a:gd name="connsiteX2" fmla="*/ 1 w 23908"/>
                <a:gd name="connsiteY2" fmla="*/ 14097 h 28289"/>
                <a:gd name="connsiteX3" fmla="*/ 12003 w 23908"/>
                <a:gd name="connsiteY3" fmla="*/ 0 h 28289"/>
                <a:gd name="connsiteX4" fmla="*/ 23909 w 23908"/>
                <a:gd name="connsiteY4" fmla="*/ 14192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 h="28289">
                  <a:moveTo>
                    <a:pt x="23909" y="14192"/>
                  </a:moveTo>
                  <a:cubicBezTo>
                    <a:pt x="23909" y="22003"/>
                    <a:pt x="18575" y="28289"/>
                    <a:pt x="11907" y="28289"/>
                  </a:cubicBezTo>
                  <a:cubicBezTo>
                    <a:pt x="5335" y="28289"/>
                    <a:pt x="-94" y="21907"/>
                    <a:pt x="1" y="14097"/>
                  </a:cubicBezTo>
                  <a:cubicBezTo>
                    <a:pt x="1" y="6286"/>
                    <a:pt x="5335" y="0"/>
                    <a:pt x="12003" y="0"/>
                  </a:cubicBezTo>
                  <a:cubicBezTo>
                    <a:pt x="18575" y="0"/>
                    <a:pt x="23909" y="6382"/>
                    <a:pt x="23909"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4" name="Freeform: Shape 1893">
              <a:extLst>
                <a:ext uri="{FF2B5EF4-FFF2-40B4-BE49-F238E27FC236}">
                  <a16:creationId xmlns:a16="http://schemas.microsoft.com/office/drawing/2014/main" id="{05C897CA-2979-48CF-9FF3-42D0B3571606}"/>
                </a:ext>
              </a:extLst>
            </p:cNvPr>
            <p:cNvSpPr/>
            <p:nvPr/>
          </p:nvSpPr>
          <p:spPr>
            <a:xfrm>
              <a:off x="6708070" y="3523487"/>
              <a:ext cx="5243" cy="6191"/>
            </a:xfrm>
            <a:custGeom>
              <a:avLst/>
              <a:gdLst>
                <a:gd name="connsiteX0" fmla="*/ 5244 w 5243"/>
                <a:gd name="connsiteY0" fmla="*/ 3143 h 6191"/>
                <a:gd name="connsiteX1" fmla="*/ 2577 w 5243"/>
                <a:gd name="connsiteY1" fmla="*/ 6191 h 6191"/>
                <a:gd name="connsiteX2" fmla="*/ 5 w 5243"/>
                <a:gd name="connsiteY2" fmla="*/ 3048 h 6191"/>
                <a:gd name="connsiteX3" fmla="*/ 2672 w 5243"/>
                <a:gd name="connsiteY3" fmla="*/ 0 h 6191"/>
                <a:gd name="connsiteX4" fmla="*/ 5244 w 5243"/>
                <a:gd name="connsiteY4" fmla="*/ 314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 h="6191">
                  <a:moveTo>
                    <a:pt x="5244" y="3143"/>
                  </a:moveTo>
                  <a:cubicBezTo>
                    <a:pt x="5244" y="4858"/>
                    <a:pt x="4101" y="6191"/>
                    <a:pt x="2577" y="6191"/>
                  </a:cubicBezTo>
                  <a:cubicBezTo>
                    <a:pt x="1148" y="6191"/>
                    <a:pt x="-90" y="4763"/>
                    <a:pt x="5" y="3048"/>
                  </a:cubicBezTo>
                  <a:cubicBezTo>
                    <a:pt x="5" y="1334"/>
                    <a:pt x="1148" y="0"/>
                    <a:pt x="2672" y="0"/>
                  </a:cubicBezTo>
                  <a:cubicBezTo>
                    <a:pt x="4006" y="95"/>
                    <a:pt x="5244" y="1429"/>
                    <a:pt x="5244" y="314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5" name="Freeform: Shape 1894">
              <a:extLst>
                <a:ext uri="{FF2B5EF4-FFF2-40B4-BE49-F238E27FC236}">
                  <a16:creationId xmlns:a16="http://schemas.microsoft.com/office/drawing/2014/main" id="{082AB7A5-6D4E-4398-BE4E-B2D2AE1DE91E}"/>
                </a:ext>
              </a:extLst>
            </p:cNvPr>
            <p:cNvSpPr/>
            <p:nvPr/>
          </p:nvSpPr>
          <p:spPr>
            <a:xfrm>
              <a:off x="6724935" y="3493579"/>
              <a:ext cx="4571" cy="5524"/>
            </a:xfrm>
            <a:custGeom>
              <a:avLst/>
              <a:gdLst>
                <a:gd name="connsiteX0" fmla="*/ 4572 w 4571"/>
                <a:gd name="connsiteY0" fmla="*/ 2762 h 5524"/>
                <a:gd name="connsiteX1" fmla="*/ 2286 w 4571"/>
                <a:gd name="connsiteY1" fmla="*/ 5525 h 5524"/>
                <a:gd name="connsiteX2" fmla="*/ 0 w 4571"/>
                <a:gd name="connsiteY2" fmla="*/ 2762 h 5524"/>
                <a:gd name="connsiteX3" fmla="*/ 2286 w 4571"/>
                <a:gd name="connsiteY3" fmla="*/ 0 h 5524"/>
                <a:gd name="connsiteX4" fmla="*/ 4572 w 4571"/>
                <a:gd name="connsiteY4" fmla="*/ 2762 h 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524">
                  <a:moveTo>
                    <a:pt x="4572" y="2762"/>
                  </a:moveTo>
                  <a:cubicBezTo>
                    <a:pt x="4572" y="4286"/>
                    <a:pt x="3524" y="5525"/>
                    <a:pt x="2286" y="5525"/>
                  </a:cubicBezTo>
                  <a:cubicBezTo>
                    <a:pt x="1048" y="5525"/>
                    <a:pt x="0" y="4286"/>
                    <a:pt x="0" y="2762"/>
                  </a:cubicBezTo>
                  <a:cubicBezTo>
                    <a:pt x="0" y="1238"/>
                    <a:pt x="1048" y="0"/>
                    <a:pt x="2286" y="0"/>
                  </a:cubicBezTo>
                  <a:cubicBezTo>
                    <a:pt x="3524" y="0"/>
                    <a:pt x="4572" y="1238"/>
                    <a:pt x="4572" y="276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6" name="Freeform: Shape 1895">
              <a:extLst>
                <a:ext uri="{FF2B5EF4-FFF2-40B4-BE49-F238E27FC236}">
                  <a16:creationId xmlns:a16="http://schemas.microsoft.com/office/drawing/2014/main" id="{982D2276-F2EE-4CCD-9F10-547463178721}"/>
                </a:ext>
              </a:extLst>
            </p:cNvPr>
            <p:cNvSpPr/>
            <p:nvPr/>
          </p:nvSpPr>
          <p:spPr>
            <a:xfrm>
              <a:off x="6736460" y="3470338"/>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0"/>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7" name="Freeform: Shape 1896">
              <a:extLst>
                <a:ext uri="{FF2B5EF4-FFF2-40B4-BE49-F238E27FC236}">
                  <a16:creationId xmlns:a16="http://schemas.microsoft.com/office/drawing/2014/main" id="{6021E1C9-6E39-4E3D-8AA5-D107C7990637}"/>
                </a:ext>
              </a:extLst>
            </p:cNvPr>
            <p:cNvSpPr/>
            <p:nvPr/>
          </p:nvSpPr>
          <p:spPr>
            <a:xfrm>
              <a:off x="6761606" y="3449002"/>
              <a:ext cx="14477" cy="17145"/>
            </a:xfrm>
            <a:custGeom>
              <a:avLst/>
              <a:gdLst>
                <a:gd name="connsiteX0" fmla="*/ 14478 w 14477"/>
                <a:gd name="connsiteY0" fmla="*/ 8573 h 17145"/>
                <a:gd name="connsiteX1" fmla="*/ 7239 w 14477"/>
                <a:gd name="connsiteY1" fmla="*/ 17145 h 17145"/>
                <a:gd name="connsiteX2" fmla="*/ 0 w 14477"/>
                <a:gd name="connsiteY2" fmla="*/ 8573 h 17145"/>
                <a:gd name="connsiteX3" fmla="*/ 7239 w 14477"/>
                <a:gd name="connsiteY3" fmla="*/ 0 h 17145"/>
                <a:gd name="connsiteX4" fmla="*/ 14478 w 14477"/>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5">
                  <a:moveTo>
                    <a:pt x="14478" y="8573"/>
                  </a:moveTo>
                  <a:cubicBezTo>
                    <a:pt x="14478" y="13335"/>
                    <a:pt x="11239" y="17145"/>
                    <a:pt x="7239" y="17145"/>
                  </a:cubicBezTo>
                  <a:cubicBezTo>
                    <a:pt x="3238" y="17145"/>
                    <a:pt x="0" y="13335"/>
                    <a:pt x="0" y="8573"/>
                  </a:cubicBezTo>
                  <a:cubicBezTo>
                    <a:pt x="0" y="3810"/>
                    <a:pt x="3238" y="0"/>
                    <a:pt x="7239" y="0"/>
                  </a:cubicBezTo>
                  <a:cubicBezTo>
                    <a:pt x="11239" y="0"/>
                    <a:pt x="14478" y="3810"/>
                    <a:pt x="14478" y="8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8" name="Freeform: Shape 1897">
              <a:extLst>
                <a:ext uri="{FF2B5EF4-FFF2-40B4-BE49-F238E27FC236}">
                  <a16:creationId xmlns:a16="http://schemas.microsoft.com/office/drawing/2014/main" id="{2512DDBC-3D77-4140-A3AE-D72DC7E41365}"/>
                </a:ext>
              </a:extLst>
            </p:cNvPr>
            <p:cNvSpPr/>
            <p:nvPr/>
          </p:nvSpPr>
          <p:spPr>
            <a:xfrm>
              <a:off x="6766749" y="3430047"/>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9" name="Freeform: Shape 1898">
              <a:extLst>
                <a:ext uri="{FF2B5EF4-FFF2-40B4-BE49-F238E27FC236}">
                  <a16:creationId xmlns:a16="http://schemas.microsoft.com/office/drawing/2014/main" id="{267170B5-FD9C-492B-AB79-326FEB7BA8F4}"/>
                </a:ext>
              </a:extLst>
            </p:cNvPr>
            <p:cNvSpPr/>
            <p:nvPr/>
          </p:nvSpPr>
          <p:spPr>
            <a:xfrm>
              <a:off x="6740746" y="3422618"/>
              <a:ext cx="24003" cy="28384"/>
            </a:xfrm>
            <a:custGeom>
              <a:avLst/>
              <a:gdLst>
                <a:gd name="connsiteX0" fmla="*/ 24003 w 24003"/>
                <a:gd name="connsiteY0" fmla="*/ 14192 h 28384"/>
                <a:gd name="connsiteX1" fmla="*/ 12001 w 24003"/>
                <a:gd name="connsiteY1" fmla="*/ 28384 h 28384"/>
                <a:gd name="connsiteX2" fmla="*/ 0 w 24003"/>
                <a:gd name="connsiteY2" fmla="*/ 14192 h 28384"/>
                <a:gd name="connsiteX3" fmla="*/ 12001 w 24003"/>
                <a:gd name="connsiteY3" fmla="*/ 0 h 28384"/>
                <a:gd name="connsiteX4" fmla="*/ 24003 w 24003"/>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 h="28384">
                  <a:moveTo>
                    <a:pt x="24003" y="14192"/>
                  </a:moveTo>
                  <a:cubicBezTo>
                    <a:pt x="24003" y="22003"/>
                    <a:pt x="18574" y="28384"/>
                    <a:pt x="12001" y="28384"/>
                  </a:cubicBezTo>
                  <a:cubicBezTo>
                    <a:pt x="5334" y="28384"/>
                    <a:pt x="0" y="22003"/>
                    <a:pt x="0" y="14192"/>
                  </a:cubicBezTo>
                  <a:cubicBezTo>
                    <a:pt x="0" y="6382"/>
                    <a:pt x="5429" y="0"/>
                    <a:pt x="12001" y="0"/>
                  </a:cubicBezTo>
                  <a:cubicBezTo>
                    <a:pt x="18669" y="95"/>
                    <a:pt x="24003" y="6382"/>
                    <a:pt x="24003"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0" name="Freeform: Shape 1899">
              <a:extLst>
                <a:ext uri="{FF2B5EF4-FFF2-40B4-BE49-F238E27FC236}">
                  <a16:creationId xmlns:a16="http://schemas.microsoft.com/office/drawing/2014/main" id="{441322B0-F2F6-4D42-A5B8-BD85D1161E34}"/>
                </a:ext>
              </a:extLst>
            </p:cNvPr>
            <p:cNvSpPr/>
            <p:nvPr/>
          </p:nvSpPr>
          <p:spPr>
            <a:xfrm>
              <a:off x="6520814" y="3541107"/>
              <a:ext cx="16383" cy="19242"/>
            </a:xfrm>
            <a:custGeom>
              <a:avLst/>
              <a:gdLst>
                <a:gd name="connsiteX0" fmla="*/ 16383 w 16383"/>
                <a:gd name="connsiteY0" fmla="*/ 9622 h 19242"/>
                <a:gd name="connsiteX1" fmla="*/ 8192 w 16383"/>
                <a:gd name="connsiteY1" fmla="*/ 19242 h 19242"/>
                <a:gd name="connsiteX2" fmla="*/ 0 w 16383"/>
                <a:gd name="connsiteY2" fmla="*/ 9622 h 19242"/>
                <a:gd name="connsiteX3" fmla="*/ 8192 w 16383"/>
                <a:gd name="connsiteY3" fmla="*/ 2 h 19242"/>
                <a:gd name="connsiteX4" fmla="*/ 16383 w 16383"/>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2">
                  <a:moveTo>
                    <a:pt x="16383" y="9622"/>
                  </a:moveTo>
                  <a:cubicBezTo>
                    <a:pt x="16383" y="14956"/>
                    <a:pt x="12763" y="19242"/>
                    <a:pt x="8192" y="19242"/>
                  </a:cubicBezTo>
                  <a:cubicBezTo>
                    <a:pt x="3715" y="19242"/>
                    <a:pt x="0" y="14956"/>
                    <a:pt x="0" y="9622"/>
                  </a:cubicBezTo>
                  <a:cubicBezTo>
                    <a:pt x="0" y="4288"/>
                    <a:pt x="3619" y="2"/>
                    <a:pt x="8192" y="2"/>
                  </a:cubicBezTo>
                  <a:cubicBezTo>
                    <a:pt x="12668" y="-94"/>
                    <a:pt x="16383" y="4288"/>
                    <a:pt x="16383" y="962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1" name="Freeform: Shape 1900">
              <a:extLst>
                <a:ext uri="{FF2B5EF4-FFF2-40B4-BE49-F238E27FC236}">
                  <a16:creationId xmlns:a16="http://schemas.microsoft.com/office/drawing/2014/main" id="{E2E6B7C0-4439-4EB0-9046-5BB0A567DEA7}"/>
                </a:ext>
              </a:extLst>
            </p:cNvPr>
            <p:cNvSpPr/>
            <p:nvPr/>
          </p:nvSpPr>
          <p:spPr>
            <a:xfrm>
              <a:off x="6486429" y="3560254"/>
              <a:ext cx="7715" cy="9144"/>
            </a:xfrm>
            <a:custGeom>
              <a:avLst/>
              <a:gdLst>
                <a:gd name="connsiteX0" fmla="*/ 7715 w 7715"/>
                <a:gd name="connsiteY0" fmla="*/ 4572 h 9144"/>
                <a:gd name="connsiteX1" fmla="*/ 3810 w 7715"/>
                <a:gd name="connsiteY1" fmla="*/ 9144 h 9144"/>
                <a:gd name="connsiteX2" fmla="*/ 0 w 7715"/>
                <a:gd name="connsiteY2" fmla="*/ 4572 h 9144"/>
                <a:gd name="connsiteX3" fmla="*/ 3905 w 7715"/>
                <a:gd name="connsiteY3" fmla="*/ 0 h 9144"/>
                <a:gd name="connsiteX4" fmla="*/ 7715 w 7715"/>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 h="9144">
                  <a:moveTo>
                    <a:pt x="7715" y="4572"/>
                  </a:moveTo>
                  <a:cubicBezTo>
                    <a:pt x="7715" y="7049"/>
                    <a:pt x="6001" y="9144"/>
                    <a:pt x="3810" y="9144"/>
                  </a:cubicBezTo>
                  <a:cubicBezTo>
                    <a:pt x="1714" y="9144"/>
                    <a:pt x="0" y="7144"/>
                    <a:pt x="0" y="4572"/>
                  </a:cubicBezTo>
                  <a:cubicBezTo>
                    <a:pt x="0" y="2096"/>
                    <a:pt x="1714" y="0"/>
                    <a:pt x="3905" y="0"/>
                  </a:cubicBezTo>
                  <a:cubicBezTo>
                    <a:pt x="6001" y="0"/>
                    <a:pt x="7715" y="2096"/>
                    <a:pt x="7715"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2" name="Freeform: Shape 1901">
              <a:extLst>
                <a:ext uri="{FF2B5EF4-FFF2-40B4-BE49-F238E27FC236}">
                  <a16:creationId xmlns:a16="http://schemas.microsoft.com/office/drawing/2014/main" id="{2CCA25B9-74C5-41E3-ACC8-879D48270C1F}"/>
                </a:ext>
              </a:extLst>
            </p:cNvPr>
            <p:cNvSpPr/>
            <p:nvPr/>
          </p:nvSpPr>
          <p:spPr>
            <a:xfrm>
              <a:off x="6323837" y="3584162"/>
              <a:ext cx="7620" cy="9048"/>
            </a:xfrm>
            <a:custGeom>
              <a:avLst/>
              <a:gdLst>
                <a:gd name="connsiteX0" fmla="*/ 7620 w 7620"/>
                <a:gd name="connsiteY0" fmla="*/ 4572 h 9048"/>
                <a:gd name="connsiteX1" fmla="*/ 3810 w 7620"/>
                <a:gd name="connsiteY1" fmla="*/ 9049 h 9048"/>
                <a:gd name="connsiteX2" fmla="*/ 0 w 7620"/>
                <a:gd name="connsiteY2" fmla="*/ 4477 h 9048"/>
                <a:gd name="connsiteX3" fmla="*/ 3810 w 7620"/>
                <a:gd name="connsiteY3" fmla="*/ 0 h 9048"/>
                <a:gd name="connsiteX4" fmla="*/ 7620 w 7620"/>
                <a:gd name="connsiteY4" fmla="*/ 4572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048">
                  <a:moveTo>
                    <a:pt x="7620" y="4572"/>
                  </a:moveTo>
                  <a:cubicBezTo>
                    <a:pt x="7620" y="7048"/>
                    <a:pt x="5905" y="9049"/>
                    <a:pt x="3810" y="9049"/>
                  </a:cubicBezTo>
                  <a:cubicBezTo>
                    <a:pt x="1715" y="9049"/>
                    <a:pt x="0" y="7048"/>
                    <a:pt x="0" y="4477"/>
                  </a:cubicBezTo>
                  <a:cubicBezTo>
                    <a:pt x="0" y="2000"/>
                    <a:pt x="1715" y="0"/>
                    <a:pt x="3810" y="0"/>
                  </a:cubicBezTo>
                  <a:cubicBezTo>
                    <a:pt x="5905" y="95"/>
                    <a:pt x="7620" y="2095"/>
                    <a:pt x="762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3" name="Freeform: Shape 1902">
              <a:extLst>
                <a:ext uri="{FF2B5EF4-FFF2-40B4-BE49-F238E27FC236}">
                  <a16:creationId xmlns:a16="http://schemas.microsoft.com/office/drawing/2014/main" id="{F725EC25-DE91-404D-8ABA-00D3326A0042}"/>
                </a:ext>
              </a:extLst>
            </p:cNvPr>
            <p:cNvSpPr/>
            <p:nvPr/>
          </p:nvSpPr>
          <p:spPr>
            <a:xfrm>
              <a:off x="6308403" y="3564540"/>
              <a:ext cx="8861" cy="10477"/>
            </a:xfrm>
            <a:custGeom>
              <a:avLst/>
              <a:gdLst>
                <a:gd name="connsiteX0" fmla="*/ 8861 w 8861"/>
                <a:gd name="connsiteY0" fmla="*/ 5239 h 10477"/>
                <a:gd name="connsiteX1" fmla="*/ 4385 w 8861"/>
                <a:gd name="connsiteY1" fmla="*/ 10478 h 10477"/>
                <a:gd name="connsiteX2" fmla="*/ 3 w 8861"/>
                <a:gd name="connsiteY2" fmla="*/ 5239 h 10477"/>
                <a:gd name="connsiteX3" fmla="*/ 4480 w 8861"/>
                <a:gd name="connsiteY3" fmla="*/ 0 h 10477"/>
                <a:gd name="connsiteX4" fmla="*/ 8861 w 8861"/>
                <a:gd name="connsiteY4" fmla="*/ 5239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 h="10477">
                  <a:moveTo>
                    <a:pt x="8861" y="5239"/>
                  </a:moveTo>
                  <a:cubicBezTo>
                    <a:pt x="8861" y="8096"/>
                    <a:pt x="6861" y="10478"/>
                    <a:pt x="4385" y="10478"/>
                  </a:cubicBezTo>
                  <a:cubicBezTo>
                    <a:pt x="1908" y="10478"/>
                    <a:pt x="-92" y="8096"/>
                    <a:pt x="3" y="5239"/>
                  </a:cubicBezTo>
                  <a:cubicBezTo>
                    <a:pt x="3" y="2381"/>
                    <a:pt x="2003" y="0"/>
                    <a:pt x="4480" y="0"/>
                  </a:cubicBezTo>
                  <a:cubicBezTo>
                    <a:pt x="6861" y="0"/>
                    <a:pt x="8861" y="2381"/>
                    <a:pt x="8861" y="5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4" name="Freeform: Shape 1903">
              <a:extLst>
                <a:ext uri="{FF2B5EF4-FFF2-40B4-BE49-F238E27FC236}">
                  <a16:creationId xmlns:a16="http://schemas.microsoft.com/office/drawing/2014/main" id="{A2BE4FBF-92AF-465F-A0A6-90485D27A379}"/>
                </a:ext>
              </a:extLst>
            </p:cNvPr>
            <p:cNvSpPr/>
            <p:nvPr/>
          </p:nvSpPr>
          <p:spPr>
            <a:xfrm>
              <a:off x="6291262" y="3555490"/>
              <a:ext cx="17145" cy="20194"/>
            </a:xfrm>
            <a:custGeom>
              <a:avLst/>
              <a:gdLst>
                <a:gd name="connsiteX0" fmla="*/ 17145 w 17145"/>
                <a:gd name="connsiteY0" fmla="*/ 10098 h 20194"/>
                <a:gd name="connsiteX1" fmla="*/ 8572 w 17145"/>
                <a:gd name="connsiteY1" fmla="*/ 20194 h 20194"/>
                <a:gd name="connsiteX2" fmla="*/ 0 w 17145"/>
                <a:gd name="connsiteY2" fmla="*/ 10098 h 20194"/>
                <a:gd name="connsiteX3" fmla="*/ 8572 w 17145"/>
                <a:gd name="connsiteY3" fmla="*/ 1 h 20194"/>
                <a:gd name="connsiteX4" fmla="*/ 17145 w 17145"/>
                <a:gd name="connsiteY4" fmla="*/ 10098 h 2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0194">
                  <a:moveTo>
                    <a:pt x="17145" y="10098"/>
                  </a:moveTo>
                  <a:cubicBezTo>
                    <a:pt x="17145" y="15718"/>
                    <a:pt x="13335" y="20194"/>
                    <a:pt x="8572" y="20194"/>
                  </a:cubicBezTo>
                  <a:cubicBezTo>
                    <a:pt x="3810" y="20194"/>
                    <a:pt x="0" y="15622"/>
                    <a:pt x="0" y="10098"/>
                  </a:cubicBezTo>
                  <a:cubicBezTo>
                    <a:pt x="0" y="4478"/>
                    <a:pt x="3810" y="1"/>
                    <a:pt x="8572" y="1"/>
                  </a:cubicBezTo>
                  <a:cubicBezTo>
                    <a:pt x="13240" y="-94"/>
                    <a:pt x="17145" y="4478"/>
                    <a:pt x="17145" y="10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5" name="Freeform: Shape 1904">
              <a:extLst>
                <a:ext uri="{FF2B5EF4-FFF2-40B4-BE49-F238E27FC236}">
                  <a16:creationId xmlns:a16="http://schemas.microsoft.com/office/drawing/2014/main" id="{436953FA-BB00-4996-B489-DDFD8CF9685E}"/>
                </a:ext>
              </a:extLst>
            </p:cNvPr>
            <p:cNvSpPr/>
            <p:nvPr/>
          </p:nvSpPr>
          <p:spPr>
            <a:xfrm>
              <a:off x="6356412" y="3540823"/>
              <a:ext cx="16383" cy="19240"/>
            </a:xfrm>
            <a:custGeom>
              <a:avLst/>
              <a:gdLst>
                <a:gd name="connsiteX0" fmla="*/ 16383 w 16383"/>
                <a:gd name="connsiteY0" fmla="*/ 9620 h 19240"/>
                <a:gd name="connsiteX1" fmla="*/ 8192 w 16383"/>
                <a:gd name="connsiteY1" fmla="*/ 19240 h 19240"/>
                <a:gd name="connsiteX2" fmla="*/ 0 w 16383"/>
                <a:gd name="connsiteY2" fmla="*/ 9620 h 19240"/>
                <a:gd name="connsiteX3" fmla="*/ 8192 w 16383"/>
                <a:gd name="connsiteY3" fmla="*/ 0 h 19240"/>
                <a:gd name="connsiteX4" fmla="*/ 16383 w 16383"/>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0">
                  <a:moveTo>
                    <a:pt x="16383" y="9620"/>
                  </a:moveTo>
                  <a:cubicBezTo>
                    <a:pt x="16383" y="14954"/>
                    <a:pt x="12763" y="19240"/>
                    <a:pt x="8192" y="19240"/>
                  </a:cubicBezTo>
                  <a:cubicBezTo>
                    <a:pt x="3715" y="19240"/>
                    <a:pt x="0" y="14954"/>
                    <a:pt x="0" y="9620"/>
                  </a:cubicBezTo>
                  <a:cubicBezTo>
                    <a:pt x="0" y="4286"/>
                    <a:pt x="3620" y="0"/>
                    <a:pt x="8192" y="0"/>
                  </a:cubicBezTo>
                  <a:cubicBezTo>
                    <a:pt x="12763" y="0"/>
                    <a:pt x="16383" y="4286"/>
                    <a:pt x="16383"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6" name="Freeform: Shape 1905">
              <a:extLst>
                <a:ext uri="{FF2B5EF4-FFF2-40B4-BE49-F238E27FC236}">
                  <a16:creationId xmlns:a16="http://schemas.microsoft.com/office/drawing/2014/main" id="{6B049F0E-0018-4FFF-B0B2-9333DAC357ED}"/>
                </a:ext>
              </a:extLst>
            </p:cNvPr>
            <p:cNvSpPr/>
            <p:nvPr/>
          </p:nvSpPr>
          <p:spPr>
            <a:xfrm>
              <a:off x="6364604" y="3517674"/>
              <a:ext cx="7239" cy="8385"/>
            </a:xfrm>
            <a:custGeom>
              <a:avLst/>
              <a:gdLst>
                <a:gd name="connsiteX0" fmla="*/ 7239 w 7239"/>
                <a:gd name="connsiteY0" fmla="*/ 4194 h 8385"/>
                <a:gd name="connsiteX1" fmla="*/ 3620 w 7239"/>
                <a:gd name="connsiteY1" fmla="*/ 8385 h 8385"/>
                <a:gd name="connsiteX2" fmla="*/ 0 w 7239"/>
                <a:gd name="connsiteY2" fmla="*/ 4194 h 8385"/>
                <a:gd name="connsiteX3" fmla="*/ 3620 w 7239"/>
                <a:gd name="connsiteY3" fmla="*/ 3 h 8385"/>
                <a:gd name="connsiteX4" fmla="*/ 7239 w 7239"/>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8385">
                  <a:moveTo>
                    <a:pt x="7239" y="4194"/>
                  </a:moveTo>
                  <a:cubicBezTo>
                    <a:pt x="7239" y="6576"/>
                    <a:pt x="5620" y="8385"/>
                    <a:pt x="3620" y="8385"/>
                  </a:cubicBezTo>
                  <a:cubicBezTo>
                    <a:pt x="1619" y="8385"/>
                    <a:pt x="0" y="6480"/>
                    <a:pt x="0" y="4194"/>
                  </a:cubicBezTo>
                  <a:cubicBezTo>
                    <a:pt x="0" y="1813"/>
                    <a:pt x="1619" y="3"/>
                    <a:pt x="3620" y="3"/>
                  </a:cubicBezTo>
                  <a:cubicBezTo>
                    <a:pt x="5620" y="-92"/>
                    <a:pt x="7239" y="1813"/>
                    <a:pt x="7239"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7" name="Freeform: Shape 1906">
              <a:extLst>
                <a:ext uri="{FF2B5EF4-FFF2-40B4-BE49-F238E27FC236}">
                  <a16:creationId xmlns:a16="http://schemas.microsoft.com/office/drawing/2014/main" id="{2A3EDDE4-A53A-4699-80F8-962EB73ACF6D}"/>
                </a:ext>
              </a:extLst>
            </p:cNvPr>
            <p:cNvSpPr/>
            <p:nvPr/>
          </p:nvSpPr>
          <p:spPr>
            <a:xfrm>
              <a:off x="6351364" y="3495863"/>
              <a:ext cx="10382" cy="12194"/>
            </a:xfrm>
            <a:custGeom>
              <a:avLst/>
              <a:gdLst>
                <a:gd name="connsiteX0" fmla="*/ 10382 w 10382"/>
                <a:gd name="connsiteY0" fmla="*/ 6098 h 12194"/>
                <a:gd name="connsiteX1" fmla="*/ 5144 w 10382"/>
                <a:gd name="connsiteY1" fmla="*/ 12194 h 12194"/>
                <a:gd name="connsiteX2" fmla="*/ 0 w 10382"/>
                <a:gd name="connsiteY2" fmla="*/ 6098 h 12194"/>
                <a:gd name="connsiteX3" fmla="*/ 5239 w 10382"/>
                <a:gd name="connsiteY3" fmla="*/ 2 h 12194"/>
                <a:gd name="connsiteX4" fmla="*/ 10382 w 10382"/>
                <a:gd name="connsiteY4" fmla="*/ 6098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94">
                  <a:moveTo>
                    <a:pt x="10382" y="6098"/>
                  </a:moveTo>
                  <a:cubicBezTo>
                    <a:pt x="10382" y="9527"/>
                    <a:pt x="8096" y="12194"/>
                    <a:pt x="5144" y="12194"/>
                  </a:cubicBezTo>
                  <a:cubicBezTo>
                    <a:pt x="2286" y="12194"/>
                    <a:pt x="0" y="9432"/>
                    <a:pt x="0" y="6098"/>
                  </a:cubicBezTo>
                  <a:cubicBezTo>
                    <a:pt x="0" y="2669"/>
                    <a:pt x="2286" y="2"/>
                    <a:pt x="5239" y="2"/>
                  </a:cubicBezTo>
                  <a:cubicBezTo>
                    <a:pt x="8096" y="-93"/>
                    <a:pt x="10382" y="2669"/>
                    <a:pt x="10382" y="6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8" name="Freeform: Shape 1907">
              <a:extLst>
                <a:ext uri="{FF2B5EF4-FFF2-40B4-BE49-F238E27FC236}">
                  <a16:creationId xmlns:a16="http://schemas.microsoft.com/office/drawing/2014/main" id="{15EAB587-8DED-483B-911A-8E6826CA13F5}"/>
                </a:ext>
              </a:extLst>
            </p:cNvPr>
            <p:cNvSpPr/>
            <p:nvPr/>
          </p:nvSpPr>
          <p:spPr>
            <a:xfrm>
              <a:off x="6339934" y="3493101"/>
              <a:ext cx="15620" cy="18480"/>
            </a:xfrm>
            <a:custGeom>
              <a:avLst/>
              <a:gdLst>
                <a:gd name="connsiteX0" fmla="*/ 15621 w 15620"/>
                <a:gd name="connsiteY0" fmla="*/ 9241 h 18480"/>
                <a:gd name="connsiteX1" fmla="*/ 7810 w 15620"/>
                <a:gd name="connsiteY1" fmla="*/ 18480 h 18480"/>
                <a:gd name="connsiteX2" fmla="*/ 0 w 15620"/>
                <a:gd name="connsiteY2" fmla="*/ 9241 h 18480"/>
                <a:gd name="connsiteX3" fmla="*/ 7810 w 15620"/>
                <a:gd name="connsiteY3" fmla="*/ 2 h 18480"/>
                <a:gd name="connsiteX4" fmla="*/ 15621 w 15620"/>
                <a:gd name="connsiteY4" fmla="*/ 9241 h 1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480">
                  <a:moveTo>
                    <a:pt x="15621" y="9241"/>
                  </a:moveTo>
                  <a:cubicBezTo>
                    <a:pt x="15621" y="14384"/>
                    <a:pt x="12097" y="18480"/>
                    <a:pt x="7810" y="18480"/>
                  </a:cubicBezTo>
                  <a:cubicBezTo>
                    <a:pt x="3524" y="18480"/>
                    <a:pt x="0" y="14289"/>
                    <a:pt x="0" y="9241"/>
                  </a:cubicBezTo>
                  <a:cubicBezTo>
                    <a:pt x="0" y="4097"/>
                    <a:pt x="3524" y="2"/>
                    <a:pt x="7810" y="2"/>
                  </a:cubicBezTo>
                  <a:cubicBezTo>
                    <a:pt x="12097" y="-94"/>
                    <a:pt x="15621" y="4097"/>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9" name="Freeform: Shape 1908">
              <a:extLst>
                <a:ext uri="{FF2B5EF4-FFF2-40B4-BE49-F238E27FC236}">
                  <a16:creationId xmlns:a16="http://schemas.microsoft.com/office/drawing/2014/main" id="{1C715107-F9FD-4D13-ACB3-231F00936C5A}"/>
                </a:ext>
              </a:extLst>
            </p:cNvPr>
            <p:cNvSpPr/>
            <p:nvPr/>
          </p:nvSpPr>
          <p:spPr>
            <a:xfrm>
              <a:off x="6361651" y="3575780"/>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0" name="Freeform: Shape 1909">
              <a:extLst>
                <a:ext uri="{FF2B5EF4-FFF2-40B4-BE49-F238E27FC236}">
                  <a16:creationId xmlns:a16="http://schemas.microsoft.com/office/drawing/2014/main" id="{38863FCB-4057-459D-8975-2737DF7054BF}"/>
                </a:ext>
              </a:extLst>
            </p:cNvPr>
            <p:cNvSpPr/>
            <p:nvPr/>
          </p:nvSpPr>
          <p:spPr>
            <a:xfrm>
              <a:off x="6409276" y="3575208"/>
              <a:ext cx="9715" cy="11430"/>
            </a:xfrm>
            <a:custGeom>
              <a:avLst/>
              <a:gdLst>
                <a:gd name="connsiteX0" fmla="*/ 9716 w 9715"/>
                <a:gd name="connsiteY0" fmla="*/ 5715 h 11430"/>
                <a:gd name="connsiteX1" fmla="*/ 4858 w 9715"/>
                <a:gd name="connsiteY1" fmla="*/ 11430 h 11430"/>
                <a:gd name="connsiteX2" fmla="*/ 0 w 9715"/>
                <a:gd name="connsiteY2" fmla="*/ 5715 h 11430"/>
                <a:gd name="connsiteX3" fmla="*/ 4858 w 9715"/>
                <a:gd name="connsiteY3" fmla="*/ 0 h 11430"/>
                <a:gd name="connsiteX4" fmla="*/ 9716 w 971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11430">
                  <a:moveTo>
                    <a:pt x="9716" y="5715"/>
                  </a:moveTo>
                  <a:cubicBezTo>
                    <a:pt x="9716" y="8858"/>
                    <a:pt x="7525" y="11430"/>
                    <a:pt x="4858" y="11430"/>
                  </a:cubicBezTo>
                  <a:cubicBezTo>
                    <a:pt x="2191" y="11430"/>
                    <a:pt x="0" y="8858"/>
                    <a:pt x="0" y="5715"/>
                  </a:cubicBezTo>
                  <a:cubicBezTo>
                    <a:pt x="0" y="2572"/>
                    <a:pt x="2191" y="0"/>
                    <a:pt x="4858" y="0"/>
                  </a:cubicBezTo>
                  <a:cubicBezTo>
                    <a:pt x="7620" y="0"/>
                    <a:pt x="9716" y="2572"/>
                    <a:pt x="9716" y="5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1" name="Freeform: Shape 1910">
              <a:extLst>
                <a:ext uri="{FF2B5EF4-FFF2-40B4-BE49-F238E27FC236}">
                  <a16:creationId xmlns:a16="http://schemas.microsoft.com/office/drawing/2014/main" id="{CCA05831-535D-49DB-846B-38A489BE43AD}"/>
                </a:ext>
              </a:extLst>
            </p:cNvPr>
            <p:cNvSpPr/>
            <p:nvPr/>
          </p:nvSpPr>
          <p:spPr>
            <a:xfrm>
              <a:off x="6457378" y="3481006"/>
              <a:ext cx="14858" cy="17621"/>
            </a:xfrm>
            <a:custGeom>
              <a:avLst/>
              <a:gdLst>
                <a:gd name="connsiteX0" fmla="*/ 14859 w 14858"/>
                <a:gd name="connsiteY0" fmla="*/ 8858 h 17621"/>
                <a:gd name="connsiteX1" fmla="*/ 7429 w 14858"/>
                <a:gd name="connsiteY1" fmla="*/ 17621 h 17621"/>
                <a:gd name="connsiteX2" fmla="*/ 0 w 14858"/>
                <a:gd name="connsiteY2" fmla="*/ 8763 h 17621"/>
                <a:gd name="connsiteX3" fmla="*/ 7429 w 14858"/>
                <a:gd name="connsiteY3" fmla="*/ 0 h 17621"/>
                <a:gd name="connsiteX4" fmla="*/ 14859 w 14858"/>
                <a:gd name="connsiteY4" fmla="*/ 8858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621">
                  <a:moveTo>
                    <a:pt x="14859" y="8858"/>
                  </a:moveTo>
                  <a:cubicBezTo>
                    <a:pt x="14859" y="13716"/>
                    <a:pt x="11525" y="17621"/>
                    <a:pt x="7429" y="17621"/>
                  </a:cubicBezTo>
                  <a:cubicBezTo>
                    <a:pt x="3334" y="17621"/>
                    <a:pt x="0" y="13716"/>
                    <a:pt x="0" y="8763"/>
                  </a:cubicBezTo>
                  <a:cubicBezTo>
                    <a:pt x="0" y="3905"/>
                    <a:pt x="3334" y="0"/>
                    <a:pt x="7429" y="0"/>
                  </a:cubicBezTo>
                  <a:cubicBezTo>
                    <a:pt x="11525" y="95"/>
                    <a:pt x="14859" y="4001"/>
                    <a:pt x="14859"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2" name="Freeform: Shape 1911">
              <a:extLst>
                <a:ext uri="{FF2B5EF4-FFF2-40B4-BE49-F238E27FC236}">
                  <a16:creationId xmlns:a16="http://schemas.microsoft.com/office/drawing/2014/main" id="{F4EA3372-3A55-4CD8-AA4B-D69AC2DE7649}"/>
                </a:ext>
              </a:extLst>
            </p:cNvPr>
            <p:cNvSpPr/>
            <p:nvPr/>
          </p:nvSpPr>
          <p:spPr>
            <a:xfrm>
              <a:off x="6520909" y="3447287"/>
              <a:ext cx="7810" cy="9144"/>
            </a:xfrm>
            <a:custGeom>
              <a:avLst/>
              <a:gdLst>
                <a:gd name="connsiteX0" fmla="*/ 7810 w 7810"/>
                <a:gd name="connsiteY0" fmla="*/ 4572 h 9144"/>
                <a:gd name="connsiteX1" fmla="*/ 3905 w 7810"/>
                <a:gd name="connsiteY1" fmla="*/ 9144 h 9144"/>
                <a:gd name="connsiteX2" fmla="*/ 0 w 7810"/>
                <a:gd name="connsiteY2" fmla="*/ 4572 h 9144"/>
                <a:gd name="connsiteX3" fmla="*/ 3905 w 7810"/>
                <a:gd name="connsiteY3" fmla="*/ 0 h 9144"/>
                <a:gd name="connsiteX4" fmla="*/ 7810 w 7810"/>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144">
                  <a:moveTo>
                    <a:pt x="7810" y="4572"/>
                  </a:moveTo>
                  <a:cubicBezTo>
                    <a:pt x="7810" y="7144"/>
                    <a:pt x="6096" y="9144"/>
                    <a:pt x="3905" y="9144"/>
                  </a:cubicBezTo>
                  <a:cubicBezTo>
                    <a:pt x="1714" y="9144"/>
                    <a:pt x="0" y="7049"/>
                    <a:pt x="0" y="4572"/>
                  </a:cubicBezTo>
                  <a:cubicBezTo>
                    <a:pt x="0" y="2000"/>
                    <a:pt x="1714" y="0"/>
                    <a:pt x="3905" y="0"/>
                  </a:cubicBezTo>
                  <a:cubicBezTo>
                    <a:pt x="6096" y="0"/>
                    <a:pt x="7810" y="2000"/>
                    <a:pt x="781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3" name="Freeform: Shape 1912">
              <a:extLst>
                <a:ext uri="{FF2B5EF4-FFF2-40B4-BE49-F238E27FC236}">
                  <a16:creationId xmlns:a16="http://schemas.microsoft.com/office/drawing/2014/main" id="{F2A1FB63-7505-4372-8F8E-0A112223B973}"/>
                </a:ext>
              </a:extLst>
            </p:cNvPr>
            <p:cNvSpPr/>
            <p:nvPr/>
          </p:nvSpPr>
          <p:spPr>
            <a:xfrm>
              <a:off x="6500716" y="3430428"/>
              <a:ext cx="8191" cy="9715"/>
            </a:xfrm>
            <a:custGeom>
              <a:avLst/>
              <a:gdLst>
                <a:gd name="connsiteX0" fmla="*/ 8192 w 8191"/>
                <a:gd name="connsiteY0" fmla="*/ 4858 h 9715"/>
                <a:gd name="connsiteX1" fmla="*/ 4096 w 8191"/>
                <a:gd name="connsiteY1" fmla="*/ 9715 h 9715"/>
                <a:gd name="connsiteX2" fmla="*/ 0 w 8191"/>
                <a:gd name="connsiteY2" fmla="*/ 4858 h 9715"/>
                <a:gd name="connsiteX3" fmla="*/ 4096 w 8191"/>
                <a:gd name="connsiteY3" fmla="*/ 0 h 9715"/>
                <a:gd name="connsiteX4" fmla="*/ 8192 w 8191"/>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9715">
                  <a:moveTo>
                    <a:pt x="8192" y="4858"/>
                  </a:moveTo>
                  <a:cubicBezTo>
                    <a:pt x="8192" y="7525"/>
                    <a:pt x="6382" y="9715"/>
                    <a:pt x="4096" y="9715"/>
                  </a:cubicBezTo>
                  <a:cubicBezTo>
                    <a:pt x="1810" y="9715"/>
                    <a:pt x="0" y="7525"/>
                    <a:pt x="0" y="4858"/>
                  </a:cubicBezTo>
                  <a:cubicBezTo>
                    <a:pt x="0" y="2191"/>
                    <a:pt x="1810" y="0"/>
                    <a:pt x="4096" y="0"/>
                  </a:cubicBezTo>
                  <a:cubicBezTo>
                    <a:pt x="6382" y="0"/>
                    <a:pt x="8192" y="2191"/>
                    <a:pt x="8192" y="4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4" name="Freeform: Shape 1913">
              <a:extLst>
                <a:ext uri="{FF2B5EF4-FFF2-40B4-BE49-F238E27FC236}">
                  <a16:creationId xmlns:a16="http://schemas.microsoft.com/office/drawing/2014/main" id="{E2A88AFF-7095-47BB-B271-43146083F9B2}"/>
                </a:ext>
              </a:extLst>
            </p:cNvPr>
            <p:cNvSpPr/>
            <p:nvPr/>
          </p:nvSpPr>
          <p:spPr>
            <a:xfrm>
              <a:off x="6472427" y="3408616"/>
              <a:ext cx="5714" cy="6858"/>
            </a:xfrm>
            <a:custGeom>
              <a:avLst/>
              <a:gdLst>
                <a:gd name="connsiteX0" fmla="*/ 5715 w 5714"/>
                <a:gd name="connsiteY0" fmla="*/ 3429 h 6858"/>
                <a:gd name="connsiteX1" fmla="*/ 2858 w 5714"/>
                <a:gd name="connsiteY1" fmla="*/ 6858 h 6858"/>
                <a:gd name="connsiteX2" fmla="*/ 0 w 5714"/>
                <a:gd name="connsiteY2" fmla="*/ 3429 h 6858"/>
                <a:gd name="connsiteX3" fmla="*/ 2858 w 5714"/>
                <a:gd name="connsiteY3" fmla="*/ 0 h 6858"/>
                <a:gd name="connsiteX4" fmla="*/ 5715 w 5714"/>
                <a:gd name="connsiteY4" fmla="*/ 3429 h 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6858">
                  <a:moveTo>
                    <a:pt x="5715" y="3429"/>
                  </a:moveTo>
                  <a:cubicBezTo>
                    <a:pt x="5715" y="5334"/>
                    <a:pt x="4381" y="6858"/>
                    <a:pt x="2858" y="6858"/>
                  </a:cubicBezTo>
                  <a:cubicBezTo>
                    <a:pt x="1238" y="6858"/>
                    <a:pt x="0" y="5334"/>
                    <a:pt x="0" y="3429"/>
                  </a:cubicBezTo>
                  <a:cubicBezTo>
                    <a:pt x="0" y="1524"/>
                    <a:pt x="1333" y="0"/>
                    <a:pt x="2858" y="0"/>
                  </a:cubicBezTo>
                  <a:cubicBezTo>
                    <a:pt x="4381" y="0"/>
                    <a:pt x="5715" y="1524"/>
                    <a:pt x="5715" y="342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5" name="Freeform: Shape 1914">
              <a:extLst>
                <a:ext uri="{FF2B5EF4-FFF2-40B4-BE49-F238E27FC236}">
                  <a16:creationId xmlns:a16="http://schemas.microsoft.com/office/drawing/2014/main" id="{5AE44164-9309-4A30-9F5D-A47656F2788C}"/>
                </a:ext>
              </a:extLst>
            </p:cNvPr>
            <p:cNvSpPr/>
            <p:nvPr/>
          </p:nvSpPr>
          <p:spPr>
            <a:xfrm>
              <a:off x="6457378" y="3397853"/>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6" name="Freeform: Shape 1915">
              <a:extLst>
                <a:ext uri="{FF2B5EF4-FFF2-40B4-BE49-F238E27FC236}">
                  <a16:creationId xmlns:a16="http://schemas.microsoft.com/office/drawing/2014/main" id="{DC7F2D12-DB7D-4EEE-BA48-17DD71BFC830}"/>
                </a:ext>
              </a:extLst>
            </p:cNvPr>
            <p:cNvSpPr/>
            <p:nvPr/>
          </p:nvSpPr>
          <p:spPr>
            <a:xfrm>
              <a:off x="6446424" y="3393566"/>
              <a:ext cx="9525" cy="11239"/>
            </a:xfrm>
            <a:custGeom>
              <a:avLst/>
              <a:gdLst>
                <a:gd name="connsiteX0" fmla="*/ 0 w 9525"/>
                <a:gd name="connsiteY0" fmla="*/ 5620 h 11239"/>
                <a:gd name="connsiteX1" fmla="*/ 0 w 9525"/>
                <a:gd name="connsiteY1" fmla="*/ 11240 h 11239"/>
                <a:gd name="connsiteX2" fmla="*/ 0 w 9525"/>
                <a:gd name="connsiteY2" fmla="*/ 5620 h 11239"/>
                <a:gd name="connsiteX3" fmla="*/ 0 w 9525"/>
                <a:gd name="connsiteY3" fmla="*/ 0 h 11239"/>
                <a:gd name="connsiteX4" fmla="*/ 0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0" y="5620"/>
                  </a:moveTo>
                  <a:cubicBezTo>
                    <a:pt x="0" y="8763"/>
                    <a:pt x="0" y="11240"/>
                    <a:pt x="0" y="11240"/>
                  </a:cubicBezTo>
                  <a:cubicBezTo>
                    <a:pt x="0" y="11240"/>
                    <a:pt x="0" y="8763"/>
                    <a:pt x="0" y="5620"/>
                  </a:cubicBezTo>
                  <a:cubicBezTo>
                    <a:pt x="0" y="2477"/>
                    <a:pt x="0" y="0"/>
                    <a:pt x="0" y="0"/>
                  </a:cubicBezTo>
                  <a:cubicBezTo>
                    <a:pt x="0" y="0"/>
                    <a:pt x="0" y="2477"/>
                    <a:pt x="0"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7" name="Freeform: Shape 1916">
              <a:extLst>
                <a:ext uri="{FF2B5EF4-FFF2-40B4-BE49-F238E27FC236}">
                  <a16:creationId xmlns:a16="http://schemas.microsoft.com/office/drawing/2014/main" id="{2247432B-1C02-4490-9B1E-074D5664766E}"/>
                </a:ext>
              </a:extLst>
            </p:cNvPr>
            <p:cNvSpPr/>
            <p:nvPr/>
          </p:nvSpPr>
          <p:spPr>
            <a:xfrm>
              <a:off x="6446424" y="3362896"/>
              <a:ext cx="14001" cy="16573"/>
            </a:xfrm>
            <a:custGeom>
              <a:avLst/>
              <a:gdLst>
                <a:gd name="connsiteX0" fmla="*/ 14002 w 14001"/>
                <a:gd name="connsiteY0" fmla="*/ 8287 h 16573"/>
                <a:gd name="connsiteX1" fmla="*/ 6953 w 14001"/>
                <a:gd name="connsiteY1" fmla="*/ 16573 h 16573"/>
                <a:gd name="connsiteX2" fmla="*/ 0 w 14001"/>
                <a:gd name="connsiteY2" fmla="*/ 8287 h 16573"/>
                <a:gd name="connsiteX3" fmla="*/ 7049 w 14001"/>
                <a:gd name="connsiteY3" fmla="*/ 0 h 16573"/>
                <a:gd name="connsiteX4" fmla="*/ 14002 w 14001"/>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6573">
                  <a:moveTo>
                    <a:pt x="14002" y="8287"/>
                  </a:moveTo>
                  <a:cubicBezTo>
                    <a:pt x="14002" y="12859"/>
                    <a:pt x="10858" y="16573"/>
                    <a:pt x="6953" y="16573"/>
                  </a:cubicBezTo>
                  <a:cubicBezTo>
                    <a:pt x="3048" y="16573"/>
                    <a:pt x="0" y="12859"/>
                    <a:pt x="0" y="8287"/>
                  </a:cubicBezTo>
                  <a:cubicBezTo>
                    <a:pt x="0" y="3715"/>
                    <a:pt x="3143" y="0"/>
                    <a:pt x="7049" y="0"/>
                  </a:cubicBezTo>
                  <a:cubicBezTo>
                    <a:pt x="10954" y="0"/>
                    <a:pt x="14002" y="3715"/>
                    <a:pt x="14002"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8" name="Freeform: Shape 1917">
              <a:extLst>
                <a:ext uri="{FF2B5EF4-FFF2-40B4-BE49-F238E27FC236}">
                  <a16:creationId xmlns:a16="http://schemas.microsoft.com/office/drawing/2014/main" id="{0D1FC93D-BF72-4848-85C6-1DD487074C71}"/>
                </a:ext>
              </a:extLst>
            </p:cNvPr>
            <p:cNvSpPr/>
            <p:nvPr/>
          </p:nvSpPr>
          <p:spPr>
            <a:xfrm>
              <a:off x="6469665" y="3352514"/>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95"/>
                    <a:pt x="14954" y="4001"/>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9" name="Freeform: Shape 1918">
              <a:extLst>
                <a:ext uri="{FF2B5EF4-FFF2-40B4-BE49-F238E27FC236}">
                  <a16:creationId xmlns:a16="http://schemas.microsoft.com/office/drawing/2014/main" id="{D00BA79F-F722-4590-B281-CC4F38C34620}"/>
                </a:ext>
              </a:extLst>
            </p:cNvPr>
            <p:cNvSpPr/>
            <p:nvPr/>
          </p:nvSpPr>
          <p:spPr>
            <a:xfrm>
              <a:off x="6539197" y="3344987"/>
              <a:ext cx="15240" cy="18005"/>
            </a:xfrm>
            <a:custGeom>
              <a:avLst/>
              <a:gdLst>
                <a:gd name="connsiteX0" fmla="*/ 15240 w 15240"/>
                <a:gd name="connsiteY0" fmla="*/ 9050 h 18005"/>
                <a:gd name="connsiteX1" fmla="*/ 7620 w 15240"/>
                <a:gd name="connsiteY1" fmla="*/ 18004 h 18005"/>
                <a:gd name="connsiteX2" fmla="*/ 0 w 15240"/>
                <a:gd name="connsiteY2" fmla="*/ 8955 h 18005"/>
                <a:gd name="connsiteX3" fmla="*/ 7620 w 15240"/>
                <a:gd name="connsiteY3" fmla="*/ 2 h 18005"/>
                <a:gd name="connsiteX4" fmla="*/ 15240 w 15240"/>
                <a:gd name="connsiteY4" fmla="*/ 9050 h 1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8005">
                  <a:moveTo>
                    <a:pt x="15240" y="9050"/>
                  </a:moveTo>
                  <a:cubicBezTo>
                    <a:pt x="15240" y="14003"/>
                    <a:pt x="11811" y="18099"/>
                    <a:pt x="7620" y="18004"/>
                  </a:cubicBezTo>
                  <a:cubicBezTo>
                    <a:pt x="3429" y="18004"/>
                    <a:pt x="0" y="14003"/>
                    <a:pt x="0" y="8955"/>
                  </a:cubicBezTo>
                  <a:cubicBezTo>
                    <a:pt x="0" y="4002"/>
                    <a:pt x="3429" y="-94"/>
                    <a:pt x="7620" y="2"/>
                  </a:cubicBezTo>
                  <a:cubicBezTo>
                    <a:pt x="11811" y="2"/>
                    <a:pt x="15240" y="4097"/>
                    <a:pt x="15240" y="90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0" name="Freeform: Shape 1919">
              <a:extLst>
                <a:ext uri="{FF2B5EF4-FFF2-40B4-BE49-F238E27FC236}">
                  <a16:creationId xmlns:a16="http://schemas.microsoft.com/office/drawing/2014/main" id="{33B1B8E3-3A11-47EE-926D-BDFD292377C8}"/>
                </a:ext>
              </a:extLst>
            </p:cNvPr>
            <p:cNvSpPr/>
            <p:nvPr/>
          </p:nvSpPr>
          <p:spPr>
            <a:xfrm>
              <a:off x="6566344" y="3383375"/>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95"/>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1" name="Freeform: Shape 1920">
              <a:extLst>
                <a:ext uri="{FF2B5EF4-FFF2-40B4-BE49-F238E27FC236}">
                  <a16:creationId xmlns:a16="http://schemas.microsoft.com/office/drawing/2014/main" id="{94A6660E-874E-4EC1-9093-526F76EF86C6}"/>
                </a:ext>
              </a:extLst>
            </p:cNvPr>
            <p:cNvSpPr/>
            <p:nvPr/>
          </p:nvSpPr>
          <p:spPr>
            <a:xfrm>
              <a:off x="6512813" y="3474148"/>
              <a:ext cx="17526" cy="20764"/>
            </a:xfrm>
            <a:custGeom>
              <a:avLst/>
              <a:gdLst>
                <a:gd name="connsiteX0" fmla="*/ 17526 w 17526"/>
                <a:gd name="connsiteY0" fmla="*/ 10382 h 20764"/>
                <a:gd name="connsiteX1" fmla="*/ 8763 w 17526"/>
                <a:gd name="connsiteY1" fmla="*/ 20764 h 20764"/>
                <a:gd name="connsiteX2" fmla="*/ 0 w 17526"/>
                <a:gd name="connsiteY2" fmla="*/ 10382 h 20764"/>
                <a:gd name="connsiteX3" fmla="*/ 8763 w 17526"/>
                <a:gd name="connsiteY3" fmla="*/ 0 h 20764"/>
                <a:gd name="connsiteX4" fmla="*/ 17526 w 17526"/>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20764">
                  <a:moveTo>
                    <a:pt x="17526" y="10382"/>
                  </a:moveTo>
                  <a:cubicBezTo>
                    <a:pt x="17526" y="16097"/>
                    <a:pt x="13621" y="20764"/>
                    <a:pt x="8763" y="20764"/>
                  </a:cubicBezTo>
                  <a:cubicBezTo>
                    <a:pt x="3905" y="20764"/>
                    <a:pt x="0" y="16097"/>
                    <a:pt x="0" y="10382"/>
                  </a:cubicBezTo>
                  <a:cubicBezTo>
                    <a:pt x="0" y="4667"/>
                    <a:pt x="3905" y="0"/>
                    <a:pt x="8763" y="0"/>
                  </a:cubicBezTo>
                  <a:cubicBezTo>
                    <a:pt x="13621" y="95"/>
                    <a:pt x="17526" y="4667"/>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2" name="Freeform: Shape 1921">
              <a:extLst>
                <a:ext uri="{FF2B5EF4-FFF2-40B4-BE49-F238E27FC236}">
                  <a16:creationId xmlns:a16="http://schemas.microsoft.com/office/drawing/2014/main" id="{5C27483F-5CB3-4FC4-B760-D6A61A693188}"/>
                </a:ext>
              </a:extLst>
            </p:cNvPr>
            <p:cNvSpPr/>
            <p:nvPr/>
          </p:nvSpPr>
          <p:spPr>
            <a:xfrm>
              <a:off x="6414134" y="3569969"/>
              <a:ext cx="9334" cy="11048"/>
            </a:xfrm>
            <a:custGeom>
              <a:avLst/>
              <a:gdLst>
                <a:gd name="connsiteX0" fmla="*/ 9335 w 9334"/>
                <a:gd name="connsiteY0" fmla="*/ 5525 h 11048"/>
                <a:gd name="connsiteX1" fmla="*/ 4667 w 9334"/>
                <a:gd name="connsiteY1" fmla="*/ 11049 h 11048"/>
                <a:gd name="connsiteX2" fmla="*/ 0 w 9334"/>
                <a:gd name="connsiteY2" fmla="*/ 5525 h 11048"/>
                <a:gd name="connsiteX3" fmla="*/ 4667 w 9334"/>
                <a:gd name="connsiteY3" fmla="*/ 0 h 11048"/>
                <a:gd name="connsiteX4" fmla="*/ 9335 w 9334"/>
                <a:gd name="connsiteY4" fmla="*/ 5525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5"/>
                  </a:moveTo>
                  <a:cubicBezTo>
                    <a:pt x="9335" y="8573"/>
                    <a:pt x="7239" y="11049"/>
                    <a:pt x="4667" y="11049"/>
                  </a:cubicBezTo>
                  <a:cubicBezTo>
                    <a:pt x="2096" y="11049"/>
                    <a:pt x="0" y="8573"/>
                    <a:pt x="0" y="5525"/>
                  </a:cubicBezTo>
                  <a:cubicBezTo>
                    <a:pt x="0" y="2477"/>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3" name="Freeform: Shape 1922">
              <a:extLst>
                <a:ext uri="{FF2B5EF4-FFF2-40B4-BE49-F238E27FC236}">
                  <a16:creationId xmlns:a16="http://schemas.microsoft.com/office/drawing/2014/main" id="{1084FB4F-C4ED-4C0F-ABEE-D62E9097BDB4}"/>
                </a:ext>
              </a:extLst>
            </p:cNvPr>
            <p:cNvSpPr/>
            <p:nvPr/>
          </p:nvSpPr>
          <p:spPr>
            <a:xfrm>
              <a:off x="6402704" y="3555587"/>
              <a:ext cx="16383" cy="19431"/>
            </a:xfrm>
            <a:custGeom>
              <a:avLst/>
              <a:gdLst>
                <a:gd name="connsiteX0" fmla="*/ 16383 w 16383"/>
                <a:gd name="connsiteY0" fmla="*/ 9716 h 19431"/>
                <a:gd name="connsiteX1" fmla="*/ 8192 w 16383"/>
                <a:gd name="connsiteY1" fmla="*/ 19431 h 19431"/>
                <a:gd name="connsiteX2" fmla="*/ 0 w 16383"/>
                <a:gd name="connsiteY2" fmla="*/ 9716 h 19431"/>
                <a:gd name="connsiteX3" fmla="*/ 8192 w 16383"/>
                <a:gd name="connsiteY3" fmla="*/ 0 h 19431"/>
                <a:gd name="connsiteX4" fmla="*/ 16383 w 16383"/>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431">
                  <a:moveTo>
                    <a:pt x="16383" y="9716"/>
                  </a:moveTo>
                  <a:cubicBezTo>
                    <a:pt x="16383" y="15049"/>
                    <a:pt x="12668" y="19431"/>
                    <a:pt x="8192" y="19431"/>
                  </a:cubicBezTo>
                  <a:cubicBezTo>
                    <a:pt x="3620" y="19431"/>
                    <a:pt x="0" y="15049"/>
                    <a:pt x="0" y="9716"/>
                  </a:cubicBezTo>
                  <a:cubicBezTo>
                    <a:pt x="0" y="4381"/>
                    <a:pt x="3715" y="0"/>
                    <a:pt x="8192" y="0"/>
                  </a:cubicBezTo>
                  <a:cubicBezTo>
                    <a:pt x="12668" y="0"/>
                    <a:pt x="16383" y="4381"/>
                    <a:pt x="16383"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4" name="Freeform: Shape 1923">
              <a:extLst>
                <a:ext uri="{FF2B5EF4-FFF2-40B4-BE49-F238E27FC236}">
                  <a16:creationId xmlns:a16="http://schemas.microsoft.com/office/drawing/2014/main" id="{8E9DFEB5-51E3-4C9C-8C65-3A9BAA14A089}"/>
                </a:ext>
              </a:extLst>
            </p:cNvPr>
            <p:cNvSpPr/>
            <p:nvPr/>
          </p:nvSpPr>
          <p:spPr>
            <a:xfrm>
              <a:off x="6440995" y="3562064"/>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20" y="19050"/>
                    <a:pt x="0" y="14764"/>
                    <a:pt x="0" y="9525"/>
                  </a:cubicBezTo>
                  <a:cubicBezTo>
                    <a:pt x="0" y="4286"/>
                    <a:pt x="3620"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5" name="Freeform: Shape 1924">
              <a:extLst>
                <a:ext uri="{FF2B5EF4-FFF2-40B4-BE49-F238E27FC236}">
                  <a16:creationId xmlns:a16="http://schemas.microsoft.com/office/drawing/2014/main" id="{FB37FEF1-E8AD-4251-BB5C-4A819339580A}"/>
                </a:ext>
              </a:extLst>
            </p:cNvPr>
            <p:cNvSpPr/>
            <p:nvPr/>
          </p:nvSpPr>
          <p:spPr>
            <a:xfrm>
              <a:off x="6498335" y="3563683"/>
              <a:ext cx="20765" cy="24574"/>
            </a:xfrm>
            <a:custGeom>
              <a:avLst/>
              <a:gdLst>
                <a:gd name="connsiteX0" fmla="*/ 20764 w 20765"/>
                <a:gd name="connsiteY0" fmla="*/ 12287 h 24574"/>
                <a:gd name="connsiteX1" fmla="*/ 10382 w 20765"/>
                <a:gd name="connsiteY1" fmla="*/ 24575 h 24574"/>
                <a:gd name="connsiteX2" fmla="*/ 0 w 20765"/>
                <a:gd name="connsiteY2" fmla="*/ 12287 h 24574"/>
                <a:gd name="connsiteX3" fmla="*/ 10382 w 20765"/>
                <a:gd name="connsiteY3" fmla="*/ 0 h 24574"/>
                <a:gd name="connsiteX4" fmla="*/ 20764 w 20765"/>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5" h="24574">
                  <a:moveTo>
                    <a:pt x="20764" y="12287"/>
                  </a:moveTo>
                  <a:cubicBezTo>
                    <a:pt x="20764" y="19050"/>
                    <a:pt x="16097" y="24575"/>
                    <a:pt x="10382" y="24575"/>
                  </a:cubicBezTo>
                  <a:cubicBezTo>
                    <a:pt x="4667" y="24575"/>
                    <a:pt x="0" y="19050"/>
                    <a:pt x="0" y="12287"/>
                  </a:cubicBezTo>
                  <a:cubicBezTo>
                    <a:pt x="0" y="5525"/>
                    <a:pt x="4667" y="0"/>
                    <a:pt x="10382" y="0"/>
                  </a:cubicBezTo>
                  <a:cubicBezTo>
                    <a:pt x="16192" y="0"/>
                    <a:pt x="20860"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6" name="Freeform: Shape 1925">
              <a:extLst>
                <a:ext uri="{FF2B5EF4-FFF2-40B4-BE49-F238E27FC236}">
                  <a16:creationId xmlns:a16="http://schemas.microsoft.com/office/drawing/2014/main" id="{CE45C30C-2758-44A5-877E-CEFFD73B2B43}"/>
                </a:ext>
              </a:extLst>
            </p:cNvPr>
            <p:cNvSpPr/>
            <p:nvPr/>
          </p:nvSpPr>
          <p:spPr>
            <a:xfrm>
              <a:off x="6623589" y="3560634"/>
              <a:ext cx="20766" cy="24575"/>
            </a:xfrm>
            <a:custGeom>
              <a:avLst/>
              <a:gdLst>
                <a:gd name="connsiteX0" fmla="*/ 20765 w 20766"/>
                <a:gd name="connsiteY0" fmla="*/ 12288 h 24575"/>
                <a:gd name="connsiteX1" fmla="*/ 10382 w 20766"/>
                <a:gd name="connsiteY1" fmla="*/ 24576 h 24575"/>
                <a:gd name="connsiteX2" fmla="*/ 0 w 20766"/>
                <a:gd name="connsiteY2" fmla="*/ 12288 h 24575"/>
                <a:gd name="connsiteX3" fmla="*/ 10382 w 20766"/>
                <a:gd name="connsiteY3" fmla="*/ 1 h 24575"/>
                <a:gd name="connsiteX4" fmla="*/ 20765 w 20766"/>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 h="24575">
                  <a:moveTo>
                    <a:pt x="20765" y="12288"/>
                  </a:moveTo>
                  <a:cubicBezTo>
                    <a:pt x="20765" y="19051"/>
                    <a:pt x="16097" y="24576"/>
                    <a:pt x="10382" y="24576"/>
                  </a:cubicBezTo>
                  <a:cubicBezTo>
                    <a:pt x="4667" y="24576"/>
                    <a:pt x="0" y="19051"/>
                    <a:pt x="0" y="12288"/>
                  </a:cubicBezTo>
                  <a:cubicBezTo>
                    <a:pt x="0" y="5526"/>
                    <a:pt x="4667" y="1"/>
                    <a:pt x="10382" y="1"/>
                  </a:cubicBezTo>
                  <a:cubicBezTo>
                    <a:pt x="16192" y="-94"/>
                    <a:pt x="20860" y="5430"/>
                    <a:pt x="20765"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7" name="Freeform: Shape 1926">
              <a:extLst>
                <a:ext uri="{FF2B5EF4-FFF2-40B4-BE49-F238E27FC236}">
                  <a16:creationId xmlns:a16="http://schemas.microsoft.com/office/drawing/2014/main" id="{C3CB338E-72AF-40C0-B44E-2E1065A73081}"/>
                </a:ext>
              </a:extLst>
            </p:cNvPr>
            <p:cNvSpPr/>
            <p:nvPr/>
          </p:nvSpPr>
          <p:spPr>
            <a:xfrm>
              <a:off x="6693216" y="3476910"/>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8" name="Freeform: Shape 1927">
              <a:extLst>
                <a:ext uri="{FF2B5EF4-FFF2-40B4-BE49-F238E27FC236}">
                  <a16:creationId xmlns:a16="http://schemas.microsoft.com/office/drawing/2014/main" id="{8CF5F357-B59B-405A-83B1-E8E2D6A780DF}"/>
                </a:ext>
              </a:extLst>
            </p:cNvPr>
            <p:cNvSpPr/>
            <p:nvPr/>
          </p:nvSpPr>
          <p:spPr>
            <a:xfrm>
              <a:off x="6799516" y="3524059"/>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5"/>
                    <a:pt x="4667" y="0"/>
                    <a:pt x="10382" y="0"/>
                  </a:cubicBezTo>
                  <a:cubicBezTo>
                    <a:pt x="16097" y="0"/>
                    <a:pt x="20764"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9" name="Freeform: Shape 1928">
              <a:extLst>
                <a:ext uri="{FF2B5EF4-FFF2-40B4-BE49-F238E27FC236}">
                  <a16:creationId xmlns:a16="http://schemas.microsoft.com/office/drawing/2014/main" id="{AC3D3AD1-ADCF-469D-AD3B-4D3DFAE51872}"/>
                </a:ext>
              </a:extLst>
            </p:cNvPr>
            <p:cNvSpPr/>
            <p:nvPr/>
          </p:nvSpPr>
          <p:spPr>
            <a:xfrm>
              <a:off x="6883621" y="3519678"/>
              <a:ext cx="20764" cy="24574"/>
            </a:xfrm>
            <a:custGeom>
              <a:avLst/>
              <a:gdLst>
                <a:gd name="connsiteX0" fmla="*/ 20764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4"/>
                    <a:pt x="10382" y="24574"/>
                  </a:cubicBezTo>
                  <a:cubicBezTo>
                    <a:pt x="4667" y="24574"/>
                    <a:pt x="0" y="19050"/>
                    <a:pt x="0" y="12287"/>
                  </a:cubicBezTo>
                  <a:cubicBezTo>
                    <a:pt x="0" y="5524"/>
                    <a:pt x="4667" y="0"/>
                    <a:pt x="10382" y="0"/>
                  </a:cubicBezTo>
                  <a:cubicBezTo>
                    <a:pt x="16097" y="0"/>
                    <a:pt x="20764" y="5429"/>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0" name="Freeform: Shape 1929">
              <a:extLst>
                <a:ext uri="{FF2B5EF4-FFF2-40B4-BE49-F238E27FC236}">
                  <a16:creationId xmlns:a16="http://schemas.microsoft.com/office/drawing/2014/main" id="{CA19DE87-5358-4C72-8090-5FEBAC7739A2}"/>
                </a:ext>
              </a:extLst>
            </p:cNvPr>
            <p:cNvSpPr/>
            <p:nvPr/>
          </p:nvSpPr>
          <p:spPr>
            <a:xfrm>
              <a:off x="6922007" y="3456716"/>
              <a:ext cx="20764" cy="24575"/>
            </a:xfrm>
            <a:custGeom>
              <a:avLst/>
              <a:gdLst>
                <a:gd name="connsiteX0" fmla="*/ 20764 w 20764"/>
                <a:gd name="connsiteY0" fmla="*/ 12288 h 24575"/>
                <a:gd name="connsiteX1" fmla="*/ 10382 w 20764"/>
                <a:gd name="connsiteY1" fmla="*/ 24576 h 24575"/>
                <a:gd name="connsiteX2" fmla="*/ 0 w 20764"/>
                <a:gd name="connsiteY2" fmla="*/ 12288 h 24575"/>
                <a:gd name="connsiteX3" fmla="*/ 10382 w 20764"/>
                <a:gd name="connsiteY3" fmla="*/ 1 h 24575"/>
                <a:gd name="connsiteX4" fmla="*/ 20764 w 20764"/>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5">
                  <a:moveTo>
                    <a:pt x="20764" y="12288"/>
                  </a:moveTo>
                  <a:cubicBezTo>
                    <a:pt x="20764" y="19051"/>
                    <a:pt x="16097" y="24576"/>
                    <a:pt x="10382" y="24576"/>
                  </a:cubicBezTo>
                  <a:cubicBezTo>
                    <a:pt x="4667" y="24576"/>
                    <a:pt x="0" y="19051"/>
                    <a:pt x="0" y="12288"/>
                  </a:cubicBezTo>
                  <a:cubicBezTo>
                    <a:pt x="0" y="5526"/>
                    <a:pt x="4667" y="1"/>
                    <a:pt x="10382" y="1"/>
                  </a:cubicBezTo>
                  <a:cubicBezTo>
                    <a:pt x="16097" y="-94"/>
                    <a:pt x="20764" y="5430"/>
                    <a:pt x="20764"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1" name="Freeform: Shape 1930">
              <a:extLst>
                <a:ext uri="{FF2B5EF4-FFF2-40B4-BE49-F238E27FC236}">
                  <a16:creationId xmlns:a16="http://schemas.microsoft.com/office/drawing/2014/main" id="{4F59CE58-B99D-44D9-92E1-92DE9BF5750D}"/>
                </a:ext>
              </a:extLst>
            </p:cNvPr>
            <p:cNvSpPr/>
            <p:nvPr/>
          </p:nvSpPr>
          <p:spPr>
            <a:xfrm>
              <a:off x="6896480" y="3369659"/>
              <a:ext cx="20764" cy="24574"/>
            </a:xfrm>
            <a:custGeom>
              <a:avLst/>
              <a:gdLst>
                <a:gd name="connsiteX0" fmla="*/ 20765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4"/>
                    <a:pt x="10382" y="24574"/>
                  </a:cubicBezTo>
                  <a:cubicBezTo>
                    <a:pt x="4667" y="24574"/>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2" name="Freeform: Shape 1931">
              <a:extLst>
                <a:ext uri="{FF2B5EF4-FFF2-40B4-BE49-F238E27FC236}">
                  <a16:creationId xmlns:a16="http://schemas.microsoft.com/office/drawing/2014/main" id="{21C341EA-5EBC-4EBB-8384-24B563BF010D}"/>
                </a:ext>
              </a:extLst>
            </p:cNvPr>
            <p:cNvSpPr/>
            <p:nvPr/>
          </p:nvSpPr>
          <p:spPr>
            <a:xfrm>
              <a:off x="6830281" y="3371564"/>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3" name="Freeform: Shape 1932">
              <a:extLst>
                <a:ext uri="{FF2B5EF4-FFF2-40B4-BE49-F238E27FC236}">
                  <a16:creationId xmlns:a16="http://schemas.microsoft.com/office/drawing/2014/main" id="{69DEE501-D679-4B20-8A14-09AEB0854F85}"/>
                </a:ext>
              </a:extLst>
            </p:cNvPr>
            <p:cNvSpPr/>
            <p:nvPr/>
          </p:nvSpPr>
          <p:spPr>
            <a:xfrm>
              <a:off x="6849998" y="3333178"/>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4"/>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4" name="Freeform: Shape 1933">
              <a:extLst>
                <a:ext uri="{FF2B5EF4-FFF2-40B4-BE49-F238E27FC236}">
                  <a16:creationId xmlns:a16="http://schemas.microsoft.com/office/drawing/2014/main" id="{0912DCF5-1798-4AF4-9C68-6EF2C5EB13B1}"/>
                </a:ext>
              </a:extLst>
            </p:cNvPr>
            <p:cNvSpPr/>
            <p:nvPr/>
          </p:nvSpPr>
          <p:spPr>
            <a:xfrm>
              <a:off x="6314259" y="3263388"/>
              <a:ext cx="453752" cy="321279"/>
            </a:xfrm>
            <a:custGeom>
              <a:avLst/>
              <a:gdLst>
                <a:gd name="connsiteX0" fmla="*/ 5958 w 453752"/>
                <a:gd name="connsiteY0" fmla="*/ 262766 h 321279"/>
                <a:gd name="connsiteX1" fmla="*/ 39201 w 453752"/>
                <a:gd name="connsiteY1" fmla="*/ 229524 h 321279"/>
                <a:gd name="connsiteX2" fmla="*/ 73205 w 453752"/>
                <a:gd name="connsiteY2" fmla="*/ 184280 h 321279"/>
                <a:gd name="connsiteX3" fmla="*/ 150072 w 453752"/>
                <a:gd name="connsiteY3" fmla="*/ 80839 h 321279"/>
                <a:gd name="connsiteX4" fmla="*/ 193791 w 453752"/>
                <a:gd name="connsiteY4" fmla="*/ 32452 h 321279"/>
                <a:gd name="connsiteX5" fmla="*/ 251799 w 453752"/>
                <a:gd name="connsiteY5" fmla="*/ 257 h 321279"/>
                <a:gd name="connsiteX6" fmla="*/ 266467 w 453752"/>
                <a:gd name="connsiteY6" fmla="*/ 12544 h 321279"/>
                <a:gd name="connsiteX7" fmla="*/ 298376 w 453752"/>
                <a:gd name="connsiteY7" fmla="*/ 13878 h 321279"/>
                <a:gd name="connsiteX8" fmla="*/ 340286 w 453752"/>
                <a:gd name="connsiteY8" fmla="*/ 18450 h 321279"/>
                <a:gd name="connsiteX9" fmla="*/ 411438 w 453752"/>
                <a:gd name="connsiteY9" fmla="*/ 24546 h 321279"/>
                <a:gd name="connsiteX10" fmla="*/ 453729 w 453752"/>
                <a:gd name="connsiteY10" fmla="*/ 63884 h 321279"/>
                <a:gd name="connsiteX11" fmla="*/ 427916 w 453752"/>
                <a:gd name="connsiteY11" fmla="*/ 160468 h 321279"/>
                <a:gd name="connsiteX12" fmla="*/ 429916 w 453752"/>
                <a:gd name="connsiteY12" fmla="*/ 204378 h 321279"/>
                <a:gd name="connsiteX13" fmla="*/ 362098 w 453752"/>
                <a:gd name="connsiteY13" fmla="*/ 256194 h 321279"/>
                <a:gd name="connsiteX14" fmla="*/ 79872 w 453752"/>
                <a:gd name="connsiteY14" fmla="*/ 320107 h 321279"/>
                <a:gd name="connsiteX15" fmla="*/ 3672 w 453752"/>
                <a:gd name="connsiteY15" fmla="*/ 288007 h 321279"/>
                <a:gd name="connsiteX16" fmla="*/ 5958 w 453752"/>
                <a:gd name="connsiteY16" fmla="*/ 262766 h 3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752" h="321279">
                  <a:moveTo>
                    <a:pt x="5958" y="262766"/>
                  </a:moveTo>
                  <a:cubicBezTo>
                    <a:pt x="4911" y="252098"/>
                    <a:pt x="33105" y="235334"/>
                    <a:pt x="39201" y="229524"/>
                  </a:cubicBezTo>
                  <a:cubicBezTo>
                    <a:pt x="53488" y="215808"/>
                    <a:pt x="62346" y="201425"/>
                    <a:pt x="73205" y="184280"/>
                  </a:cubicBezTo>
                  <a:cubicBezTo>
                    <a:pt x="96160" y="148276"/>
                    <a:pt x="123592" y="113414"/>
                    <a:pt x="150072" y="80839"/>
                  </a:cubicBezTo>
                  <a:cubicBezTo>
                    <a:pt x="163883" y="63789"/>
                    <a:pt x="177027" y="45691"/>
                    <a:pt x="193791" y="32452"/>
                  </a:cubicBezTo>
                  <a:cubicBezTo>
                    <a:pt x="206936" y="22069"/>
                    <a:pt x="235416" y="-2791"/>
                    <a:pt x="251799" y="257"/>
                  </a:cubicBezTo>
                  <a:cubicBezTo>
                    <a:pt x="259323" y="1686"/>
                    <a:pt x="258752" y="8068"/>
                    <a:pt x="266467" y="12544"/>
                  </a:cubicBezTo>
                  <a:cubicBezTo>
                    <a:pt x="274849" y="17402"/>
                    <a:pt x="289137" y="13783"/>
                    <a:pt x="298376" y="13878"/>
                  </a:cubicBezTo>
                  <a:cubicBezTo>
                    <a:pt x="312473" y="13973"/>
                    <a:pt x="326379" y="15402"/>
                    <a:pt x="340286" y="18450"/>
                  </a:cubicBezTo>
                  <a:cubicBezTo>
                    <a:pt x="364384" y="23879"/>
                    <a:pt x="387054" y="23022"/>
                    <a:pt x="411438" y="24546"/>
                  </a:cubicBezTo>
                  <a:cubicBezTo>
                    <a:pt x="434393" y="25975"/>
                    <a:pt x="453062" y="34357"/>
                    <a:pt x="453729" y="63884"/>
                  </a:cubicBezTo>
                  <a:cubicBezTo>
                    <a:pt x="454491" y="97317"/>
                    <a:pt x="437155" y="130178"/>
                    <a:pt x="427916" y="160468"/>
                  </a:cubicBezTo>
                  <a:cubicBezTo>
                    <a:pt x="422772" y="177422"/>
                    <a:pt x="427725" y="188376"/>
                    <a:pt x="429916" y="204378"/>
                  </a:cubicBezTo>
                  <a:cubicBezTo>
                    <a:pt x="434298" y="236096"/>
                    <a:pt x="381720" y="248669"/>
                    <a:pt x="362098" y="256194"/>
                  </a:cubicBezTo>
                  <a:cubicBezTo>
                    <a:pt x="275040" y="289436"/>
                    <a:pt x="172836" y="328584"/>
                    <a:pt x="79872" y="320107"/>
                  </a:cubicBezTo>
                  <a:cubicBezTo>
                    <a:pt x="58727" y="318202"/>
                    <a:pt x="17865" y="309534"/>
                    <a:pt x="3672" y="288007"/>
                  </a:cubicBezTo>
                  <a:cubicBezTo>
                    <a:pt x="-5567" y="274101"/>
                    <a:pt x="5482" y="264385"/>
                    <a:pt x="5958" y="262766"/>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5" name="Freeform: Shape 1934">
              <a:extLst>
                <a:ext uri="{FF2B5EF4-FFF2-40B4-BE49-F238E27FC236}">
                  <a16:creationId xmlns:a16="http://schemas.microsoft.com/office/drawing/2014/main" id="{C78A29E4-5BCD-4259-BDF8-769941E0407C}"/>
                </a:ext>
              </a:extLst>
            </p:cNvPr>
            <p:cNvSpPr/>
            <p:nvPr/>
          </p:nvSpPr>
          <p:spPr>
            <a:xfrm>
              <a:off x="6589013" y="3121374"/>
              <a:ext cx="193222" cy="131689"/>
            </a:xfrm>
            <a:custGeom>
              <a:avLst/>
              <a:gdLst>
                <a:gd name="connsiteX0" fmla="*/ 0 w 193222"/>
                <a:gd name="connsiteY0" fmla="*/ 105981 h 131689"/>
                <a:gd name="connsiteX1" fmla="*/ 24384 w 193222"/>
                <a:gd name="connsiteY1" fmla="*/ 50069 h 131689"/>
                <a:gd name="connsiteX2" fmla="*/ 58483 w 193222"/>
                <a:gd name="connsiteY2" fmla="*/ 8159 h 131689"/>
                <a:gd name="connsiteX3" fmla="*/ 111633 w 193222"/>
                <a:gd name="connsiteY3" fmla="*/ 9683 h 131689"/>
                <a:gd name="connsiteX4" fmla="*/ 174498 w 193222"/>
                <a:gd name="connsiteY4" fmla="*/ 65976 h 131689"/>
                <a:gd name="connsiteX5" fmla="*/ 193167 w 193222"/>
                <a:gd name="connsiteY5" fmla="*/ 87122 h 131689"/>
                <a:gd name="connsiteX6" fmla="*/ 160115 w 193222"/>
                <a:gd name="connsiteY6" fmla="*/ 110172 h 131689"/>
                <a:gd name="connsiteX7" fmla="*/ 56483 w 193222"/>
                <a:gd name="connsiteY7" fmla="*/ 129984 h 131689"/>
                <a:gd name="connsiteX8" fmla="*/ 20479 w 193222"/>
                <a:gd name="connsiteY8" fmla="*/ 125317 h 131689"/>
                <a:gd name="connsiteX9" fmla="*/ 1619 w 193222"/>
                <a:gd name="connsiteY9" fmla="*/ 109220 h 131689"/>
                <a:gd name="connsiteX10" fmla="*/ 0 w 193222"/>
                <a:gd name="connsiteY10" fmla="*/ 105981 h 1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222" h="131689">
                  <a:moveTo>
                    <a:pt x="0" y="105981"/>
                  </a:moveTo>
                  <a:cubicBezTo>
                    <a:pt x="14764" y="89408"/>
                    <a:pt x="15240" y="70167"/>
                    <a:pt x="24384" y="50069"/>
                  </a:cubicBezTo>
                  <a:cubicBezTo>
                    <a:pt x="31242" y="34925"/>
                    <a:pt x="46577" y="17684"/>
                    <a:pt x="58483" y="8159"/>
                  </a:cubicBezTo>
                  <a:cubicBezTo>
                    <a:pt x="73819" y="-4128"/>
                    <a:pt x="96298" y="-1651"/>
                    <a:pt x="111633" y="9683"/>
                  </a:cubicBezTo>
                  <a:cubicBezTo>
                    <a:pt x="133255" y="25781"/>
                    <a:pt x="152781" y="48831"/>
                    <a:pt x="174498" y="65976"/>
                  </a:cubicBezTo>
                  <a:cubicBezTo>
                    <a:pt x="180023" y="70358"/>
                    <a:pt x="194215" y="77501"/>
                    <a:pt x="193167" y="87122"/>
                  </a:cubicBezTo>
                  <a:cubicBezTo>
                    <a:pt x="191834" y="99123"/>
                    <a:pt x="168307" y="106838"/>
                    <a:pt x="160115" y="110172"/>
                  </a:cubicBezTo>
                  <a:cubicBezTo>
                    <a:pt x="128302" y="123221"/>
                    <a:pt x="89916" y="124364"/>
                    <a:pt x="56483" y="129984"/>
                  </a:cubicBezTo>
                  <a:cubicBezTo>
                    <a:pt x="42482" y="132270"/>
                    <a:pt x="32671" y="133508"/>
                    <a:pt x="20479" y="125317"/>
                  </a:cubicBezTo>
                  <a:cubicBezTo>
                    <a:pt x="14192" y="121126"/>
                    <a:pt x="8192" y="109505"/>
                    <a:pt x="1619" y="109220"/>
                  </a:cubicBezTo>
                  <a:cubicBezTo>
                    <a:pt x="3620" y="107981"/>
                    <a:pt x="5715" y="105314"/>
                    <a:pt x="0" y="10598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6" name="Freeform: Shape 1935">
              <a:extLst>
                <a:ext uri="{FF2B5EF4-FFF2-40B4-BE49-F238E27FC236}">
                  <a16:creationId xmlns:a16="http://schemas.microsoft.com/office/drawing/2014/main" id="{350009CD-36BE-4F05-9A7F-FFD851D52634}"/>
                </a:ext>
              </a:extLst>
            </p:cNvPr>
            <p:cNvSpPr/>
            <p:nvPr/>
          </p:nvSpPr>
          <p:spPr>
            <a:xfrm>
              <a:off x="6772374" y="3304876"/>
              <a:ext cx="209884" cy="167519"/>
            </a:xfrm>
            <a:custGeom>
              <a:avLst/>
              <a:gdLst>
                <a:gd name="connsiteX0" fmla="*/ 64575 w 209884"/>
                <a:gd name="connsiteY0" fmla="*/ 7442 h 167519"/>
                <a:gd name="connsiteX1" fmla="*/ 14950 w 209884"/>
                <a:gd name="connsiteY1" fmla="*/ 86500 h 167519"/>
                <a:gd name="connsiteX2" fmla="*/ 7234 w 209884"/>
                <a:gd name="connsiteY2" fmla="*/ 143459 h 167519"/>
                <a:gd name="connsiteX3" fmla="*/ 27046 w 209884"/>
                <a:gd name="connsiteY3" fmla="*/ 149079 h 167519"/>
                <a:gd name="connsiteX4" fmla="*/ 55907 w 209884"/>
                <a:gd name="connsiteY4" fmla="*/ 164700 h 167519"/>
                <a:gd name="connsiteX5" fmla="*/ 111438 w 209884"/>
                <a:gd name="connsiteY5" fmla="*/ 158128 h 167519"/>
                <a:gd name="connsiteX6" fmla="*/ 190305 w 209884"/>
                <a:gd name="connsiteY6" fmla="*/ 132315 h 167519"/>
                <a:gd name="connsiteX7" fmla="*/ 209069 w 209884"/>
                <a:gd name="connsiteY7" fmla="*/ 102597 h 167519"/>
                <a:gd name="connsiteX8" fmla="*/ 134679 w 209884"/>
                <a:gd name="connsiteY8" fmla="*/ 20873 h 167519"/>
                <a:gd name="connsiteX9" fmla="*/ 111819 w 209884"/>
                <a:gd name="connsiteY9" fmla="*/ 6204 h 167519"/>
                <a:gd name="connsiteX10" fmla="*/ 99151 w 209884"/>
                <a:gd name="connsiteY10" fmla="*/ 203 h 167519"/>
                <a:gd name="connsiteX11" fmla="*/ 84006 w 209884"/>
                <a:gd name="connsiteY11" fmla="*/ 4204 h 167519"/>
                <a:gd name="connsiteX12" fmla="*/ 64575 w 209884"/>
                <a:gd name="connsiteY12" fmla="*/ 7442 h 1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84" h="167519">
                  <a:moveTo>
                    <a:pt x="64575" y="7442"/>
                  </a:moveTo>
                  <a:cubicBezTo>
                    <a:pt x="41048" y="5061"/>
                    <a:pt x="22570" y="66402"/>
                    <a:pt x="14950" y="86500"/>
                  </a:cubicBezTo>
                  <a:cubicBezTo>
                    <a:pt x="8092" y="104597"/>
                    <a:pt x="-10006" y="130220"/>
                    <a:pt x="7234" y="143459"/>
                  </a:cubicBezTo>
                  <a:cubicBezTo>
                    <a:pt x="11997" y="147079"/>
                    <a:pt x="21712" y="146984"/>
                    <a:pt x="27046" y="149079"/>
                  </a:cubicBezTo>
                  <a:cubicBezTo>
                    <a:pt x="37048" y="152984"/>
                    <a:pt x="45906" y="161081"/>
                    <a:pt x="55907" y="164700"/>
                  </a:cubicBezTo>
                  <a:cubicBezTo>
                    <a:pt x="76481" y="172130"/>
                    <a:pt x="91626" y="163081"/>
                    <a:pt x="111438" y="158128"/>
                  </a:cubicBezTo>
                  <a:cubicBezTo>
                    <a:pt x="139727" y="151079"/>
                    <a:pt x="163254" y="147079"/>
                    <a:pt x="190305" y="132315"/>
                  </a:cubicBezTo>
                  <a:cubicBezTo>
                    <a:pt x="202211" y="125838"/>
                    <a:pt x="212974" y="121361"/>
                    <a:pt x="209069" y="102597"/>
                  </a:cubicBezTo>
                  <a:cubicBezTo>
                    <a:pt x="202116" y="68688"/>
                    <a:pt x="160682" y="32017"/>
                    <a:pt x="134679" y="20873"/>
                  </a:cubicBezTo>
                  <a:cubicBezTo>
                    <a:pt x="124773" y="16586"/>
                    <a:pt x="120296" y="12110"/>
                    <a:pt x="111819" y="6204"/>
                  </a:cubicBezTo>
                  <a:cubicBezTo>
                    <a:pt x="107533" y="3156"/>
                    <a:pt x="104866" y="965"/>
                    <a:pt x="99151" y="203"/>
                  </a:cubicBezTo>
                  <a:cubicBezTo>
                    <a:pt x="91531" y="-749"/>
                    <a:pt x="90388" y="1823"/>
                    <a:pt x="84006" y="4204"/>
                  </a:cubicBezTo>
                  <a:cubicBezTo>
                    <a:pt x="74481" y="7823"/>
                    <a:pt x="70861" y="8871"/>
                    <a:pt x="64575" y="7442"/>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7" name="Freeform: Shape 1936">
              <a:extLst>
                <a:ext uri="{FF2B5EF4-FFF2-40B4-BE49-F238E27FC236}">
                  <a16:creationId xmlns:a16="http://schemas.microsoft.com/office/drawing/2014/main" id="{BB5B3407-02F9-4B0D-9EE8-E92291F88546}"/>
                </a:ext>
              </a:extLst>
            </p:cNvPr>
            <p:cNvSpPr/>
            <p:nvPr/>
          </p:nvSpPr>
          <p:spPr>
            <a:xfrm>
              <a:off x="6713219" y="3214013"/>
              <a:ext cx="207696" cy="78700"/>
            </a:xfrm>
            <a:custGeom>
              <a:avLst/>
              <a:gdLst>
                <a:gd name="connsiteX0" fmla="*/ 123825 w 207696"/>
                <a:gd name="connsiteY0" fmla="*/ 74111 h 78700"/>
                <a:gd name="connsiteX1" fmla="*/ 88297 w 207696"/>
                <a:gd name="connsiteY1" fmla="*/ 78683 h 78700"/>
                <a:gd name="connsiteX2" fmla="*/ 57150 w 207696"/>
                <a:gd name="connsiteY2" fmla="*/ 67920 h 78700"/>
                <a:gd name="connsiteX3" fmla="*/ 0 w 207696"/>
                <a:gd name="connsiteY3" fmla="*/ 54109 h 78700"/>
                <a:gd name="connsiteX4" fmla="*/ 70104 w 207696"/>
                <a:gd name="connsiteY4" fmla="*/ 25534 h 78700"/>
                <a:gd name="connsiteX5" fmla="*/ 127254 w 207696"/>
                <a:gd name="connsiteY5" fmla="*/ 7 h 78700"/>
                <a:gd name="connsiteX6" fmla="*/ 166306 w 207696"/>
                <a:gd name="connsiteY6" fmla="*/ 27629 h 78700"/>
                <a:gd name="connsiteX7" fmla="*/ 206788 w 207696"/>
                <a:gd name="connsiteY7" fmla="*/ 59443 h 78700"/>
                <a:gd name="connsiteX8" fmla="*/ 123825 w 207696"/>
                <a:gd name="connsiteY8" fmla="*/ 74111 h 7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6" h="78700">
                  <a:moveTo>
                    <a:pt x="123825" y="74111"/>
                  </a:moveTo>
                  <a:cubicBezTo>
                    <a:pt x="111728" y="72873"/>
                    <a:pt x="100393" y="79064"/>
                    <a:pt x="88297" y="78683"/>
                  </a:cubicBezTo>
                  <a:cubicBezTo>
                    <a:pt x="76486" y="78302"/>
                    <a:pt x="68104" y="71921"/>
                    <a:pt x="57150" y="67920"/>
                  </a:cubicBezTo>
                  <a:cubicBezTo>
                    <a:pt x="38671" y="61253"/>
                    <a:pt x="17717" y="61538"/>
                    <a:pt x="0" y="54109"/>
                  </a:cubicBezTo>
                  <a:cubicBezTo>
                    <a:pt x="4572" y="30582"/>
                    <a:pt x="54292" y="30106"/>
                    <a:pt x="70104" y="25534"/>
                  </a:cubicBezTo>
                  <a:cubicBezTo>
                    <a:pt x="88678" y="20105"/>
                    <a:pt x="108775" y="388"/>
                    <a:pt x="127254" y="7"/>
                  </a:cubicBezTo>
                  <a:cubicBezTo>
                    <a:pt x="144018" y="-374"/>
                    <a:pt x="154972" y="15437"/>
                    <a:pt x="166306" y="27629"/>
                  </a:cubicBezTo>
                  <a:cubicBezTo>
                    <a:pt x="177927" y="40107"/>
                    <a:pt x="192786" y="51823"/>
                    <a:pt x="206788" y="59443"/>
                  </a:cubicBezTo>
                  <a:cubicBezTo>
                    <a:pt x="218122" y="87161"/>
                    <a:pt x="119634" y="69349"/>
                    <a:pt x="123825" y="7411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8" name="Freeform: Shape 1937">
              <a:extLst>
                <a:ext uri="{FF2B5EF4-FFF2-40B4-BE49-F238E27FC236}">
                  <a16:creationId xmlns:a16="http://schemas.microsoft.com/office/drawing/2014/main" id="{4BFA2C85-799B-4720-9807-BBBC3765837C}"/>
                </a:ext>
              </a:extLst>
            </p:cNvPr>
            <p:cNvSpPr/>
            <p:nvPr/>
          </p:nvSpPr>
          <p:spPr>
            <a:xfrm>
              <a:off x="6689407" y="3478222"/>
              <a:ext cx="338302" cy="110146"/>
            </a:xfrm>
            <a:custGeom>
              <a:avLst/>
              <a:gdLst>
                <a:gd name="connsiteX0" fmla="*/ 86011 w 338302"/>
                <a:gd name="connsiteY0" fmla="*/ 9261 h 110146"/>
                <a:gd name="connsiteX1" fmla="*/ 0 w 338302"/>
                <a:gd name="connsiteY1" fmla="*/ 87557 h 110146"/>
                <a:gd name="connsiteX2" fmla="*/ 56007 w 338302"/>
                <a:gd name="connsiteY2" fmla="*/ 106702 h 110146"/>
                <a:gd name="connsiteX3" fmla="*/ 127254 w 338302"/>
                <a:gd name="connsiteY3" fmla="*/ 104226 h 110146"/>
                <a:gd name="connsiteX4" fmla="*/ 223742 w 338302"/>
                <a:gd name="connsiteY4" fmla="*/ 64030 h 110146"/>
                <a:gd name="connsiteX5" fmla="*/ 275177 w 338302"/>
                <a:gd name="connsiteY5" fmla="*/ 62316 h 110146"/>
                <a:gd name="connsiteX6" fmla="*/ 318135 w 338302"/>
                <a:gd name="connsiteY6" fmla="*/ 58601 h 110146"/>
                <a:gd name="connsiteX7" fmla="*/ 333470 w 338302"/>
                <a:gd name="connsiteY7" fmla="*/ 4118 h 110146"/>
                <a:gd name="connsiteX8" fmla="*/ 303181 w 338302"/>
                <a:gd name="connsiteY8" fmla="*/ 403 h 110146"/>
                <a:gd name="connsiteX9" fmla="*/ 251269 w 338302"/>
                <a:gd name="connsiteY9" fmla="*/ 403 h 110146"/>
                <a:gd name="connsiteX10" fmla="*/ 156019 w 338302"/>
                <a:gd name="connsiteY10" fmla="*/ 6023 h 110146"/>
                <a:gd name="connsiteX11" fmla="*/ 112776 w 338302"/>
                <a:gd name="connsiteY11" fmla="*/ 5070 h 110146"/>
                <a:gd name="connsiteX12" fmla="*/ 86011 w 338302"/>
                <a:gd name="connsiteY12" fmla="*/ 9261 h 1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2" h="110146">
                  <a:moveTo>
                    <a:pt x="86011" y="9261"/>
                  </a:moveTo>
                  <a:cubicBezTo>
                    <a:pt x="96774" y="19358"/>
                    <a:pt x="6382" y="72317"/>
                    <a:pt x="0" y="87557"/>
                  </a:cubicBezTo>
                  <a:cubicBezTo>
                    <a:pt x="14288" y="100035"/>
                    <a:pt x="38862" y="102797"/>
                    <a:pt x="56007" y="106702"/>
                  </a:cubicBezTo>
                  <a:cubicBezTo>
                    <a:pt x="79534" y="112227"/>
                    <a:pt x="103822" y="110893"/>
                    <a:pt x="127254" y="104226"/>
                  </a:cubicBezTo>
                  <a:cubicBezTo>
                    <a:pt x="160877" y="94605"/>
                    <a:pt x="188309" y="67650"/>
                    <a:pt x="223742" y="64030"/>
                  </a:cubicBezTo>
                  <a:cubicBezTo>
                    <a:pt x="240506" y="62316"/>
                    <a:pt x="258223" y="62982"/>
                    <a:pt x="275177" y="62316"/>
                  </a:cubicBezTo>
                  <a:cubicBezTo>
                    <a:pt x="288893" y="61839"/>
                    <a:pt x="305181" y="65935"/>
                    <a:pt x="318135" y="58601"/>
                  </a:cubicBezTo>
                  <a:cubicBezTo>
                    <a:pt x="330327" y="51743"/>
                    <a:pt x="346519" y="19167"/>
                    <a:pt x="333470" y="4118"/>
                  </a:cubicBezTo>
                  <a:cubicBezTo>
                    <a:pt x="328613" y="-1502"/>
                    <a:pt x="309943" y="784"/>
                    <a:pt x="303181" y="403"/>
                  </a:cubicBezTo>
                  <a:cubicBezTo>
                    <a:pt x="285941" y="-454"/>
                    <a:pt x="268510" y="308"/>
                    <a:pt x="251269" y="403"/>
                  </a:cubicBezTo>
                  <a:cubicBezTo>
                    <a:pt x="218599" y="403"/>
                    <a:pt x="188595" y="1356"/>
                    <a:pt x="156019" y="6023"/>
                  </a:cubicBezTo>
                  <a:cubicBezTo>
                    <a:pt x="139351" y="8404"/>
                    <a:pt x="128397" y="8595"/>
                    <a:pt x="112776" y="5070"/>
                  </a:cubicBezTo>
                  <a:cubicBezTo>
                    <a:pt x="101346" y="2499"/>
                    <a:pt x="91250" y="3261"/>
                    <a:pt x="86011" y="926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9" name="Freeform: Shape 1938">
              <a:extLst>
                <a:ext uri="{FF2B5EF4-FFF2-40B4-BE49-F238E27FC236}">
                  <a16:creationId xmlns:a16="http://schemas.microsoft.com/office/drawing/2014/main" id="{324BECC4-34CB-4C71-ADFE-FE5285AF8C6A}"/>
                </a:ext>
              </a:extLst>
            </p:cNvPr>
            <p:cNvSpPr/>
            <p:nvPr/>
          </p:nvSpPr>
          <p:spPr>
            <a:xfrm>
              <a:off x="5138165" y="3621309"/>
              <a:ext cx="971930" cy="86594"/>
            </a:xfrm>
            <a:custGeom>
              <a:avLst/>
              <a:gdLst>
                <a:gd name="connsiteX0" fmla="*/ 0 w 971930"/>
                <a:gd name="connsiteY0" fmla="*/ 32861 h 86594"/>
                <a:gd name="connsiteX1" fmla="*/ 253270 w 971930"/>
                <a:gd name="connsiteY1" fmla="*/ 43434 h 86594"/>
                <a:gd name="connsiteX2" fmla="*/ 272129 w 971930"/>
                <a:gd name="connsiteY2" fmla="*/ 69818 h 86594"/>
                <a:gd name="connsiteX3" fmla="*/ 627983 w 971930"/>
                <a:gd name="connsiteY3" fmla="*/ 84582 h 86594"/>
                <a:gd name="connsiteX4" fmla="*/ 583597 w 971930"/>
                <a:gd name="connsiteY4" fmla="*/ 70295 h 86594"/>
                <a:gd name="connsiteX5" fmla="*/ 771430 w 971930"/>
                <a:gd name="connsiteY5" fmla="*/ 72295 h 86594"/>
                <a:gd name="connsiteX6" fmla="*/ 971931 w 971930"/>
                <a:gd name="connsiteY6" fmla="*/ 52388 h 86594"/>
                <a:gd name="connsiteX7" fmla="*/ 968978 w 971930"/>
                <a:gd name="connsiteY7" fmla="*/ 24194 h 86594"/>
                <a:gd name="connsiteX8" fmla="*/ 511683 w 971930"/>
                <a:gd name="connsiteY8" fmla="*/ 33623 h 86594"/>
                <a:gd name="connsiteX9" fmla="*/ 2381 w 971930"/>
                <a:gd name="connsiteY9" fmla="*/ 0 h 86594"/>
                <a:gd name="connsiteX10" fmla="*/ 4096 w 971930"/>
                <a:gd name="connsiteY10" fmla="*/ 43053 h 86594"/>
                <a:gd name="connsiteX11" fmla="*/ 0 w 971930"/>
                <a:gd name="connsiteY11" fmla="*/ 32861 h 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930" h="86594">
                  <a:moveTo>
                    <a:pt x="0" y="32861"/>
                  </a:moveTo>
                  <a:cubicBezTo>
                    <a:pt x="0" y="32861"/>
                    <a:pt x="217932" y="42291"/>
                    <a:pt x="253270" y="43434"/>
                  </a:cubicBezTo>
                  <a:cubicBezTo>
                    <a:pt x="288608" y="44577"/>
                    <a:pt x="248412" y="73628"/>
                    <a:pt x="272129" y="69818"/>
                  </a:cubicBezTo>
                  <a:cubicBezTo>
                    <a:pt x="295847" y="66008"/>
                    <a:pt x="647319" y="94202"/>
                    <a:pt x="627983" y="84582"/>
                  </a:cubicBezTo>
                  <a:cubicBezTo>
                    <a:pt x="608552" y="74962"/>
                    <a:pt x="583597" y="70295"/>
                    <a:pt x="583597" y="70295"/>
                  </a:cubicBezTo>
                  <a:cubicBezTo>
                    <a:pt x="583597" y="70295"/>
                    <a:pt x="722567" y="75628"/>
                    <a:pt x="771430" y="72295"/>
                  </a:cubicBezTo>
                  <a:cubicBezTo>
                    <a:pt x="820293" y="68961"/>
                    <a:pt x="971931" y="52388"/>
                    <a:pt x="971931" y="52388"/>
                  </a:cubicBezTo>
                  <a:lnTo>
                    <a:pt x="968978" y="24194"/>
                  </a:lnTo>
                  <a:cubicBezTo>
                    <a:pt x="968978" y="24194"/>
                    <a:pt x="588455" y="33719"/>
                    <a:pt x="511683" y="33623"/>
                  </a:cubicBezTo>
                  <a:cubicBezTo>
                    <a:pt x="434912" y="33623"/>
                    <a:pt x="2381" y="0"/>
                    <a:pt x="2381" y="0"/>
                  </a:cubicBezTo>
                  <a:lnTo>
                    <a:pt x="4096" y="43053"/>
                  </a:lnTo>
                  <a:lnTo>
                    <a:pt x="0" y="3286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0" name="Freeform: Shape 1939">
              <a:extLst>
                <a:ext uri="{FF2B5EF4-FFF2-40B4-BE49-F238E27FC236}">
                  <a16:creationId xmlns:a16="http://schemas.microsoft.com/office/drawing/2014/main" id="{CEC45484-DA30-41AE-9597-7B932249DE66}"/>
                </a:ext>
              </a:extLst>
            </p:cNvPr>
            <p:cNvSpPr/>
            <p:nvPr/>
          </p:nvSpPr>
          <p:spPr>
            <a:xfrm>
              <a:off x="5236939" y="3648551"/>
              <a:ext cx="129159" cy="111632"/>
            </a:xfrm>
            <a:custGeom>
              <a:avLst/>
              <a:gdLst>
                <a:gd name="connsiteX0" fmla="*/ 41529 w 129159"/>
                <a:gd name="connsiteY0" fmla="*/ 95059 h 111632"/>
                <a:gd name="connsiteX1" fmla="*/ 0 w 129159"/>
                <a:gd name="connsiteY1" fmla="*/ 0 h 111632"/>
                <a:gd name="connsiteX2" fmla="*/ 82772 w 129159"/>
                <a:gd name="connsiteY2" fmla="*/ 5905 h 111632"/>
                <a:gd name="connsiteX3" fmla="*/ 129159 w 129159"/>
                <a:gd name="connsiteY3" fmla="*/ 111633 h 111632"/>
                <a:gd name="connsiteX4" fmla="*/ 95155 w 129159"/>
                <a:gd name="connsiteY4" fmla="*/ 107156 h 111632"/>
                <a:gd name="connsiteX5" fmla="*/ 61151 w 129159"/>
                <a:gd name="connsiteY5" fmla="*/ 42386 h 111632"/>
                <a:gd name="connsiteX6" fmla="*/ 76676 w 129159"/>
                <a:gd name="connsiteY6" fmla="*/ 103346 h 1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59" h="111632">
                  <a:moveTo>
                    <a:pt x="41529" y="95059"/>
                  </a:moveTo>
                  <a:lnTo>
                    <a:pt x="0" y="0"/>
                  </a:lnTo>
                  <a:lnTo>
                    <a:pt x="82772" y="5905"/>
                  </a:lnTo>
                  <a:lnTo>
                    <a:pt x="129159" y="111633"/>
                  </a:lnTo>
                  <a:lnTo>
                    <a:pt x="95155" y="107156"/>
                  </a:lnTo>
                  <a:lnTo>
                    <a:pt x="61151" y="42386"/>
                  </a:lnTo>
                  <a:lnTo>
                    <a:pt x="76676" y="103346"/>
                  </a:lnTo>
                  <a:close/>
                </a:path>
              </a:pathLst>
            </a:custGeom>
            <a:solidFill>
              <a:srgbClr val="FFD26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1" name="Freeform: Shape 1940">
              <a:extLst>
                <a:ext uri="{FF2B5EF4-FFF2-40B4-BE49-F238E27FC236}">
                  <a16:creationId xmlns:a16="http://schemas.microsoft.com/office/drawing/2014/main" id="{71E71315-FC54-48A1-9C02-74510B00A838}"/>
                </a:ext>
              </a:extLst>
            </p:cNvPr>
            <p:cNvSpPr/>
            <p:nvPr/>
          </p:nvSpPr>
          <p:spPr>
            <a:xfrm>
              <a:off x="5550026" y="3664743"/>
              <a:ext cx="164210" cy="103250"/>
            </a:xfrm>
            <a:custGeom>
              <a:avLst/>
              <a:gdLst>
                <a:gd name="connsiteX0" fmla="*/ 10001 w 164210"/>
                <a:gd name="connsiteY0" fmla="*/ 95726 h 103250"/>
                <a:gd name="connsiteX1" fmla="*/ 0 w 164210"/>
                <a:gd name="connsiteY1" fmla="*/ 0 h 103250"/>
                <a:gd name="connsiteX2" fmla="*/ 140208 w 164210"/>
                <a:gd name="connsiteY2" fmla="*/ 8763 h 103250"/>
                <a:gd name="connsiteX3" fmla="*/ 164211 w 164210"/>
                <a:gd name="connsiteY3" fmla="*/ 103251 h 103250"/>
                <a:gd name="connsiteX4" fmla="*/ 78486 w 164210"/>
                <a:gd name="connsiteY4" fmla="*/ 99727 h 103250"/>
                <a:gd name="connsiteX5" fmla="*/ 31242 w 164210"/>
                <a:gd name="connsiteY5" fmla="*/ 28099 h 103250"/>
                <a:gd name="connsiteX6" fmla="*/ 27432 w 164210"/>
                <a:gd name="connsiteY6" fmla="*/ 99631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10" h="103250">
                  <a:moveTo>
                    <a:pt x="10001" y="95726"/>
                  </a:moveTo>
                  <a:lnTo>
                    <a:pt x="0" y="0"/>
                  </a:lnTo>
                  <a:lnTo>
                    <a:pt x="140208" y="8763"/>
                  </a:lnTo>
                  <a:lnTo>
                    <a:pt x="164211" y="103251"/>
                  </a:lnTo>
                  <a:lnTo>
                    <a:pt x="78486" y="99727"/>
                  </a:lnTo>
                  <a:lnTo>
                    <a:pt x="31242" y="28099"/>
                  </a:lnTo>
                  <a:lnTo>
                    <a:pt x="27432" y="99631"/>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2" name="Freeform: Shape 1941">
              <a:extLst>
                <a:ext uri="{FF2B5EF4-FFF2-40B4-BE49-F238E27FC236}">
                  <a16:creationId xmlns:a16="http://schemas.microsoft.com/office/drawing/2014/main" id="{AF14CC42-6432-4340-A4D4-205E5395B389}"/>
                </a:ext>
              </a:extLst>
            </p:cNvPr>
            <p:cNvSpPr/>
            <p:nvPr/>
          </p:nvSpPr>
          <p:spPr>
            <a:xfrm>
              <a:off x="5795295" y="3667410"/>
              <a:ext cx="130682" cy="98393"/>
            </a:xfrm>
            <a:custGeom>
              <a:avLst/>
              <a:gdLst>
                <a:gd name="connsiteX0" fmla="*/ 0 w 130682"/>
                <a:gd name="connsiteY0" fmla="*/ 98393 h 98393"/>
                <a:gd name="connsiteX1" fmla="*/ 7048 w 130682"/>
                <a:gd name="connsiteY1" fmla="*/ 12954 h 98393"/>
                <a:gd name="connsiteX2" fmla="*/ 130683 w 130682"/>
                <a:gd name="connsiteY2" fmla="*/ 0 h 98393"/>
                <a:gd name="connsiteX3" fmla="*/ 62103 w 130682"/>
                <a:gd name="connsiteY3" fmla="*/ 93536 h 98393"/>
              </a:gdLst>
              <a:ahLst/>
              <a:cxnLst>
                <a:cxn ang="0">
                  <a:pos x="connsiteX0" y="connsiteY0"/>
                </a:cxn>
                <a:cxn ang="0">
                  <a:pos x="connsiteX1" y="connsiteY1"/>
                </a:cxn>
                <a:cxn ang="0">
                  <a:pos x="connsiteX2" y="connsiteY2"/>
                </a:cxn>
                <a:cxn ang="0">
                  <a:pos x="connsiteX3" y="connsiteY3"/>
                </a:cxn>
              </a:cxnLst>
              <a:rect l="l" t="t" r="r" b="b"/>
              <a:pathLst>
                <a:path w="130682" h="98393">
                  <a:moveTo>
                    <a:pt x="0" y="98393"/>
                  </a:moveTo>
                  <a:lnTo>
                    <a:pt x="7048" y="12954"/>
                  </a:lnTo>
                  <a:lnTo>
                    <a:pt x="130683" y="0"/>
                  </a:lnTo>
                  <a:lnTo>
                    <a:pt x="62103" y="93536"/>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3" name="Freeform: Shape 1942">
              <a:extLst>
                <a:ext uri="{FF2B5EF4-FFF2-40B4-BE49-F238E27FC236}">
                  <a16:creationId xmlns:a16="http://schemas.microsoft.com/office/drawing/2014/main" id="{DCDE02DD-82CB-405B-8CD9-056023226451}"/>
                </a:ext>
              </a:extLst>
            </p:cNvPr>
            <p:cNvSpPr/>
            <p:nvPr/>
          </p:nvSpPr>
          <p:spPr>
            <a:xfrm>
              <a:off x="5874257" y="3679983"/>
              <a:ext cx="93630" cy="79247"/>
            </a:xfrm>
            <a:custGeom>
              <a:avLst/>
              <a:gdLst>
                <a:gd name="connsiteX0" fmla="*/ 0 w 93630"/>
                <a:gd name="connsiteY0" fmla="*/ 79248 h 79247"/>
                <a:gd name="connsiteX1" fmla="*/ 57150 w 93630"/>
                <a:gd name="connsiteY1" fmla="*/ 2572 h 79247"/>
                <a:gd name="connsiteX2" fmla="*/ 93631 w 93630"/>
                <a:gd name="connsiteY2" fmla="*/ 0 h 79247"/>
                <a:gd name="connsiteX3" fmla="*/ 24384 w 93630"/>
                <a:gd name="connsiteY3" fmla="*/ 77248 h 79247"/>
              </a:gdLst>
              <a:ahLst/>
              <a:cxnLst>
                <a:cxn ang="0">
                  <a:pos x="connsiteX0" y="connsiteY0"/>
                </a:cxn>
                <a:cxn ang="0">
                  <a:pos x="connsiteX1" y="connsiteY1"/>
                </a:cxn>
                <a:cxn ang="0">
                  <a:pos x="connsiteX2" y="connsiteY2"/>
                </a:cxn>
                <a:cxn ang="0">
                  <a:pos x="connsiteX3" y="connsiteY3"/>
                </a:cxn>
              </a:cxnLst>
              <a:rect l="l" t="t" r="r" b="b"/>
              <a:pathLst>
                <a:path w="93630" h="79247">
                  <a:moveTo>
                    <a:pt x="0" y="79248"/>
                  </a:moveTo>
                  <a:lnTo>
                    <a:pt x="57150" y="2572"/>
                  </a:lnTo>
                  <a:lnTo>
                    <a:pt x="93631" y="0"/>
                  </a:lnTo>
                  <a:lnTo>
                    <a:pt x="24384" y="77248"/>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4" name="Freeform: Shape 1943">
              <a:extLst>
                <a:ext uri="{FF2B5EF4-FFF2-40B4-BE49-F238E27FC236}">
                  <a16:creationId xmlns:a16="http://schemas.microsoft.com/office/drawing/2014/main" id="{E937A08A-7445-4CD2-AE67-CD8E39A40137}"/>
                </a:ext>
              </a:extLst>
            </p:cNvPr>
            <p:cNvSpPr/>
            <p:nvPr/>
          </p:nvSpPr>
          <p:spPr>
            <a:xfrm>
              <a:off x="5984557" y="3679983"/>
              <a:ext cx="48767" cy="70104"/>
            </a:xfrm>
            <a:custGeom>
              <a:avLst/>
              <a:gdLst>
                <a:gd name="connsiteX0" fmla="*/ 15812 w 48767"/>
                <a:gd name="connsiteY0" fmla="*/ 0 h 70104"/>
                <a:gd name="connsiteX1" fmla="*/ 0 w 48767"/>
                <a:gd name="connsiteY1" fmla="*/ 70104 h 70104"/>
                <a:gd name="connsiteX2" fmla="*/ 45339 w 48767"/>
                <a:gd name="connsiteY2" fmla="*/ 65151 h 70104"/>
                <a:gd name="connsiteX3" fmla="*/ 48768 w 48767"/>
                <a:gd name="connsiteY3" fmla="*/ 95 h 70104"/>
              </a:gdLst>
              <a:ahLst/>
              <a:cxnLst>
                <a:cxn ang="0">
                  <a:pos x="connsiteX0" y="connsiteY0"/>
                </a:cxn>
                <a:cxn ang="0">
                  <a:pos x="connsiteX1" y="connsiteY1"/>
                </a:cxn>
                <a:cxn ang="0">
                  <a:pos x="connsiteX2" y="connsiteY2"/>
                </a:cxn>
                <a:cxn ang="0">
                  <a:pos x="connsiteX3" y="connsiteY3"/>
                </a:cxn>
              </a:cxnLst>
              <a:rect l="l" t="t" r="r" b="b"/>
              <a:pathLst>
                <a:path w="48767" h="70104">
                  <a:moveTo>
                    <a:pt x="15812" y="0"/>
                  </a:moveTo>
                  <a:lnTo>
                    <a:pt x="0" y="70104"/>
                  </a:lnTo>
                  <a:lnTo>
                    <a:pt x="45339" y="65151"/>
                  </a:lnTo>
                  <a:lnTo>
                    <a:pt x="48768" y="95"/>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5" name="Freeform: Shape 1944">
              <a:extLst>
                <a:ext uri="{FF2B5EF4-FFF2-40B4-BE49-F238E27FC236}">
                  <a16:creationId xmlns:a16="http://schemas.microsoft.com/office/drawing/2014/main" id="{ADE9D326-E923-42C9-B2B8-EEF23715F396}"/>
                </a:ext>
              </a:extLst>
            </p:cNvPr>
            <p:cNvSpPr/>
            <p:nvPr/>
          </p:nvSpPr>
          <p:spPr>
            <a:xfrm>
              <a:off x="5458967" y="3683793"/>
              <a:ext cx="56673" cy="77533"/>
            </a:xfrm>
            <a:custGeom>
              <a:avLst/>
              <a:gdLst>
                <a:gd name="connsiteX0" fmla="*/ 29527 w 56673"/>
                <a:gd name="connsiteY0" fmla="*/ 4000 h 77533"/>
                <a:gd name="connsiteX1" fmla="*/ 56674 w 56673"/>
                <a:gd name="connsiteY1" fmla="*/ 76676 h 77533"/>
                <a:gd name="connsiteX2" fmla="*/ 46101 w 56673"/>
                <a:gd name="connsiteY2" fmla="*/ 77533 h 77533"/>
                <a:gd name="connsiteX3" fmla="*/ 0 w 56673"/>
                <a:gd name="connsiteY3" fmla="*/ 0 h 77533"/>
              </a:gdLst>
              <a:ahLst/>
              <a:cxnLst>
                <a:cxn ang="0">
                  <a:pos x="connsiteX0" y="connsiteY0"/>
                </a:cxn>
                <a:cxn ang="0">
                  <a:pos x="connsiteX1" y="connsiteY1"/>
                </a:cxn>
                <a:cxn ang="0">
                  <a:pos x="connsiteX2" y="connsiteY2"/>
                </a:cxn>
                <a:cxn ang="0">
                  <a:pos x="connsiteX3" y="connsiteY3"/>
                </a:cxn>
              </a:cxnLst>
              <a:rect l="l" t="t" r="r" b="b"/>
              <a:pathLst>
                <a:path w="56673" h="77533">
                  <a:moveTo>
                    <a:pt x="29527" y="4000"/>
                  </a:moveTo>
                  <a:lnTo>
                    <a:pt x="56674" y="76676"/>
                  </a:lnTo>
                  <a:lnTo>
                    <a:pt x="46101" y="77533"/>
                  </a:lnTo>
                  <a:lnTo>
                    <a:pt x="0" y="0"/>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6" name="Freeform: Shape 1945">
              <a:extLst>
                <a:ext uri="{FF2B5EF4-FFF2-40B4-BE49-F238E27FC236}">
                  <a16:creationId xmlns:a16="http://schemas.microsoft.com/office/drawing/2014/main" id="{14047CEA-B8A0-4C93-8886-9264BF9D79C1}"/>
                </a:ext>
              </a:extLst>
            </p:cNvPr>
            <p:cNvSpPr/>
            <p:nvPr/>
          </p:nvSpPr>
          <p:spPr>
            <a:xfrm>
              <a:off x="5778721" y="3509777"/>
              <a:ext cx="367569" cy="145393"/>
            </a:xfrm>
            <a:custGeom>
              <a:avLst/>
              <a:gdLst>
                <a:gd name="connsiteX0" fmla="*/ 0 w 367569"/>
                <a:gd name="connsiteY0" fmla="*/ 145250 h 145393"/>
                <a:gd name="connsiteX1" fmla="*/ 95536 w 367569"/>
                <a:gd name="connsiteY1" fmla="*/ 82766 h 145393"/>
                <a:gd name="connsiteX2" fmla="*/ 206121 w 367569"/>
                <a:gd name="connsiteY2" fmla="*/ 54858 h 145393"/>
                <a:gd name="connsiteX3" fmla="*/ 288226 w 367569"/>
                <a:gd name="connsiteY3" fmla="*/ 3804 h 145393"/>
                <a:gd name="connsiteX4" fmla="*/ 367570 w 367569"/>
                <a:gd name="connsiteY4" fmla="*/ 108198 h 145393"/>
                <a:gd name="connsiteX5" fmla="*/ 328422 w 367569"/>
                <a:gd name="connsiteY5" fmla="*/ 135630 h 145393"/>
                <a:gd name="connsiteX6" fmla="*/ 0 w 367569"/>
                <a:gd name="connsiteY6" fmla="*/ 145250 h 1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69" h="145393">
                  <a:moveTo>
                    <a:pt x="0" y="145250"/>
                  </a:moveTo>
                  <a:cubicBezTo>
                    <a:pt x="0" y="145250"/>
                    <a:pt x="46768" y="106865"/>
                    <a:pt x="95536" y="82766"/>
                  </a:cubicBezTo>
                  <a:cubicBezTo>
                    <a:pt x="144209" y="58668"/>
                    <a:pt x="167164" y="62669"/>
                    <a:pt x="206121" y="54858"/>
                  </a:cubicBezTo>
                  <a:cubicBezTo>
                    <a:pt x="245173" y="47048"/>
                    <a:pt x="272129" y="-15913"/>
                    <a:pt x="288226" y="3804"/>
                  </a:cubicBezTo>
                  <a:cubicBezTo>
                    <a:pt x="304324" y="23521"/>
                    <a:pt x="367570" y="108198"/>
                    <a:pt x="367570" y="108198"/>
                  </a:cubicBezTo>
                  <a:lnTo>
                    <a:pt x="328422" y="135630"/>
                  </a:lnTo>
                  <a:cubicBezTo>
                    <a:pt x="328327" y="135630"/>
                    <a:pt x="34195" y="146774"/>
                    <a:pt x="0" y="1452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7" name="Freeform: Shape 1946">
              <a:extLst>
                <a:ext uri="{FF2B5EF4-FFF2-40B4-BE49-F238E27FC236}">
                  <a16:creationId xmlns:a16="http://schemas.microsoft.com/office/drawing/2014/main" id="{E7C5D373-E031-4791-8A35-213650948A01}"/>
                </a:ext>
              </a:extLst>
            </p:cNvPr>
            <p:cNvSpPr/>
            <p:nvPr/>
          </p:nvSpPr>
          <p:spPr>
            <a:xfrm>
              <a:off x="5801010" y="3545554"/>
              <a:ext cx="312515" cy="113704"/>
            </a:xfrm>
            <a:custGeom>
              <a:avLst/>
              <a:gdLst>
                <a:gd name="connsiteX0" fmla="*/ 0 w 312515"/>
                <a:gd name="connsiteY0" fmla="*/ 109569 h 113704"/>
                <a:gd name="connsiteX1" fmla="*/ 82105 w 312515"/>
                <a:gd name="connsiteY1" fmla="*/ 63849 h 113704"/>
                <a:gd name="connsiteX2" fmla="*/ 170593 w 312515"/>
                <a:gd name="connsiteY2" fmla="*/ 55372 h 113704"/>
                <a:gd name="connsiteX3" fmla="*/ 248603 w 312515"/>
                <a:gd name="connsiteY3" fmla="*/ 2508 h 113704"/>
                <a:gd name="connsiteX4" fmla="*/ 312515 w 312515"/>
                <a:gd name="connsiteY4" fmla="*/ 104140 h 113704"/>
                <a:gd name="connsiteX5" fmla="*/ 0 w 312515"/>
                <a:gd name="connsiteY5" fmla="*/ 109569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5" h="113704">
                  <a:moveTo>
                    <a:pt x="0" y="109569"/>
                  </a:moveTo>
                  <a:cubicBezTo>
                    <a:pt x="0" y="109569"/>
                    <a:pt x="55626" y="68040"/>
                    <a:pt x="82105" y="63849"/>
                  </a:cubicBezTo>
                  <a:cubicBezTo>
                    <a:pt x="108585" y="59658"/>
                    <a:pt x="170593" y="55372"/>
                    <a:pt x="170593" y="55372"/>
                  </a:cubicBezTo>
                  <a:cubicBezTo>
                    <a:pt x="170593" y="55372"/>
                    <a:pt x="219266" y="-13875"/>
                    <a:pt x="248603" y="2508"/>
                  </a:cubicBezTo>
                  <a:cubicBezTo>
                    <a:pt x="277844" y="18891"/>
                    <a:pt x="312515" y="104140"/>
                    <a:pt x="312515" y="104140"/>
                  </a:cubicBezTo>
                  <a:cubicBezTo>
                    <a:pt x="312515" y="104140"/>
                    <a:pt x="20669" y="121380"/>
                    <a:pt x="0" y="109569"/>
                  </a:cubicBezTo>
                  <a:close/>
                </a:path>
              </a:pathLst>
            </a:custGeom>
            <a:solidFill>
              <a:srgbClr val="F4BA45">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948" name="Graphic 1775">
              <a:extLst>
                <a:ext uri="{FF2B5EF4-FFF2-40B4-BE49-F238E27FC236}">
                  <a16:creationId xmlns:a16="http://schemas.microsoft.com/office/drawing/2014/main" id="{E63AC804-B09A-4393-9C9A-043D748A4DBA}"/>
                </a:ext>
              </a:extLst>
            </p:cNvPr>
            <p:cNvGrpSpPr/>
            <p:nvPr/>
          </p:nvGrpSpPr>
          <p:grpSpPr>
            <a:xfrm>
              <a:off x="4685918" y="3132122"/>
              <a:ext cx="1414557" cy="577096"/>
              <a:chOff x="4685918" y="3132122"/>
              <a:chExt cx="1414557" cy="577096"/>
            </a:xfrm>
          </p:grpSpPr>
          <p:sp>
            <p:nvSpPr>
              <p:cNvPr id="1949" name="Freeform: Shape 1948">
                <a:extLst>
                  <a:ext uri="{FF2B5EF4-FFF2-40B4-BE49-F238E27FC236}">
                    <a16:creationId xmlns:a16="http://schemas.microsoft.com/office/drawing/2014/main" id="{17C1912C-1A51-429C-AD67-9305A149F425}"/>
                  </a:ext>
                </a:extLst>
              </p:cNvPr>
              <p:cNvSpPr/>
              <p:nvPr/>
            </p:nvSpPr>
            <p:spPr>
              <a:xfrm>
                <a:off x="4685918" y="3132122"/>
                <a:ext cx="1028981" cy="577096"/>
              </a:xfrm>
              <a:custGeom>
                <a:avLst/>
                <a:gdLst>
                  <a:gd name="connsiteX0" fmla="*/ 1028700 w 1028981"/>
                  <a:gd name="connsiteY0" fmla="*/ 575674 h 577096"/>
                  <a:gd name="connsiteX1" fmla="*/ 1005554 w 1028981"/>
                  <a:gd name="connsiteY1" fmla="*/ 474138 h 577096"/>
                  <a:gd name="connsiteX2" fmla="*/ 470630 w 1028981"/>
                  <a:gd name="connsiteY2" fmla="*/ 7032 h 577096"/>
                  <a:gd name="connsiteX3" fmla="*/ 179261 w 1028981"/>
                  <a:gd name="connsiteY3" fmla="*/ 347360 h 577096"/>
                  <a:gd name="connsiteX4" fmla="*/ 0 w 1028981"/>
                  <a:gd name="connsiteY4" fmla="*/ 549957 h 577096"/>
                  <a:gd name="connsiteX5" fmla="*/ 42386 w 1028981"/>
                  <a:gd name="connsiteY5" fmla="*/ 559577 h 577096"/>
                  <a:gd name="connsiteX6" fmla="*/ 390716 w 1028981"/>
                  <a:gd name="connsiteY6" fmla="*/ 568721 h 577096"/>
                  <a:gd name="connsiteX7" fmla="*/ 1028700 w 1028981"/>
                  <a:gd name="connsiteY7" fmla="*/ 575674 h 5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981" h="577096">
                    <a:moveTo>
                      <a:pt x="1028700" y="575674"/>
                    </a:moveTo>
                    <a:cubicBezTo>
                      <a:pt x="1028700" y="575674"/>
                      <a:pt x="1033272" y="507571"/>
                      <a:pt x="1005554" y="474138"/>
                    </a:cubicBezTo>
                    <a:cubicBezTo>
                      <a:pt x="878396" y="320500"/>
                      <a:pt x="498920" y="-55928"/>
                      <a:pt x="470630" y="7032"/>
                    </a:cubicBezTo>
                    <a:cubicBezTo>
                      <a:pt x="424148" y="110092"/>
                      <a:pt x="179261" y="347360"/>
                      <a:pt x="179261" y="347360"/>
                    </a:cubicBezTo>
                    <a:lnTo>
                      <a:pt x="0" y="549957"/>
                    </a:lnTo>
                    <a:cubicBezTo>
                      <a:pt x="0" y="549957"/>
                      <a:pt x="11335" y="558815"/>
                      <a:pt x="42386" y="559577"/>
                    </a:cubicBezTo>
                    <a:cubicBezTo>
                      <a:pt x="132779" y="561863"/>
                      <a:pt x="325946" y="559196"/>
                      <a:pt x="390716" y="568721"/>
                    </a:cubicBezTo>
                    <a:cubicBezTo>
                      <a:pt x="477869" y="581770"/>
                      <a:pt x="1028700" y="575674"/>
                      <a:pt x="1028700" y="57567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0" name="Freeform: Shape 1949">
                <a:extLst>
                  <a:ext uri="{FF2B5EF4-FFF2-40B4-BE49-F238E27FC236}">
                    <a16:creationId xmlns:a16="http://schemas.microsoft.com/office/drawing/2014/main" id="{4EA380D8-7E34-4DBC-9F0C-E1EB61B3B4FF}"/>
                  </a:ext>
                </a:extLst>
              </p:cNvPr>
              <p:cNvSpPr/>
              <p:nvPr/>
            </p:nvSpPr>
            <p:spPr>
              <a:xfrm>
                <a:off x="4727221" y="3207391"/>
                <a:ext cx="900492" cy="491636"/>
              </a:xfrm>
              <a:custGeom>
                <a:avLst/>
                <a:gdLst>
                  <a:gd name="connsiteX0" fmla="*/ 854809 w 900492"/>
                  <a:gd name="connsiteY0" fmla="*/ 387344 h 491636"/>
                  <a:gd name="connsiteX1" fmla="*/ 823948 w 900492"/>
                  <a:gd name="connsiteY1" fmla="*/ 295523 h 491636"/>
                  <a:gd name="connsiteX2" fmla="*/ 616208 w 900492"/>
                  <a:gd name="connsiteY2" fmla="*/ 135503 h 491636"/>
                  <a:gd name="connsiteX3" fmla="*/ 482191 w 900492"/>
                  <a:gd name="connsiteY3" fmla="*/ 2153 h 491636"/>
                  <a:gd name="connsiteX4" fmla="*/ 398371 w 900492"/>
                  <a:gd name="connsiteY4" fmla="*/ 69780 h 491636"/>
                  <a:gd name="connsiteX5" fmla="*/ 241780 w 900492"/>
                  <a:gd name="connsiteY5" fmla="*/ 253803 h 491636"/>
                  <a:gd name="connsiteX6" fmla="*/ 22420 w 900492"/>
                  <a:gd name="connsiteY6" fmla="*/ 450495 h 491636"/>
                  <a:gd name="connsiteX7" fmla="*/ 76712 w 900492"/>
                  <a:gd name="connsiteY7" fmla="*/ 468592 h 491636"/>
                  <a:gd name="connsiteX8" fmla="*/ 1179 w 900492"/>
                  <a:gd name="connsiteY8" fmla="*/ 484308 h 491636"/>
                  <a:gd name="connsiteX9" fmla="*/ 268165 w 900492"/>
                  <a:gd name="connsiteY9" fmla="*/ 488595 h 491636"/>
                  <a:gd name="connsiteX10" fmla="*/ 884718 w 900492"/>
                  <a:gd name="connsiteY10" fmla="*/ 490214 h 491636"/>
                  <a:gd name="connsiteX11" fmla="*/ 854809 w 900492"/>
                  <a:gd name="connsiteY11" fmla="*/ 387344 h 4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492" h="491636">
                    <a:moveTo>
                      <a:pt x="854809" y="387344"/>
                    </a:moveTo>
                    <a:cubicBezTo>
                      <a:pt x="854809" y="387344"/>
                      <a:pt x="869002" y="331908"/>
                      <a:pt x="823948" y="295523"/>
                    </a:cubicBezTo>
                    <a:cubicBezTo>
                      <a:pt x="778895" y="259137"/>
                      <a:pt x="658118" y="171888"/>
                      <a:pt x="616208" y="135503"/>
                    </a:cubicBezTo>
                    <a:cubicBezTo>
                      <a:pt x="574298" y="99117"/>
                      <a:pt x="512957" y="-17183"/>
                      <a:pt x="482191" y="2153"/>
                    </a:cubicBezTo>
                    <a:cubicBezTo>
                      <a:pt x="451426" y="21489"/>
                      <a:pt x="398371" y="69780"/>
                      <a:pt x="398371" y="69780"/>
                    </a:cubicBezTo>
                    <a:cubicBezTo>
                      <a:pt x="398371" y="69780"/>
                      <a:pt x="299311" y="236944"/>
                      <a:pt x="241780" y="253803"/>
                    </a:cubicBezTo>
                    <a:cubicBezTo>
                      <a:pt x="184154" y="270663"/>
                      <a:pt x="22420" y="450495"/>
                      <a:pt x="22420" y="450495"/>
                    </a:cubicBezTo>
                    <a:lnTo>
                      <a:pt x="76712" y="468592"/>
                    </a:lnTo>
                    <a:cubicBezTo>
                      <a:pt x="76712" y="468592"/>
                      <a:pt x="-11108" y="482784"/>
                      <a:pt x="1179" y="484308"/>
                    </a:cubicBezTo>
                    <a:cubicBezTo>
                      <a:pt x="13466" y="485832"/>
                      <a:pt x="241590" y="487928"/>
                      <a:pt x="268165" y="488595"/>
                    </a:cubicBezTo>
                    <a:cubicBezTo>
                      <a:pt x="294739" y="489261"/>
                      <a:pt x="829473" y="475641"/>
                      <a:pt x="884718" y="490214"/>
                    </a:cubicBezTo>
                    <a:cubicBezTo>
                      <a:pt x="939963" y="504882"/>
                      <a:pt x="830425" y="401631"/>
                      <a:pt x="854809" y="38734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1" name="Freeform: Shape 1950">
                <a:extLst>
                  <a:ext uri="{FF2B5EF4-FFF2-40B4-BE49-F238E27FC236}">
                    <a16:creationId xmlns:a16="http://schemas.microsoft.com/office/drawing/2014/main" id="{D93E6E3D-FD81-411C-B3D0-469884ADB2FF}"/>
                  </a:ext>
                </a:extLst>
              </p:cNvPr>
              <p:cNvSpPr/>
              <p:nvPr/>
            </p:nvSpPr>
            <p:spPr>
              <a:xfrm>
                <a:off x="4996098" y="3291483"/>
                <a:ext cx="516368" cy="260293"/>
              </a:xfrm>
              <a:custGeom>
                <a:avLst/>
                <a:gdLst>
                  <a:gd name="connsiteX0" fmla="*/ 516019 w 516368"/>
                  <a:gd name="connsiteY0" fmla="*/ 260293 h 260293"/>
                  <a:gd name="connsiteX1" fmla="*/ 460012 w 516368"/>
                  <a:gd name="connsiteY1" fmla="*/ 183998 h 260293"/>
                  <a:gd name="connsiteX2" fmla="*/ 360952 w 516368"/>
                  <a:gd name="connsiteY2" fmla="*/ 126943 h 260293"/>
                  <a:gd name="connsiteX3" fmla="*/ 318756 w 516368"/>
                  <a:gd name="connsiteY3" fmla="*/ 89034 h 260293"/>
                  <a:gd name="connsiteX4" fmla="*/ 271417 w 516368"/>
                  <a:gd name="connsiteY4" fmla="*/ 34551 h 260293"/>
                  <a:gd name="connsiteX5" fmla="*/ 226840 w 516368"/>
                  <a:gd name="connsiteY5" fmla="*/ 16834 h 260293"/>
                  <a:gd name="connsiteX6" fmla="*/ 188073 w 516368"/>
                  <a:gd name="connsiteY6" fmla="*/ 1499 h 260293"/>
                  <a:gd name="connsiteX7" fmla="*/ 133400 w 516368"/>
                  <a:gd name="connsiteY7" fmla="*/ 45886 h 260293"/>
                  <a:gd name="connsiteX8" fmla="*/ 61010 w 516368"/>
                  <a:gd name="connsiteY8" fmla="*/ 92749 h 260293"/>
                  <a:gd name="connsiteX9" fmla="*/ 2336 w 516368"/>
                  <a:gd name="connsiteY9" fmla="*/ 193523 h 260293"/>
                  <a:gd name="connsiteX10" fmla="*/ 55771 w 516368"/>
                  <a:gd name="connsiteY10" fmla="*/ 215050 h 260293"/>
                  <a:gd name="connsiteX11" fmla="*/ 118731 w 516368"/>
                  <a:gd name="connsiteY11" fmla="*/ 235909 h 260293"/>
                  <a:gd name="connsiteX12" fmla="*/ 282085 w 516368"/>
                  <a:gd name="connsiteY12" fmla="*/ 246673 h 260293"/>
                  <a:gd name="connsiteX13" fmla="*/ 446105 w 516368"/>
                  <a:gd name="connsiteY13" fmla="*/ 244291 h 260293"/>
                  <a:gd name="connsiteX14" fmla="*/ 516019 w 516368"/>
                  <a:gd name="connsiteY14"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368" h="260293">
                    <a:moveTo>
                      <a:pt x="516019" y="260293"/>
                    </a:moveTo>
                    <a:cubicBezTo>
                      <a:pt x="519734" y="214192"/>
                      <a:pt x="493349" y="202667"/>
                      <a:pt x="460012" y="183998"/>
                    </a:cubicBezTo>
                    <a:cubicBezTo>
                      <a:pt x="426198" y="165139"/>
                      <a:pt x="393432" y="149327"/>
                      <a:pt x="360952" y="126943"/>
                    </a:cubicBezTo>
                    <a:cubicBezTo>
                      <a:pt x="345140" y="115990"/>
                      <a:pt x="329805" y="106465"/>
                      <a:pt x="318756" y="89034"/>
                    </a:cubicBezTo>
                    <a:cubicBezTo>
                      <a:pt x="303992" y="65698"/>
                      <a:pt x="297039" y="46457"/>
                      <a:pt x="271417" y="34551"/>
                    </a:cubicBezTo>
                    <a:cubicBezTo>
                      <a:pt x="255605" y="27217"/>
                      <a:pt x="240842" y="26550"/>
                      <a:pt x="226840" y="16834"/>
                    </a:cubicBezTo>
                    <a:cubicBezTo>
                      <a:pt x="211790" y="6357"/>
                      <a:pt x="209219" y="-3930"/>
                      <a:pt x="188073" y="1499"/>
                    </a:cubicBezTo>
                    <a:cubicBezTo>
                      <a:pt x="166737" y="6928"/>
                      <a:pt x="150164" y="30836"/>
                      <a:pt x="133400" y="45886"/>
                    </a:cubicBezTo>
                    <a:cubicBezTo>
                      <a:pt x="110635" y="66364"/>
                      <a:pt x="85965" y="77032"/>
                      <a:pt x="61010" y="92749"/>
                    </a:cubicBezTo>
                    <a:cubicBezTo>
                      <a:pt x="36721" y="108084"/>
                      <a:pt x="-11095" y="153042"/>
                      <a:pt x="2336" y="193523"/>
                    </a:cubicBezTo>
                    <a:cubicBezTo>
                      <a:pt x="9765" y="216002"/>
                      <a:pt x="38150" y="211716"/>
                      <a:pt x="55771" y="215050"/>
                    </a:cubicBezTo>
                    <a:cubicBezTo>
                      <a:pt x="77583" y="219145"/>
                      <a:pt x="97205" y="229623"/>
                      <a:pt x="118731" y="235909"/>
                    </a:cubicBezTo>
                    <a:cubicBezTo>
                      <a:pt x="172643" y="251626"/>
                      <a:pt x="226840" y="252007"/>
                      <a:pt x="282085" y="246673"/>
                    </a:cubicBezTo>
                    <a:cubicBezTo>
                      <a:pt x="336854" y="241434"/>
                      <a:pt x="391241" y="243434"/>
                      <a:pt x="446105" y="244291"/>
                    </a:cubicBezTo>
                    <a:cubicBezTo>
                      <a:pt x="461441" y="244577"/>
                      <a:pt x="507065" y="242958"/>
                      <a:pt x="516019" y="260293"/>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2" name="Freeform: Shape 1951">
                <a:extLst>
                  <a:ext uri="{FF2B5EF4-FFF2-40B4-BE49-F238E27FC236}">
                    <a16:creationId xmlns:a16="http://schemas.microsoft.com/office/drawing/2014/main" id="{84D02F3E-2C76-49AB-BF49-11FD61C3576D}"/>
                  </a:ext>
                </a:extLst>
              </p:cNvPr>
              <p:cNvSpPr/>
              <p:nvPr/>
            </p:nvSpPr>
            <p:spPr>
              <a:xfrm>
                <a:off x="4865780" y="3363513"/>
                <a:ext cx="132829" cy="203904"/>
              </a:xfrm>
              <a:custGeom>
                <a:avLst/>
                <a:gdLst>
                  <a:gd name="connsiteX0" fmla="*/ 36641 w 132829"/>
                  <a:gd name="connsiteY0" fmla="*/ 171500 h 203904"/>
                  <a:gd name="connsiteX1" fmla="*/ 127605 w 132829"/>
                  <a:gd name="connsiteY1" fmla="*/ 11004 h 203904"/>
                  <a:gd name="connsiteX2" fmla="*/ 117318 w 132829"/>
                  <a:gd name="connsiteY2" fmla="*/ 177310 h 203904"/>
                  <a:gd name="connsiteX3" fmla="*/ 57120 w 132829"/>
                  <a:gd name="connsiteY3" fmla="*/ 202932 h 203904"/>
                  <a:gd name="connsiteX4" fmla="*/ 36641 w 132829"/>
                  <a:gd name="connsiteY4" fmla="*/ 171500 h 203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9" h="203904">
                    <a:moveTo>
                      <a:pt x="36641" y="171500"/>
                    </a:moveTo>
                    <a:cubicBezTo>
                      <a:pt x="-73468" y="123494"/>
                      <a:pt x="96744" y="-44146"/>
                      <a:pt x="127605" y="11004"/>
                    </a:cubicBezTo>
                    <a:cubicBezTo>
                      <a:pt x="156084" y="61867"/>
                      <a:pt x="55977" y="128923"/>
                      <a:pt x="117318" y="177310"/>
                    </a:cubicBezTo>
                    <a:cubicBezTo>
                      <a:pt x="108269" y="193693"/>
                      <a:pt x="74169" y="207790"/>
                      <a:pt x="57120" y="202932"/>
                    </a:cubicBezTo>
                    <a:cubicBezTo>
                      <a:pt x="43118" y="199122"/>
                      <a:pt x="39784" y="180834"/>
                      <a:pt x="36641" y="171500"/>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3" name="Freeform: Shape 1952">
                <a:extLst>
                  <a:ext uri="{FF2B5EF4-FFF2-40B4-BE49-F238E27FC236}">
                    <a16:creationId xmlns:a16="http://schemas.microsoft.com/office/drawing/2014/main" id="{4EE46303-B34B-4ED4-B782-5E0BAA1CE385}"/>
                  </a:ext>
                </a:extLst>
              </p:cNvPr>
              <p:cNvSpPr/>
              <p:nvPr/>
            </p:nvSpPr>
            <p:spPr>
              <a:xfrm>
                <a:off x="5159787" y="3412426"/>
                <a:ext cx="22669" cy="26860"/>
              </a:xfrm>
              <a:custGeom>
                <a:avLst/>
                <a:gdLst>
                  <a:gd name="connsiteX0" fmla="*/ 22670 w 22669"/>
                  <a:gd name="connsiteY0" fmla="*/ 13430 h 26860"/>
                  <a:gd name="connsiteX1" fmla="*/ 11335 w 22669"/>
                  <a:gd name="connsiteY1" fmla="*/ 26861 h 26860"/>
                  <a:gd name="connsiteX2" fmla="*/ 0 w 22669"/>
                  <a:gd name="connsiteY2" fmla="*/ 13430 h 26860"/>
                  <a:gd name="connsiteX3" fmla="*/ 11335 w 22669"/>
                  <a:gd name="connsiteY3" fmla="*/ 0 h 26860"/>
                  <a:gd name="connsiteX4" fmla="*/ 22670 w 22669"/>
                  <a:gd name="connsiteY4" fmla="*/ 1343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6860">
                    <a:moveTo>
                      <a:pt x="22670" y="13430"/>
                    </a:moveTo>
                    <a:cubicBezTo>
                      <a:pt x="22670" y="20860"/>
                      <a:pt x="17526" y="26861"/>
                      <a:pt x="11335" y="26861"/>
                    </a:cubicBezTo>
                    <a:cubicBezTo>
                      <a:pt x="5048" y="26861"/>
                      <a:pt x="0" y="20860"/>
                      <a:pt x="0" y="13430"/>
                    </a:cubicBezTo>
                    <a:cubicBezTo>
                      <a:pt x="0" y="6001"/>
                      <a:pt x="5144" y="0"/>
                      <a:pt x="11335" y="0"/>
                    </a:cubicBezTo>
                    <a:cubicBezTo>
                      <a:pt x="17526" y="0"/>
                      <a:pt x="22670" y="6001"/>
                      <a:pt x="22670" y="13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4" name="Freeform: Shape 1953">
                <a:extLst>
                  <a:ext uri="{FF2B5EF4-FFF2-40B4-BE49-F238E27FC236}">
                    <a16:creationId xmlns:a16="http://schemas.microsoft.com/office/drawing/2014/main" id="{91030CD0-9CD7-45AB-883D-B0700F2D9847}"/>
                  </a:ext>
                </a:extLst>
              </p:cNvPr>
              <p:cNvSpPr/>
              <p:nvPr/>
            </p:nvSpPr>
            <p:spPr>
              <a:xfrm>
                <a:off x="5221414" y="3262311"/>
                <a:ext cx="24860" cy="29338"/>
              </a:xfrm>
              <a:custGeom>
                <a:avLst/>
                <a:gdLst>
                  <a:gd name="connsiteX0" fmla="*/ 24860 w 24860"/>
                  <a:gd name="connsiteY0" fmla="*/ 14670 h 29338"/>
                  <a:gd name="connsiteX1" fmla="*/ 12383 w 24860"/>
                  <a:gd name="connsiteY1" fmla="*/ 29338 h 29338"/>
                  <a:gd name="connsiteX2" fmla="*/ 0 w 24860"/>
                  <a:gd name="connsiteY2" fmla="*/ 14670 h 29338"/>
                  <a:gd name="connsiteX3" fmla="*/ 12478 w 24860"/>
                  <a:gd name="connsiteY3" fmla="*/ 1 h 29338"/>
                  <a:gd name="connsiteX4" fmla="*/ 24860 w 24860"/>
                  <a:gd name="connsiteY4" fmla="*/ 14670 h 2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 h="29338">
                    <a:moveTo>
                      <a:pt x="24860" y="14670"/>
                    </a:moveTo>
                    <a:cubicBezTo>
                      <a:pt x="24860" y="22766"/>
                      <a:pt x="19240" y="29338"/>
                      <a:pt x="12383" y="29338"/>
                    </a:cubicBezTo>
                    <a:cubicBezTo>
                      <a:pt x="5525" y="29338"/>
                      <a:pt x="0" y="22766"/>
                      <a:pt x="0" y="14670"/>
                    </a:cubicBezTo>
                    <a:cubicBezTo>
                      <a:pt x="0" y="6573"/>
                      <a:pt x="5620" y="1"/>
                      <a:pt x="12478" y="1"/>
                    </a:cubicBezTo>
                    <a:cubicBezTo>
                      <a:pt x="19336" y="-94"/>
                      <a:pt x="24860" y="6573"/>
                      <a:pt x="24860" y="1467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5" name="Freeform: Shape 1954">
                <a:extLst>
                  <a:ext uri="{FF2B5EF4-FFF2-40B4-BE49-F238E27FC236}">
                    <a16:creationId xmlns:a16="http://schemas.microsoft.com/office/drawing/2014/main" id="{A2AC1DF9-6FBF-4627-8E20-30668E96B641}"/>
                  </a:ext>
                </a:extLst>
              </p:cNvPr>
              <p:cNvSpPr/>
              <p:nvPr/>
            </p:nvSpPr>
            <p:spPr>
              <a:xfrm>
                <a:off x="5175789" y="3268598"/>
                <a:ext cx="19431" cy="22955"/>
              </a:xfrm>
              <a:custGeom>
                <a:avLst/>
                <a:gdLst>
                  <a:gd name="connsiteX0" fmla="*/ 19431 w 19431"/>
                  <a:gd name="connsiteY0" fmla="*/ 11525 h 22955"/>
                  <a:gd name="connsiteX1" fmla="*/ 9716 w 19431"/>
                  <a:gd name="connsiteY1" fmla="*/ 22955 h 22955"/>
                  <a:gd name="connsiteX2" fmla="*/ 0 w 19431"/>
                  <a:gd name="connsiteY2" fmla="*/ 11430 h 22955"/>
                  <a:gd name="connsiteX3" fmla="*/ 9716 w 19431"/>
                  <a:gd name="connsiteY3" fmla="*/ 0 h 22955"/>
                  <a:gd name="connsiteX4" fmla="*/ 19431 w 19431"/>
                  <a:gd name="connsiteY4" fmla="*/ 11525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22955">
                    <a:moveTo>
                      <a:pt x="19431" y="11525"/>
                    </a:moveTo>
                    <a:cubicBezTo>
                      <a:pt x="19431" y="17907"/>
                      <a:pt x="15050" y="22955"/>
                      <a:pt x="9716" y="22955"/>
                    </a:cubicBezTo>
                    <a:cubicBezTo>
                      <a:pt x="4381" y="22955"/>
                      <a:pt x="0" y="17812"/>
                      <a:pt x="0" y="11430"/>
                    </a:cubicBezTo>
                    <a:cubicBezTo>
                      <a:pt x="0" y="5048"/>
                      <a:pt x="4381" y="0"/>
                      <a:pt x="9716" y="0"/>
                    </a:cubicBezTo>
                    <a:cubicBezTo>
                      <a:pt x="15050" y="0"/>
                      <a:pt x="19431" y="5144"/>
                      <a:pt x="1943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6" name="Freeform: Shape 1955">
                <a:extLst>
                  <a:ext uri="{FF2B5EF4-FFF2-40B4-BE49-F238E27FC236}">
                    <a16:creationId xmlns:a16="http://schemas.microsoft.com/office/drawing/2014/main" id="{EE73716C-5C50-42A5-AE6B-82E4D7F89D59}"/>
                  </a:ext>
                </a:extLst>
              </p:cNvPr>
              <p:cNvSpPr/>
              <p:nvPr/>
            </p:nvSpPr>
            <p:spPr>
              <a:xfrm>
                <a:off x="5111209" y="3297269"/>
                <a:ext cx="12382" cy="14668"/>
              </a:xfrm>
              <a:custGeom>
                <a:avLst/>
                <a:gdLst>
                  <a:gd name="connsiteX0" fmla="*/ 12382 w 12382"/>
                  <a:gd name="connsiteY0" fmla="*/ 7334 h 14668"/>
                  <a:gd name="connsiteX1" fmla="*/ 6191 w 12382"/>
                  <a:gd name="connsiteY1" fmla="*/ 14668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8"/>
                      <a:pt x="6191" y="14668"/>
                    </a:cubicBezTo>
                    <a:cubicBezTo>
                      <a:pt x="2762" y="14668"/>
                      <a:pt x="0" y="11430"/>
                      <a:pt x="0" y="7334"/>
                    </a:cubicBezTo>
                    <a:cubicBezTo>
                      <a:pt x="0" y="3334"/>
                      <a:pt x="2762" y="0"/>
                      <a:pt x="6191" y="0"/>
                    </a:cubicBezTo>
                    <a:cubicBezTo>
                      <a:pt x="9620" y="0"/>
                      <a:pt x="12382" y="3239"/>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7" name="Freeform: Shape 1956">
                <a:extLst>
                  <a:ext uri="{FF2B5EF4-FFF2-40B4-BE49-F238E27FC236}">
                    <a16:creationId xmlns:a16="http://schemas.microsoft.com/office/drawing/2014/main" id="{7797A318-659B-44BA-9F21-F7565D1810DC}"/>
                  </a:ext>
                </a:extLst>
              </p:cNvPr>
              <p:cNvSpPr/>
              <p:nvPr/>
            </p:nvSpPr>
            <p:spPr>
              <a:xfrm>
                <a:off x="5009863" y="337613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8" name="Freeform: Shape 1957">
                <a:extLst>
                  <a:ext uri="{FF2B5EF4-FFF2-40B4-BE49-F238E27FC236}">
                    <a16:creationId xmlns:a16="http://schemas.microsoft.com/office/drawing/2014/main" id="{4148A00D-CDA7-4B71-A046-D3FEC2855465}"/>
                  </a:ext>
                </a:extLst>
              </p:cNvPr>
              <p:cNvSpPr/>
              <p:nvPr/>
            </p:nvSpPr>
            <p:spPr>
              <a:xfrm>
                <a:off x="4978145" y="3338131"/>
                <a:ext cx="10858" cy="12954"/>
              </a:xfrm>
              <a:custGeom>
                <a:avLst/>
                <a:gdLst>
                  <a:gd name="connsiteX0" fmla="*/ 10858 w 10858"/>
                  <a:gd name="connsiteY0" fmla="*/ 6477 h 12954"/>
                  <a:gd name="connsiteX1" fmla="*/ 5429 w 10858"/>
                  <a:gd name="connsiteY1" fmla="*/ 12954 h 12954"/>
                  <a:gd name="connsiteX2" fmla="*/ 0 w 10858"/>
                  <a:gd name="connsiteY2" fmla="*/ 6477 h 12954"/>
                  <a:gd name="connsiteX3" fmla="*/ 5429 w 10858"/>
                  <a:gd name="connsiteY3" fmla="*/ 0 h 12954"/>
                  <a:gd name="connsiteX4" fmla="*/ 10858 w 10858"/>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2954">
                    <a:moveTo>
                      <a:pt x="10858" y="6477"/>
                    </a:moveTo>
                    <a:cubicBezTo>
                      <a:pt x="10858" y="10001"/>
                      <a:pt x="8382" y="12954"/>
                      <a:pt x="5429" y="12954"/>
                    </a:cubicBezTo>
                    <a:cubicBezTo>
                      <a:pt x="2381" y="12954"/>
                      <a:pt x="0" y="10097"/>
                      <a:pt x="0" y="6477"/>
                    </a:cubicBezTo>
                    <a:cubicBezTo>
                      <a:pt x="0" y="2953"/>
                      <a:pt x="2477" y="0"/>
                      <a:pt x="5429" y="0"/>
                    </a:cubicBezTo>
                    <a:cubicBezTo>
                      <a:pt x="8477" y="0"/>
                      <a:pt x="10858" y="2858"/>
                      <a:pt x="10858" y="6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9" name="Freeform: Shape 1958">
                <a:extLst>
                  <a:ext uri="{FF2B5EF4-FFF2-40B4-BE49-F238E27FC236}">
                    <a16:creationId xmlns:a16="http://schemas.microsoft.com/office/drawing/2014/main" id="{A328A11B-8511-4D7D-A120-C8E687FA396B}"/>
                  </a:ext>
                </a:extLst>
              </p:cNvPr>
              <p:cNvSpPr/>
              <p:nvPr/>
            </p:nvSpPr>
            <p:spPr>
              <a:xfrm>
                <a:off x="4956142" y="3325939"/>
                <a:ext cx="15811" cy="18668"/>
              </a:xfrm>
              <a:custGeom>
                <a:avLst/>
                <a:gdLst>
                  <a:gd name="connsiteX0" fmla="*/ 15811 w 15811"/>
                  <a:gd name="connsiteY0" fmla="*/ 9334 h 18668"/>
                  <a:gd name="connsiteX1" fmla="*/ 7906 w 15811"/>
                  <a:gd name="connsiteY1" fmla="*/ 18669 h 18668"/>
                  <a:gd name="connsiteX2" fmla="*/ 0 w 15811"/>
                  <a:gd name="connsiteY2" fmla="*/ 9334 h 18668"/>
                  <a:gd name="connsiteX3" fmla="*/ 7906 w 15811"/>
                  <a:gd name="connsiteY3" fmla="*/ 0 h 18668"/>
                  <a:gd name="connsiteX4" fmla="*/ 15811 w 15811"/>
                  <a:gd name="connsiteY4" fmla="*/ 9334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8668">
                    <a:moveTo>
                      <a:pt x="15811" y="9334"/>
                    </a:moveTo>
                    <a:cubicBezTo>
                      <a:pt x="15811" y="14478"/>
                      <a:pt x="12287" y="18669"/>
                      <a:pt x="7906" y="18669"/>
                    </a:cubicBezTo>
                    <a:cubicBezTo>
                      <a:pt x="3524" y="18669"/>
                      <a:pt x="0" y="14478"/>
                      <a:pt x="0" y="9334"/>
                    </a:cubicBezTo>
                    <a:cubicBezTo>
                      <a:pt x="0" y="4191"/>
                      <a:pt x="3524" y="0"/>
                      <a:pt x="7906" y="0"/>
                    </a:cubicBezTo>
                    <a:cubicBezTo>
                      <a:pt x="12287" y="0"/>
                      <a:pt x="15811" y="4191"/>
                      <a:pt x="15811" y="9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0" name="Freeform: Shape 1959">
                <a:extLst>
                  <a:ext uri="{FF2B5EF4-FFF2-40B4-BE49-F238E27FC236}">
                    <a16:creationId xmlns:a16="http://schemas.microsoft.com/office/drawing/2014/main" id="{82BC6D28-61C3-440B-A4A0-4D88F70B3E72}"/>
                  </a:ext>
                </a:extLst>
              </p:cNvPr>
              <p:cNvSpPr/>
              <p:nvPr/>
            </p:nvSpPr>
            <p:spPr>
              <a:xfrm>
                <a:off x="4985574" y="3451097"/>
                <a:ext cx="20764" cy="24479"/>
              </a:xfrm>
              <a:custGeom>
                <a:avLst/>
                <a:gdLst>
                  <a:gd name="connsiteX0" fmla="*/ 20765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5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5" y="12287"/>
                    </a:moveTo>
                    <a:cubicBezTo>
                      <a:pt x="20765" y="19050"/>
                      <a:pt x="16097" y="24479"/>
                      <a:pt x="10382" y="24479"/>
                    </a:cubicBezTo>
                    <a:cubicBezTo>
                      <a:pt x="4667" y="24479"/>
                      <a:pt x="0" y="18955"/>
                      <a:pt x="0" y="12192"/>
                    </a:cubicBezTo>
                    <a:cubicBezTo>
                      <a:pt x="0" y="5429"/>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1" name="Freeform: Shape 1960">
                <a:extLst>
                  <a:ext uri="{FF2B5EF4-FFF2-40B4-BE49-F238E27FC236}">
                    <a16:creationId xmlns:a16="http://schemas.microsoft.com/office/drawing/2014/main" id="{9868FED6-78BA-43A7-A60E-F0FEF4E48522}"/>
                  </a:ext>
                </a:extLst>
              </p:cNvPr>
              <p:cNvSpPr/>
              <p:nvPr/>
            </p:nvSpPr>
            <p:spPr>
              <a:xfrm>
                <a:off x="4916423" y="3451479"/>
                <a:ext cx="13144" cy="15525"/>
              </a:xfrm>
              <a:custGeom>
                <a:avLst/>
                <a:gdLst>
                  <a:gd name="connsiteX0" fmla="*/ 13145 w 13144"/>
                  <a:gd name="connsiteY0" fmla="*/ 7810 h 15525"/>
                  <a:gd name="connsiteX1" fmla="*/ 6572 w 13144"/>
                  <a:gd name="connsiteY1" fmla="*/ 15526 h 15525"/>
                  <a:gd name="connsiteX2" fmla="*/ 0 w 13144"/>
                  <a:gd name="connsiteY2" fmla="*/ 7715 h 15525"/>
                  <a:gd name="connsiteX3" fmla="*/ 6572 w 13144"/>
                  <a:gd name="connsiteY3" fmla="*/ 0 h 15525"/>
                  <a:gd name="connsiteX4" fmla="*/ 13145 w 13144"/>
                  <a:gd name="connsiteY4" fmla="*/ 7810 h 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525">
                    <a:moveTo>
                      <a:pt x="13145" y="7810"/>
                    </a:moveTo>
                    <a:cubicBezTo>
                      <a:pt x="13145" y="12097"/>
                      <a:pt x="10192" y="15526"/>
                      <a:pt x="6572" y="15526"/>
                    </a:cubicBezTo>
                    <a:cubicBezTo>
                      <a:pt x="2953" y="15526"/>
                      <a:pt x="0" y="12001"/>
                      <a:pt x="0" y="7715"/>
                    </a:cubicBezTo>
                    <a:cubicBezTo>
                      <a:pt x="0" y="3429"/>
                      <a:pt x="2953" y="0"/>
                      <a:pt x="6572" y="0"/>
                    </a:cubicBezTo>
                    <a:cubicBezTo>
                      <a:pt x="10192" y="95"/>
                      <a:pt x="13145" y="3524"/>
                      <a:pt x="13145"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2" name="Freeform: Shape 1961">
                <a:extLst>
                  <a:ext uri="{FF2B5EF4-FFF2-40B4-BE49-F238E27FC236}">
                    <a16:creationId xmlns:a16="http://schemas.microsoft.com/office/drawing/2014/main" id="{C114B21F-E27C-47D6-A7DD-7F957EC4749D}"/>
                  </a:ext>
                </a:extLst>
              </p:cNvPr>
              <p:cNvSpPr/>
              <p:nvPr/>
            </p:nvSpPr>
            <p:spPr>
              <a:xfrm>
                <a:off x="4960048" y="3504723"/>
                <a:ext cx="17906" cy="21145"/>
              </a:xfrm>
              <a:custGeom>
                <a:avLst/>
                <a:gdLst>
                  <a:gd name="connsiteX0" fmla="*/ 17907 w 17906"/>
                  <a:gd name="connsiteY0" fmla="*/ 10573 h 21145"/>
                  <a:gd name="connsiteX1" fmla="*/ 8953 w 17906"/>
                  <a:gd name="connsiteY1" fmla="*/ 21145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3" name="Freeform: Shape 1962">
                <a:extLst>
                  <a:ext uri="{FF2B5EF4-FFF2-40B4-BE49-F238E27FC236}">
                    <a16:creationId xmlns:a16="http://schemas.microsoft.com/office/drawing/2014/main" id="{432A047B-0D1E-4C5F-A8E6-910716A8C1DC}"/>
                  </a:ext>
                </a:extLst>
              </p:cNvPr>
              <p:cNvSpPr/>
              <p:nvPr/>
            </p:nvSpPr>
            <p:spPr>
              <a:xfrm>
                <a:off x="4767928" y="3512724"/>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4" name="Freeform: Shape 1963">
                <a:extLst>
                  <a:ext uri="{FF2B5EF4-FFF2-40B4-BE49-F238E27FC236}">
                    <a16:creationId xmlns:a16="http://schemas.microsoft.com/office/drawing/2014/main" id="{8A9B1BF0-E005-429D-B6F9-FB6070D1B5CE}"/>
                  </a:ext>
                </a:extLst>
              </p:cNvPr>
              <p:cNvSpPr/>
              <p:nvPr/>
            </p:nvSpPr>
            <p:spPr>
              <a:xfrm>
                <a:off x="4897849" y="3420998"/>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5" name="Freeform: Shape 1964">
                <a:extLst>
                  <a:ext uri="{FF2B5EF4-FFF2-40B4-BE49-F238E27FC236}">
                    <a16:creationId xmlns:a16="http://schemas.microsoft.com/office/drawing/2014/main" id="{356BEF24-CD55-443C-BC6C-EFA9C98414FF}"/>
                  </a:ext>
                </a:extLst>
              </p:cNvPr>
              <p:cNvSpPr/>
              <p:nvPr/>
            </p:nvSpPr>
            <p:spPr>
              <a:xfrm>
                <a:off x="4953380" y="3365563"/>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6"/>
                      <a:pt x="8953" y="21146"/>
                    </a:cubicBezTo>
                    <a:cubicBezTo>
                      <a:pt x="4000" y="21146"/>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6" name="Freeform: Shape 1965">
                <a:extLst>
                  <a:ext uri="{FF2B5EF4-FFF2-40B4-BE49-F238E27FC236}">
                    <a16:creationId xmlns:a16="http://schemas.microsoft.com/office/drawing/2014/main" id="{9F481FAA-E5A8-455D-A4CC-89F04D1D0401}"/>
                  </a:ext>
                </a:extLst>
              </p:cNvPr>
              <p:cNvSpPr/>
              <p:nvPr/>
            </p:nvSpPr>
            <p:spPr>
              <a:xfrm>
                <a:off x="5022246" y="3269456"/>
                <a:ext cx="17907" cy="21145"/>
              </a:xfrm>
              <a:custGeom>
                <a:avLst/>
                <a:gdLst>
                  <a:gd name="connsiteX0" fmla="*/ 17907 w 17907"/>
                  <a:gd name="connsiteY0" fmla="*/ 10573 h 21145"/>
                  <a:gd name="connsiteX1" fmla="*/ 8953 w 17907"/>
                  <a:gd name="connsiteY1" fmla="*/ 21145 h 21145"/>
                  <a:gd name="connsiteX2" fmla="*/ 0 w 17907"/>
                  <a:gd name="connsiteY2" fmla="*/ 10573 h 21145"/>
                  <a:gd name="connsiteX3" fmla="*/ 8953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7" name="Freeform: Shape 1966">
                <a:extLst>
                  <a:ext uri="{FF2B5EF4-FFF2-40B4-BE49-F238E27FC236}">
                    <a16:creationId xmlns:a16="http://schemas.microsoft.com/office/drawing/2014/main" id="{EC297E86-5555-4E64-BCB6-8218C73E0709}"/>
                  </a:ext>
                </a:extLst>
              </p:cNvPr>
              <p:cNvSpPr/>
              <p:nvPr/>
            </p:nvSpPr>
            <p:spPr>
              <a:xfrm>
                <a:off x="4791741" y="3470719"/>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8" name="Freeform: Shape 1967">
                <a:extLst>
                  <a:ext uri="{FF2B5EF4-FFF2-40B4-BE49-F238E27FC236}">
                    <a16:creationId xmlns:a16="http://schemas.microsoft.com/office/drawing/2014/main" id="{87156BEE-736C-4DE8-AD84-5FEED658F1E4}"/>
                  </a:ext>
                </a:extLst>
              </p:cNvPr>
              <p:cNvSpPr/>
              <p:nvPr/>
            </p:nvSpPr>
            <p:spPr>
              <a:xfrm>
                <a:off x="4788597" y="3546062"/>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9" name="Freeform: Shape 1968">
                <a:extLst>
                  <a:ext uri="{FF2B5EF4-FFF2-40B4-BE49-F238E27FC236}">
                    <a16:creationId xmlns:a16="http://schemas.microsoft.com/office/drawing/2014/main" id="{AF20E12A-C844-42B3-BBBA-75334A221612}"/>
                  </a:ext>
                </a:extLst>
              </p:cNvPr>
              <p:cNvSpPr/>
              <p:nvPr/>
            </p:nvSpPr>
            <p:spPr>
              <a:xfrm>
                <a:off x="4718208" y="3603116"/>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7" y="21146"/>
                      <a:pt x="8953" y="21146"/>
                    </a:cubicBezTo>
                    <a:cubicBezTo>
                      <a:pt x="4001" y="21146"/>
                      <a:pt x="0" y="16383"/>
                      <a:pt x="0" y="10573"/>
                    </a:cubicBezTo>
                    <a:cubicBezTo>
                      <a:pt x="0" y="4763"/>
                      <a:pt x="4001" y="0"/>
                      <a:pt x="8953"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0" name="Freeform: Shape 1969">
                <a:extLst>
                  <a:ext uri="{FF2B5EF4-FFF2-40B4-BE49-F238E27FC236}">
                    <a16:creationId xmlns:a16="http://schemas.microsoft.com/office/drawing/2014/main" id="{6D1872D6-5837-4DB7-9D1F-636099882CCB}"/>
                  </a:ext>
                </a:extLst>
              </p:cNvPr>
              <p:cNvSpPr/>
              <p:nvPr/>
            </p:nvSpPr>
            <p:spPr>
              <a:xfrm>
                <a:off x="4828126" y="3488626"/>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1" name="Freeform: Shape 1970">
                <a:extLst>
                  <a:ext uri="{FF2B5EF4-FFF2-40B4-BE49-F238E27FC236}">
                    <a16:creationId xmlns:a16="http://schemas.microsoft.com/office/drawing/2014/main" id="{83FD87D0-EF39-44B7-949E-1E64617F1B27}"/>
                  </a:ext>
                </a:extLst>
              </p:cNvPr>
              <p:cNvSpPr/>
              <p:nvPr/>
            </p:nvSpPr>
            <p:spPr>
              <a:xfrm>
                <a:off x="5013195" y="3531774"/>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2" name="Freeform: Shape 1971">
                <a:extLst>
                  <a:ext uri="{FF2B5EF4-FFF2-40B4-BE49-F238E27FC236}">
                    <a16:creationId xmlns:a16="http://schemas.microsoft.com/office/drawing/2014/main" id="{D88A0436-F918-4B64-909D-82E601775DAA}"/>
                  </a:ext>
                </a:extLst>
              </p:cNvPr>
              <p:cNvSpPr/>
              <p:nvPr/>
            </p:nvSpPr>
            <p:spPr>
              <a:xfrm>
                <a:off x="5078157" y="3525963"/>
                <a:ext cx="22860" cy="26957"/>
              </a:xfrm>
              <a:custGeom>
                <a:avLst/>
                <a:gdLst>
                  <a:gd name="connsiteX0" fmla="*/ 22860 w 22860"/>
                  <a:gd name="connsiteY0" fmla="*/ 13527 h 26957"/>
                  <a:gd name="connsiteX1" fmla="*/ 11430 w 22860"/>
                  <a:gd name="connsiteY1" fmla="*/ 26957 h 26957"/>
                  <a:gd name="connsiteX2" fmla="*/ 0 w 22860"/>
                  <a:gd name="connsiteY2" fmla="*/ 13431 h 26957"/>
                  <a:gd name="connsiteX3" fmla="*/ 11430 w 22860"/>
                  <a:gd name="connsiteY3" fmla="*/ 1 h 26957"/>
                  <a:gd name="connsiteX4" fmla="*/ 22860 w 22860"/>
                  <a:gd name="connsiteY4" fmla="*/ 13527 h 2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6957">
                    <a:moveTo>
                      <a:pt x="22860" y="13527"/>
                    </a:moveTo>
                    <a:cubicBezTo>
                      <a:pt x="22860" y="20956"/>
                      <a:pt x="17717" y="27052"/>
                      <a:pt x="11430" y="26957"/>
                    </a:cubicBezTo>
                    <a:cubicBezTo>
                      <a:pt x="5144" y="26957"/>
                      <a:pt x="0" y="20861"/>
                      <a:pt x="0" y="13431"/>
                    </a:cubicBezTo>
                    <a:cubicBezTo>
                      <a:pt x="0" y="6002"/>
                      <a:pt x="5144" y="-94"/>
                      <a:pt x="11430" y="1"/>
                    </a:cubicBezTo>
                    <a:cubicBezTo>
                      <a:pt x="17717" y="1"/>
                      <a:pt x="22860" y="6097"/>
                      <a:pt x="22860" y="13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3" name="Freeform: Shape 1972">
                <a:extLst>
                  <a:ext uri="{FF2B5EF4-FFF2-40B4-BE49-F238E27FC236}">
                    <a16:creationId xmlns:a16="http://schemas.microsoft.com/office/drawing/2014/main" id="{23F310D2-F842-4075-86BB-263A456FAE9F}"/>
                  </a:ext>
                </a:extLst>
              </p:cNvPr>
              <p:cNvSpPr/>
              <p:nvPr/>
            </p:nvSpPr>
            <p:spPr>
              <a:xfrm>
                <a:off x="5148641" y="3526059"/>
                <a:ext cx="16861" cy="20002"/>
              </a:xfrm>
              <a:custGeom>
                <a:avLst/>
                <a:gdLst>
                  <a:gd name="connsiteX0" fmla="*/ 16861 w 16861"/>
                  <a:gd name="connsiteY0" fmla="*/ 10001 h 20002"/>
                  <a:gd name="connsiteX1" fmla="*/ 8384 w 16861"/>
                  <a:gd name="connsiteY1" fmla="*/ 20003 h 20002"/>
                  <a:gd name="connsiteX2" fmla="*/ 2 w 16861"/>
                  <a:gd name="connsiteY2" fmla="*/ 10001 h 20002"/>
                  <a:gd name="connsiteX3" fmla="*/ 8479 w 16861"/>
                  <a:gd name="connsiteY3" fmla="*/ 0 h 20002"/>
                  <a:gd name="connsiteX4" fmla="*/ 16861 w 16861"/>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 h="20002">
                    <a:moveTo>
                      <a:pt x="16861" y="10001"/>
                    </a:moveTo>
                    <a:cubicBezTo>
                      <a:pt x="16861" y="15526"/>
                      <a:pt x="13051" y="20003"/>
                      <a:pt x="8384" y="20003"/>
                    </a:cubicBezTo>
                    <a:cubicBezTo>
                      <a:pt x="3716" y="20003"/>
                      <a:pt x="-94" y="15526"/>
                      <a:pt x="2" y="10001"/>
                    </a:cubicBezTo>
                    <a:cubicBezTo>
                      <a:pt x="2" y="4477"/>
                      <a:pt x="3812" y="0"/>
                      <a:pt x="8479" y="0"/>
                    </a:cubicBezTo>
                    <a:cubicBezTo>
                      <a:pt x="13146" y="0"/>
                      <a:pt x="16861" y="4477"/>
                      <a:pt x="16861"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4" name="Freeform: Shape 1973">
                <a:extLst>
                  <a:ext uri="{FF2B5EF4-FFF2-40B4-BE49-F238E27FC236}">
                    <a16:creationId xmlns:a16="http://schemas.microsoft.com/office/drawing/2014/main" id="{E800AAB2-B66F-492E-BB49-43B626824C2B}"/>
                  </a:ext>
                </a:extLst>
              </p:cNvPr>
              <p:cNvSpPr/>
              <p:nvPr/>
            </p:nvSpPr>
            <p:spPr>
              <a:xfrm>
                <a:off x="5233605" y="3500437"/>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5" name="Freeform: Shape 1974">
                <a:extLst>
                  <a:ext uri="{FF2B5EF4-FFF2-40B4-BE49-F238E27FC236}">
                    <a16:creationId xmlns:a16="http://schemas.microsoft.com/office/drawing/2014/main" id="{9ED58024-40AD-45DA-8B99-A3F28AD1E5E4}"/>
                  </a:ext>
                </a:extLst>
              </p:cNvPr>
              <p:cNvSpPr/>
              <p:nvPr/>
            </p:nvSpPr>
            <p:spPr>
              <a:xfrm>
                <a:off x="5313306" y="3376564"/>
                <a:ext cx="17287" cy="20478"/>
              </a:xfrm>
              <a:custGeom>
                <a:avLst/>
                <a:gdLst>
                  <a:gd name="connsiteX0" fmla="*/ 14788 w 17287"/>
                  <a:gd name="connsiteY0" fmla="*/ 17478 h 20478"/>
                  <a:gd name="connsiteX1" fmla="*/ 2500 w 17287"/>
                  <a:gd name="connsiteY1" fmla="*/ 17478 h 20478"/>
                  <a:gd name="connsiteX2" fmla="*/ 2500 w 17287"/>
                  <a:gd name="connsiteY2" fmla="*/ 3000 h 20478"/>
                  <a:gd name="connsiteX3" fmla="*/ 14788 w 17287"/>
                  <a:gd name="connsiteY3" fmla="*/ 3000 h 20478"/>
                  <a:gd name="connsiteX4" fmla="*/ 14788 w 17287"/>
                  <a:gd name="connsiteY4" fmla="*/ 17478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20478">
                    <a:moveTo>
                      <a:pt x="14788" y="17478"/>
                    </a:moveTo>
                    <a:cubicBezTo>
                      <a:pt x="11359" y="21479"/>
                      <a:pt x="5929" y="21479"/>
                      <a:pt x="2500" y="17478"/>
                    </a:cubicBezTo>
                    <a:cubicBezTo>
                      <a:pt x="-833" y="13478"/>
                      <a:pt x="-833" y="7001"/>
                      <a:pt x="2500" y="3000"/>
                    </a:cubicBezTo>
                    <a:cubicBezTo>
                      <a:pt x="5929" y="-1000"/>
                      <a:pt x="11359" y="-1000"/>
                      <a:pt x="14788" y="3000"/>
                    </a:cubicBezTo>
                    <a:cubicBezTo>
                      <a:pt x="18121" y="7001"/>
                      <a:pt x="18121" y="13478"/>
                      <a:pt x="14788" y="17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6" name="Freeform: Shape 1975">
                <a:extLst>
                  <a:ext uri="{FF2B5EF4-FFF2-40B4-BE49-F238E27FC236}">
                    <a16:creationId xmlns:a16="http://schemas.microsoft.com/office/drawing/2014/main" id="{628C7367-3E3E-4318-95C1-3736560D88DE}"/>
                  </a:ext>
                </a:extLst>
              </p:cNvPr>
              <p:cNvSpPr/>
              <p:nvPr/>
            </p:nvSpPr>
            <p:spPr>
              <a:xfrm>
                <a:off x="5375147" y="3409378"/>
                <a:ext cx="10477" cy="12382"/>
              </a:xfrm>
              <a:custGeom>
                <a:avLst/>
                <a:gdLst>
                  <a:gd name="connsiteX0" fmla="*/ 10477 w 10477"/>
                  <a:gd name="connsiteY0" fmla="*/ 6191 h 12382"/>
                  <a:gd name="connsiteX1" fmla="*/ 5239 w 10477"/>
                  <a:gd name="connsiteY1" fmla="*/ 12383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3"/>
                      <a:pt x="5239" y="12383"/>
                    </a:cubicBezTo>
                    <a:cubicBezTo>
                      <a:pt x="2381" y="12383"/>
                      <a:pt x="0" y="9620"/>
                      <a:pt x="0" y="6191"/>
                    </a:cubicBezTo>
                    <a:cubicBezTo>
                      <a:pt x="0" y="2762"/>
                      <a:pt x="2381" y="0"/>
                      <a:pt x="5239" y="0"/>
                    </a:cubicBezTo>
                    <a:cubicBezTo>
                      <a:pt x="8096"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7" name="Freeform: Shape 1976">
                <a:extLst>
                  <a:ext uri="{FF2B5EF4-FFF2-40B4-BE49-F238E27FC236}">
                    <a16:creationId xmlns:a16="http://schemas.microsoft.com/office/drawing/2014/main" id="{43B8EBFF-93F5-4DE8-BADA-9803DF3277C3}"/>
                  </a:ext>
                </a:extLst>
              </p:cNvPr>
              <p:cNvSpPr/>
              <p:nvPr/>
            </p:nvSpPr>
            <p:spPr>
              <a:xfrm>
                <a:off x="5438679" y="3435000"/>
                <a:ext cx="14668" cy="17335"/>
              </a:xfrm>
              <a:custGeom>
                <a:avLst/>
                <a:gdLst>
                  <a:gd name="connsiteX0" fmla="*/ 14669 w 14668"/>
                  <a:gd name="connsiteY0" fmla="*/ 8668 h 17335"/>
                  <a:gd name="connsiteX1" fmla="*/ 7334 w 14668"/>
                  <a:gd name="connsiteY1" fmla="*/ 17335 h 17335"/>
                  <a:gd name="connsiteX2" fmla="*/ 0 w 14668"/>
                  <a:gd name="connsiteY2" fmla="*/ 8668 h 17335"/>
                  <a:gd name="connsiteX3" fmla="*/ 7334 w 14668"/>
                  <a:gd name="connsiteY3" fmla="*/ 0 h 17335"/>
                  <a:gd name="connsiteX4" fmla="*/ 14669 w 1466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7335">
                    <a:moveTo>
                      <a:pt x="14669" y="8668"/>
                    </a:moveTo>
                    <a:cubicBezTo>
                      <a:pt x="14669" y="13430"/>
                      <a:pt x="11335" y="17335"/>
                      <a:pt x="7334" y="17335"/>
                    </a:cubicBezTo>
                    <a:cubicBezTo>
                      <a:pt x="3334" y="17335"/>
                      <a:pt x="0" y="13430"/>
                      <a:pt x="0" y="8668"/>
                    </a:cubicBezTo>
                    <a:cubicBezTo>
                      <a:pt x="0" y="3905"/>
                      <a:pt x="3334" y="0"/>
                      <a:pt x="7334" y="0"/>
                    </a:cubicBezTo>
                    <a:cubicBezTo>
                      <a:pt x="11335" y="0"/>
                      <a:pt x="14669" y="3905"/>
                      <a:pt x="14669" y="8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8" name="Freeform: Shape 1977">
                <a:extLst>
                  <a:ext uri="{FF2B5EF4-FFF2-40B4-BE49-F238E27FC236}">
                    <a16:creationId xmlns:a16="http://schemas.microsoft.com/office/drawing/2014/main" id="{99B21CF4-5A1A-4592-AE54-CFF4970D72A0}"/>
                  </a:ext>
                </a:extLst>
              </p:cNvPr>
              <p:cNvSpPr/>
              <p:nvPr/>
            </p:nvSpPr>
            <p:spPr>
              <a:xfrm>
                <a:off x="5470397" y="3472624"/>
                <a:ext cx="18383" cy="21716"/>
              </a:xfrm>
              <a:custGeom>
                <a:avLst/>
                <a:gdLst>
                  <a:gd name="connsiteX0" fmla="*/ 18383 w 18383"/>
                  <a:gd name="connsiteY0" fmla="*/ 10858 h 21716"/>
                  <a:gd name="connsiteX1" fmla="*/ 9144 w 18383"/>
                  <a:gd name="connsiteY1" fmla="*/ 21717 h 21716"/>
                  <a:gd name="connsiteX2" fmla="*/ 0 w 18383"/>
                  <a:gd name="connsiteY2" fmla="*/ 10858 h 21716"/>
                  <a:gd name="connsiteX3" fmla="*/ 9239 w 18383"/>
                  <a:gd name="connsiteY3" fmla="*/ 0 h 21716"/>
                  <a:gd name="connsiteX4" fmla="*/ 18383 w 18383"/>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21716">
                    <a:moveTo>
                      <a:pt x="18383" y="10858"/>
                    </a:moveTo>
                    <a:cubicBezTo>
                      <a:pt x="18383" y="16859"/>
                      <a:pt x="14288" y="21717"/>
                      <a:pt x="9144" y="21717"/>
                    </a:cubicBezTo>
                    <a:cubicBezTo>
                      <a:pt x="4096" y="21717"/>
                      <a:pt x="0" y="16859"/>
                      <a:pt x="0" y="10858"/>
                    </a:cubicBezTo>
                    <a:cubicBezTo>
                      <a:pt x="0" y="4858"/>
                      <a:pt x="4096" y="0"/>
                      <a:pt x="9239" y="0"/>
                    </a:cubicBezTo>
                    <a:cubicBezTo>
                      <a:pt x="14288" y="0"/>
                      <a:pt x="18383" y="4858"/>
                      <a:pt x="18383" y="10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9" name="Freeform: Shape 1978">
                <a:extLst>
                  <a:ext uri="{FF2B5EF4-FFF2-40B4-BE49-F238E27FC236}">
                    <a16:creationId xmlns:a16="http://schemas.microsoft.com/office/drawing/2014/main" id="{10F2EA9E-3972-470E-A502-7781E79B31D5}"/>
                  </a:ext>
                </a:extLst>
              </p:cNvPr>
              <p:cNvSpPr/>
              <p:nvPr/>
            </p:nvSpPr>
            <p:spPr>
              <a:xfrm>
                <a:off x="5516974" y="3505485"/>
                <a:ext cx="13906" cy="16383"/>
              </a:xfrm>
              <a:custGeom>
                <a:avLst/>
                <a:gdLst>
                  <a:gd name="connsiteX0" fmla="*/ 13906 w 13906"/>
                  <a:gd name="connsiteY0" fmla="*/ 8192 h 16383"/>
                  <a:gd name="connsiteX1" fmla="*/ 6953 w 13906"/>
                  <a:gd name="connsiteY1" fmla="*/ 16383 h 16383"/>
                  <a:gd name="connsiteX2" fmla="*/ 0 w 13906"/>
                  <a:gd name="connsiteY2" fmla="*/ 8192 h 16383"/>
                  <a:gd name="connsiteX3" fmla="*/ 6953 w 13906"/>
                  <a:gd name="connsiteY3" fmla="*/ 0 h 16383"/>
                  <a:gd name="connsiteX4" fmla="*/ 13906 w 13906"/>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383">
                    <a:moveTo>
                      <a:pt x="13906" y="8192"/>
                    </a:moveTo>
                    <a:cubicBezTo>
                      <a:pt x="13906" y="12764"/>
                      <a:pt x="10763" y="16383"/>
                      <a:pt x="6953" y="16383"/>
                    </a:cubicBezTo>
                    <a:cubicBezTo>
                      <a:pt x="3143" y="16383"/>
                      <a:pt x="0" y="12668"/>
                      <a:pt x="0" y="8192"/>
                    </a:cubicBezTo>
                    <a:cubicBezTo>
                      <a:pt x="0" y="3620"/>
                      <a:pt x="3143" y="0"/>
                      <a:pt x="6953" y="0"/>
                    </a:cubicBezTo>
                    <a:cubicBezTo>
                      <a:pt x="10858" y="0"/>
                      <a:pt x="13906" y="3715"/>
                      <a:pt x="13906" y="8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0" name="Freeform: Shape 1979">
                <a:extLst>
                  <a:ext uri="{FF2B5EF4-FFF2-40B4-BE49-F238E27FC236}">
                    <a16:creationId xmlns:a16="http://schemas.microsoft.com/office/drawing/2014/main" id="{2DC7253A-08E3-4B3A-BA4D-A2678F23EBDF}"/>
                  </a:ext>
                </a:extLst>
              </p:cNvPr>
              <p:cNvSpPr/>
              <p:nvPr/>
            </p:nvSpPr>
            <p:spPr>
              <a:xfrm>
                <a:off x="5569266" y="3532535"/>
                <a:ext cx="16383" cy="19338"/>
              </a:xfrm>
              <a:custGeom>
                <a:avLst/>
                <a:gdLst>
                  <a:gd name="connsiteX0" fmla="*/ 16383 w 16383"/>
                  <a:gd name="connsiteY0" fmla="*/ 9717 h 19338"/>
                  <a:gd name="connsiteX1" fmla="*/ 8192 w 16383"/>
                  <a:gd name="connsiteY1" fmla="*/ 19337 h 19338"/>
                  <a:gd name="connsiteX2" fmla="*/ 0 w 16383"/>
                  <a:gd name="connsiteY2" fmla="*/ 9622 h 19338"/>
                  <a:gd name="connsiteX3" fmla="*/ 8192 w 16383"/>
                  <a:gd name="connsiteY3" fmla="*/ 2 h 19338"/>
                  <a:gd name="connsiteX4" fmla="*/ 16383 w 16383"/>
                  <a:gd name="connsiteY4" fmla="*/ 9717 h 1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338">
                    <a:moveTo>
                      <a:pt x="16383" y="9717"/>
                    </a:moveTo>
                    <a:cubicBezTo>
                      <a:pt x="16383" y="15051"/>
                      <a:pt x="12668" y="19433"/>
                      <a:pt x="8192" y="19337"/>
                    </a:cubicBezTo>
                    <a:cubicBezTo>
                      <a:pt x="3715" y="19337"/>
                      <a:pt x="0" y="14956"/>
                      <a:pt x="0" y="9622"/>
                    </a:cubicBezTo>
                    <a:cubicBezTo>
                      <a:pt x="0" y="4288"/>
                      <a:pt x="3715" y="-94"/>
                      <a:pt x="8192" y="2"/>
                    </a:cubicBezTo>
                    <a:cubicBezTo>
                      <a:pt x="12668" y="2"/>
                      <a:pt x="16383" y="4383"/>
                      <a:pt x="16383" y="971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1" name="Freeform: Shape 1980">
                <a:extLst>
                  <a:ext uri="{FF2B5EF4-FFF2-40B4-BE49-F238E27FC236}">
                    <a16:creationId xmlns:a16="http://schemas.microsoft.com/office/drawing/2014/main" id="{DEEA15C2-48C9-4E01-96C6-224097611B1C}"/>
                  </a:ext>
                </a:extLst>
              </p:cNvPr>
              <p:cNvSpPr/>
              <p:nvPr/>
            </p:nvSpPr>
            <p:spPr>
              <a:xfrm>
                <a:off x="5568409" y="3573589"/>
                <a:ext cx="13144" cy="15620"/>
              </a:xfrm>
              <a:custGeom>
                <a:avLst/>
                <a:gdLst>
                  <a:gd name="connsiteX0" fmla="*/ 0 w 13144"/>
                  <a:gd name="connsiteY0" fmla="*/ 7810 h 15620"/>
                  <a:gd name="connsiteX1" fmla="*/ 6572 w 13144"/>
                  <a:gd name="connsiteY1" fmla="*/ 15621 h 15620"/>
                  <a:gd name="connsiteX2" fmla="*/ 13144 w 13144"/>
                  <a:gd name="connsiteY2" fmla="*/ 7810 h 15620"/>
                  <a:gd name="connsiteX3" fmla="*/ 6572 w 13144"/>
                  <a:gd name="connsiteY3" fmla="*/ 0 h 15620"/>
                  <a:gd name="connsiteX4" fmla="*/ 0 w 13144"/>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620">
                    <a:moveTo>
                      <a:pt x="0" y="7810"/>
                    </a:moveTo>
                    <a:cubicBezTo>
                      <a:pt x="0" y="12097"/>
                      <a:pt x="2953" y="15621"/>
                      <a:pt x="6572" y="15621"/>
                    </a:cubicBezTo>
                    <a:cubicBezTo>
                      <a:pt x="10192" y="15621"/>
                      <a:pt x="13144" y="12097"/>
                      <a:pt x="13144" y="7810"/>
                    </a:cubicBezTo>
                    <a:cubicBezTo>
                      <a:pt x="13144" y="3524"/>
                      <a:pt x="10192" y="0"/>
                      <a:pt x="6572" y="0"/>
                    </a:cubicBezTo>
                    <a:cubicBezTo>
                      <a:pt x="2953" y="0"/>
                      <a:pt x="0" y="3524"/>
                      <a:pt x="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2" name="Freeform: Shape 1981">
                <a:extLst>
                  <a:ext uri="{FF2B5EF4-FFF2-40B4-BE49-F238E27FC236}">
                    <a16:creationId xmlns:a16="http://schemas.microsoft.com/office/drawing/2014/main" id="{481956E1-4A20-4957-B46C-77BDFB795BDA}"/>
                  </a:ext>
                </a:extLst>
              </p:cNvPr>
              <p:cNvSpPr/>
              <p:nvPr/>
            </p:nvSpPr>
            <p:spPr>
              <a:xfrm>
                <a:off x="5366574" y="3397091"/>
                <a:ext cx="8572" cy="10096"/>
              </a:xfrm>
              <a:custGeom>
                <a:avLst/>
                <a:gdLst>
                  <a:gd name="connsiteX0" fmla="*/ 8573 w 8572"/>
                  <a:gd name="connsiteY0" fmla="*/ 5048 h 10096"/>
                  <a:gd name="connsiteX1" fmla="*/ 4286 w 8572"/>
                  <a:gd name="connsiteY1" fmla="*/ 10096 h 10096"/>
                  <a:gd name="connsiteX2" fmla="*/ 0 w 8572"/>
                  <a:gd name="connsiteY2" fmla="*/ 5048 h 10096"/>
                  <a:gd name="connsiteX3" fmla="*/ 4286 w 8572"/>
                  <a:gd name="connsiteY3" fmla="*/ 0 h 10096"/>
                  <a:gd name="connsiteX4" fmla="*/ 8573 w 8572"/>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096">
                    <a:moveTo>
                      <a:pt x="8573" y="5048"/>
                    </a:moveTo>
                    <a:cubicBezTo>
                      <a:pt x="8573" y="7810"/>
                      <a:pt x="6668" y="10096"/>
                      <a:pt x="4286" y="10096"/>
                    </a:cubicBezTo>
                    <a:cubicBezTo>
                      <a:pt x="1905" y="10096"/>
                      <a:pt x="0" y="7810"/>
                      <a:pt x="0" y="5048"/>
                    </a:cubicBezTo>
                    <a:cubicBezTo>
                      <a:pt x="0" y="2286"/>
                      <a:pt x="1905" y="0"/>
                      <a:pt x="4286" y="0"/>
                    </a:cubicBezTo>
                    <a:cubicBezTo>
                      <a:pt x="6668" y="0"/>
                      <a:pt x="8573" y="2286"/>
                      <a:pt x="8573"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3" name="Freeform: Shape 1982">
                <a:extLst>
                  <a:ext uri="{FF2B5EF4-FFF2-40B4-BE49-F238E27FC236}">
                    <a16:creationId xmlns:a16="http://schemas.microsoft.com/office/drawing/2014/main" id="{1557BA68-D640-44EC-B932-0EBCE5D1F78F}"/>
                  </a:ext>
                </a:extLst>
              </p:cNvPr>
              <p:cNvSpPr/>
              <p:nvPr/>
            </p:nvSpPr>
            <p:spPr>
              <a:xfrm>
                <a:off x="5331522" y="3345084"/>
                <a:ext cx="9334" cy="11048"/>
              </a:xfrm>
              <a:custGeom>
                <a:avLst/>
                <a:gdLst>
                  <a:gd name="connsiteX0" fmla="*/ 9335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5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4"/>
                    </a:moveTo>
                    <a:cubicBezTo>
                      <a:pt x="9335" y="8572"/>
                      <a:pt x="7239" y="11049"/>
                      <a:pt x="4667" y="11049"/>
                    </a:cubicBezTo>
                    <a:cubicBezTo>
                      <a:pt x="2096" y="11049"/>
                      <a:pt x="0" y="8572"/>
                      <a:pt x="0" y="5524"/>
                    </a:cubicBezTo>
                    <a:cubicBezTo>
                      <a:pt x="0" y="2477"/>
                      <a:pt x="2096" y="0"/>
                      <a:pt x="4667" y="0"/>
                    </a:cubicBezTo>
                    <a:cubicBezTo>
                      <a:pt x="7239" y="0"/>
                      <a:pt x="9335" y="2477"/>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4" name="Freeform: Shape 1983">
                <a:extLst>
                  <a:ext uri="{FF2B5EF4-FFF2-40B4-BE49-F238E27FC236}">
                    <a16:creationId xmlns:a16="http://schemas.microsoft.com/office/drawing/2014/main" id="{E76CD8AF-40DD-4847-BE52-3D3A1B069CAF}"/>
                  </a:ext>
                </a:extLst>
              </p:cNvPr>
              <p:cNvSpPr/>
              <p:nvPr/>
            </p:nvSpPr>
            <p:spPr>
              <a:xfrm>
                <a:off x="5299709" y="3319748"/>
                <a:ext cx="13525" cy="15906"/>
              </a:xfrm>
              <a:custGeom>
                <a:avLst/>
                <a:gdLst>
                  <a:gd name="connsiteX0" fmla="*/ 13525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5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5" y="8001"/>
                    </a:moveTo>
                    <a:cubicBezTo>
                      <a:pt x="13525" y="12382"/>
                      <a:pt x="10477" y="15907"/>
                      <a:pt x="6763" y="15907"/>
                    </a:cubicBezTo>
                    <a:cubicBezTo>
                      <a:pt x="3048" y="15907"/>
                      <a:pt x="0" y="12382"/>
                      <a:pt x="0" y="7906"/>
                    </a:cubicBezTo>
                    <a:cubicBezTo>
                      <a:pt x="0" y="3524"/>
                      <a:pt x="3048" y="0"/>
                      <a:pt x="6763" y="0"/>
                    </a:cubicBezTo>
                    <a:cubicBezTo>
                      <a:pt x="10573" y="95"/>
                      <a:pt x="13525" y="3619"/>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5" name="Freeform: Shape 1984">
                <a:extLst>
                  <a:ext uri="{FF2B5EF4-FFF2-40B4-BE49-F238E27FC236}">
                    <a16:creationId xmlns:a16="http://schemas.microsoft.com/office/drawing/2014/main" id="{5B0455D4-597B-43AB-86A4-0CF01E90E609}"/>
                  </a:ext>
                </a:extLst>
              </p:cNvPr>
              <p:cNvSpPr/>
              <p:nvPr/>
            </p:nvSpPr>
            <p:spPr>
              <a:xfrm>
                <a:off x="5254656" y="3335655"/>
                <a:ext cx="7810" cy="9334"/>
              </a:xfrm>
              <a:custGeom>
                <a:avLst/>
                <a:gdLst>
                  <a:gd name="connsiteX0" fmla="*/ 7810 w 7810"/>
                  <a:gd name="connsiteY0" fmla="*/ 4667 h 9334"/>
                  <a:gd name="connsiteX1" fmla="*/ 3905 w 7810"/>
                  <a:gd name="connsiteY1" fmla="*/ 9334 h 9334"/>
                  <a:gd name="connsiteX2" fmla="*/ 0 w 7810"/>
                  <a:gd name="connsiteY2" fmla="*/ 4667 h 9334"/>
                  <a:gd name="connsiteX3" fmla="*/ 4000 w 7810"/>
                  <a:gd name="connsiteY3" fmla="*/ 0 h 9334"/>
                  <a:gd name="connsiteX4" fmla="*/ 7810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0" y="4667"/>
                    </a:moveTo>
                    <a:cubicBezTo>
                      <a:pt x="7810" y="7239"/>
                      <a:pt x="6001" y="9334"/>
                      <a:pt x="3905" y="9334"/>
                    </a:cubicBezTo>
                    <a:cubicBezTo>
                      <a:pt x="1715" y="9334"/>
                      <a:pt x="0" y="7239"/>
                      <a:pt x="0" y="4667"/>
                    </a:cubicBezTo>
                    <a:cubicBezTo>
                      <a:pt x="0" y="2095"/>
                      <a:pt x="1810" y="0"/>
                      <a:pt x="4000" y="0"/>
                    </a:cubicBezTo>
                    <a:cubicBezTo>
                      <a:pt x="6096" y="0"/>
                      <a:pt x="7810" y="2095"/>
                      <a:pt x="7810"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6" name="Freeform: Shape 1985">
                <a:extLst>
                  <a:ext uri="{FF2B5EF4-FFF2-40B4-BE49-F238E27FC236}">
                    <a16:creationId xmlns:a16="http://schemas.microsoft.com/office/drawing/2014/main" id="{0BB926F3-CBE0-4901-A419-F7D23527A34E}"/>
                  </a:ext>
                </a:extLst>
              </p:cNvPr>
              <p:cNvSpPr/>
              <p:nvPr/>
            </p:nvSpPr>
            <p:spPr>
              <a:xfrm>
                <a:off x="5229224" y="3376421"/>
                <a:ext cx="13239" cy="15620"/>
              </a:xfrm>
              <a:custGeom>
                <a:avLst/>
                <a:gdLst>
                  <a:gd name="connsiteX0" fmla="*/ 13240 w 13239"/>
                  <a:gd name="connsiteY0" fmla="*/ 7810 h 15620"/>
                  <a:gd name="connsiteX1" fmla="*/ 6572 w 13239"/>
                  <a:gd name="connsiteY1" fmla="*/ 15621 h 15620"/>
                  <a:gd name="connsiteX2" fmla="*/ 0 w 13239"/>
                  <a:gd name="connsiteY2" fmla="*/ 7810 h 15620"/>
                  <a:gd name="connsiteX3" fmla="*/ 6667 w 13239"/>
                  <a:gd name="connsiteY3" fmla="*/ 0 h 15620"/>
                  <a:gd name="connsiteX4" fmla="*/ 13240 w 13239"/>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15620">
                    <a:moveTo>
                      <a:pt x="13240" y="7810"/>
                    </a:moveTo>
                    <a:cubicBezTo>
                      <a:pt x="13240" y="12097"/>
                      <a:pt x="10287" y="15621"/>
                      <a:pt x="6572" y="15621"/>
                    </a:cubicBezTo>
                    <a:cubicBezTo>
                      <a:pt x="2953" y="15621"/>
                      <a:pt x="0" y="12097"/>
                      <a:pt x="0" y="7810"/>
                    </a:cubicBezTo>
                    <a:cubicBezTo>
                      <a:pt x="0" y="3524"/>
                      <a:pt x="2953" y="0"/>
                      <a:pt x="6667" y="0"/>
                    </a:cubicBezTo>
                    <a:cubicBezTo>
                      <a:pt x="10287" y="0"/>
                      <a:pt x="13240" y="3524"/>
                      <a:pt x="1324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7" name="Freeform: Shape 1986">
                <a:extLst>
                  <a:ext uri="{FF2B5EF4-FFF2-40B4-BE49-F238E27FC236}">
                    <a16:creationId xmlns:a16="http://schemas.microsoft.com/office/drawing/2014/main" id="{FF6A4EAE-D662-4BB7-B39B-ACCFD18E086C}"/>
                  </a:ext>
                </a:extLst>
              </p:cNvPr>
              <p:cNvSpPr/>
              <p:nvPr/>
            </p:nvSpPr>
            <p:spPr>
              <a:xfrm>
                <a:off x="5286755" y="3439477"/>
                <a:ext cx="3429" cy="4000"/>
              </a:xfrm>
              <a:custGeom>
                <a:avLst/>
                <a:gdLst>
                  <a:gd name="connsiteX0" fmla="*/ 3429 w 3429"/>
                  <a:gd name="connsiteY0" fmla="*/ 2000 h 4000"/>
                  <a:gd name="connsiteX1" fmla="*/ 1715 w 3429"/>
                  <a:gd name="connsiteY1" fmla="*/ 4001 h 4000"/>
                  <a:gd name="connsiteX2" fmla="*/ 0 w 3429"/>
                  <a:gd name="connsiteY2" fmla="*/ 2000 h 4000"/>
                  <a:gd name="connsiteX3" fmla="*/ 1715 w 3429"/>
                  <a:gd name="connsiteY3" fmla="*/ 0 h 4000"/>
                  <a:gd name="connsiteX4" fmla="*/ 3429 w 3429"/>
                  <a:gd name="connsiteY4" fmla="*/ 2000 h 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00">
                    <a:moveTo>
                      <a:pt x="3429" y="2000"/>
                    </a:moveTo>
                    <a:cubicBezTo>
                      <a:pt x="3429" y="3143"/>
                      <a:pt x="2667" y="4001"/>
                      <a:pt x="1715" y="4001"/>
                    </a:cubicBezTo>
                    <a:cubicBezTo>
                      <a:pt x="762" y="4001"/>
                      <a:pt x="0" y="3143"/>
                      <a:pt x="0" y="2000"/>
                    </a:cubicBezTo>
                    <a:cubicBezTo>
                      <a:pt x="0" y="953"/>
                      <a:pt x="762" y="0"/>
                      <a:pt x="1715" y="0"/>
                    </a:cubicBezTo>
                    <a:cubicBezTo>
                      <a:pt x="2762" y="0"/>
                      <a:pt x="3429" y="857"/>
                      <a:pt x="3429" y="200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8" name="Freeform: Shape 1987">
                <a:extLst>
                  <a:ext uri="{FF2B5EF4-FFF2-40B4-BE49-F238E27FC236}">
                    <a16:creationId xmlns:a16="http://schemas.microsoft.com/office/drawing/2014/main" id="{C08608D4-FE74-495B-A96D-9FDD3570B1D3}"/>
                  </a:ext>
                </a:extLst>
              </p:cNvPr>
              <p:cNvSpPr/>
              <p:nvPr/>
            </p:nvSpPr>
            <p:spPr>
              <a:xfrm>
                <a:off x="5321902" y="3480244"/>
                <a:ext cx="9525" cy="11239"/>
              </a:xfrm>
              <a:custGeom>
                <a:avLst/>
                <a:gdLst>
                  <a:gd name="connsiteX0" fmla="*/ 9525 w 9525"/>
                  <a:gd name="connsiteY0" fmla="*/ 5620 h 11239"/>
                  <a:gd name="connsiteX1" fmla="*/ 4763 w 9525"/>
                  <a:gd name="connsiteY1" fmla="*/ 11240 h 11239"/>
                  <a:gd name="connsiteX2" fmla="*/ 0 w 9525"/>
                  <a:gd name="connsiteY2" fmla="*/ 5620 h 11239"/>
                  <a:gd name="connsiteX3" fmla="*/ 4763 w 9525"/>
                  <a:gd name="connsiteY3" fmla="*/ 0 h 11239"/>
                  <a:gd name="connsiteX4" fmla="*/ 9525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9525" y="5620"/>
                    </a:moveTo>
                    <a:cubicBezTo>
                      <a:pt x="9525" y="8763"/>
                      <a:pt x="7429" y="11240"/>
                      <a:pt x="4763" y="11240"/>
                    </a:cubicBezTo>
                    <a:cubicBezTo>
                      <a:pt x="2095" y="11240"/>
                      <a:pt x="0" y="8668"/>
                      <a:pt x="0" y="5620"/>
                    </a:cubicBezTo>
                    <a:cubicBezTo>
                      <a:pt x="0" y="2476"/>
                      <a:pt x="2095" y="0"/>
                      <a:pt x="4763" y="0"/>
                    </a:cubicBezTo>
                    <a:cubicBezTo>
                      <a:pt x="7334" y="0"/>
                      <a:pt x="9525" y="2572"/>
                      <a:pt x="9525"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9" name="Freeform: Shape 1988">
                <a:extLst>
                  <a:ext uri="{FF2B5EF4-FFF2-40B4-BE49-F238E27FC236}">
                    <a16:creationId xmlns:a16="http://schemas.microsoft.com/office/drawing/2014/main" id="{334700EF-DEC9-4629-8F0F-CCCCFC8C6561}"/>
                  </a:ext>
                </a:extLst>
              </p:cNvPr>
              <p:cNvSpPr/>
              <p:nvPr/>
            </p:nvSpPr>
            <p:spPr>
              <a:xfrm>
                <a:off x="5244083" y="3421570"/>
                <a:ext cx="11144" cy="13144"/>
              </a:xfrm>
              <a:custGeom>
                <a:avLst/>
                <a:gdLst>
                  <a:gd name="connsiteX0" fmla="*/ 11144 w 11144"/>
                  <a:gd name="connsiteY0" fmla="*/ 6572 h 13144"/>
                  <a:gd name="connsiteX1" fmla="*/ 5525 w 11144"/>
                  <a:gd name="connsiteY1" fmla="*/ 13144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4"/>
                      <a:pt x="5525" y="13144"/>
                    </a:cubicBezTo>
                    <a:cubicBezTo>
                      <a:pt x="2477" y="13144"/>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0" name="Freeform: Shape 1989">
                <a:extLst>
                  <a:ext uri="{FF2B5EF4-FFF2-40B4-BE49-F238E27FC236}">
                    <a16:creationId xmlns:a16="http://schemas.microsoft.com/office/drawing/2014/main" id="{C27903C4-F22E-4074-AFC0-72F2AA050C96}"/>
                  </a:ext>
                </a:extLst>
              </p:cNvPr>
              <p:cNvSpPr/>
              <p:nvPr/>
            </p:nvSpPr>
            <p:spPr>
              <a:xfrm>
                <a:off x="5290279" y="3441477"/>
                <a:ext cx="8953" cy="10667"/>
              </a:xfrm>
              <a:custGeom>
                <a:avLst/>
                <a:gdLst>
                  <a:gd name="connsiteX0" fmla="*/ 8953 w 8953"/>
                  <a:gd name="connsiteY0" fmla="*/ 5334 h 10667"/>
                  <a:gd name="connsiteX1" fmla="*/ 4477 w 8953"/>
                  <a:gd name="connsiteY1" fmla="*/ 10668 h 10667"/>
                  <a:gd name="connsiteX2" fmla="*/ 0 w 8953"/>
                  <a:gd name="connsiteY2" fmla="*/ 5334 h 10667"/>
                  <a:gd name="connsiteX3" fmla="*/ 4477 w 8953"/>
                  <a:gd name="connsiteY3" fmla="*/ 0 h 10667"/>
                  <a:gd name="connsiteX4" fmla="*/ 8953 w 8953"/>
                  <a:gd name="connsiteY4" fmla="*/ 5334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10667">
                    <a:moveTo>
                      <a:pt x="8953" y="5334"/>
                    </a:moveTo>
                    <a:cubicBezTo>
                      <a:pt x="8953" y="8287"/>
                      <a:pt x="6953" y="10668"/>
                      <a:pt x="4477" y="10668"/>
                    </a:cubicBezTo>
                    <a:cubicBezTo>
                      <a:pt x="2000" y="10668"/>
                      <a:pt x="0" y="8287"/>
                      <a:pt x="0" y="5334"/>
                    </a:cubicBezTo>
                    <a:cubicBezTo>
                      <a:pt x="0" y="2381"/>
                      <a:pt x="2000" y="0"/>
                      <a:pt x="4477" y="0"/>
                    </a:cubicBezTo>
                    <a:cubicBezTo>
                      <a:pt x="6953" y="0"/>
                      <a:pt x="8953" y="2381"/>
                      <a:pt x="8953" y="5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1" name="Freeform: Shape 1990">
                <a:extLst>
                  <a:ext uri="{FF2B5EF4-FFF2-40B4-BE49-F238E27FC236}">
                    <a16:creationId xmlns:a16="http://schemas.microsoft.com/office/drawing/2014/main" id="{6B5AEAB8-B317-4B50-A939-089ACEFB5AF0}"/>
                  </a:ext>
                </a:extLst>
              </p:cNvPr>
              <p:cNvSpPr/>
              <p:nvPr/>
            </p:nvSpPr>
            <p:spPr>
              <a:xfrm>
                <a:off x="5355145" y="3472337"/>
                <a:ext cx="15620" cy="18386"/>
              </a:xfrm>
              <a:custGeom>
                <a:avLst/>
                <a:gdLst>
                  <a:gd name="connsiteX0" fmla="*/ 15621 w 15620"/>
                  <a:gd name="connsiteY0" fmla="*/ 9241 h 18386"/>
                  <a:gd name="connsiteX1" fmla="*/ 7810 w 15620"/>
                  <a:gd name="connsiteY1" fmla="*/ 18385 h 18386"/>
                  <a:gd name="connsiteX2" fmla="*/ 0 w 15620"/>
                  <a:gd name="connsiteY2" fmla="*/ 9146 h 18386"/>
                  <a:gd name="connsiteX3" fmla="*/ 7810 w 15620"/>
                  <a:gd name="connsiteY3" fmla="*/ 2 h 18386"/>
                  <a:gd name="connsiteX4" fmla="*/ 15621 w 15620"/>
                  <a:gd name="connsiteY4" fmla="*/ 9241 h 1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6">
                    <a:moveTo>
                      <a:pt x="15621" y="9241"/>
                    </a:moveTo>
                    <a:cubicBezTo>
                      <a:pt x="15621" y="14289"/>
                      <a:pt x="12097" y="18480"/>
                      <a:pt x="7810" y="18385"/>
                    </a:cubicBezTo>
                    <a:cubicBezTo>
                      <a:pt x="3524" y="18385"/>
                      <a:pt x="0" y="14289"/>
                      <a:pt x="0" y="9146"/>
                    </a:cubicBezTo>
                    <a:cubicBezTo>
                      <a:pt x="0" y="4097"/>
                      <a:pt x="3524" y="-94"/>
                      <a:pt x="7810" y="2"/>
                    </a:cubicBezTo>
                    <a:cubicBezTo>
                      <a:pt x="12192" y="97"/>
                      <a:pt x="15621" y="4193"/>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2" name="Freeform: Shape 1991">
                <a:extLst>
                  <a:ext uri="{FF2B5EF4-FFF2-40B4-BE49-F238E27FC236}">
                    <a16:creationId xmlns:a16="http://schemas.microsoft.com/office/drawing/2014/main" id="{4254DCF8-15AD-47F6-93D4-2923A146E3A3}"/>
                  </a:ext>
                </a:extLst>
              </p:cNvPr>
              <p:cNvSpPr/>
              <p:nvPr/>
            </p:nvSpPr>
            <p:spPr>
              <a:xfrm>
                <a:off x="5404770" y="3513009"/>
                <a:ext cx="20859" cy="24575"/>
              </a:xfrm>
              <a:custGeom>
                <a:avLst/>
                <a:gdLst>
                  <a:gd name="connsiteX0" fmla="*/ 20860 w 20859"/>
                  <a:gd name="connsiteY0" fmla="*/ 12288 h 24575"/>
                  <a:gd name="connsiteX1" fmla="*/ 10382 w 20859"/>
                  <a:gd name="connsiteY1" fmla="*/ 24576 h 24575"/>
                  <a:gd name="connsiteX2" fmla="*/ 0 w 20859"/>
                  <a:gd name="connsiteY2" fmla="*/ 12288 h 24575"/>
                  <a:gd name="connsiteX3" fmla="*/ 10477 w 20859"/>
                  <a:gd name="connsiteY3" fmla="*/ 1 h 24575"/>
                  <a:gd name="connsiteX4" fmla="*/ 20860 w 20859"/>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 h="24575">
                    <a:moveTo>
                      <a:pt x="20860" y="12288"/>
                    </a:moveTo>
                    <a:cubicBezTo>
                      <a:pt x="20860" y="19051"/>
                      <a:pt x="16192" y="24576"/>
                      <a:pt x="10382" y="24576"/>
                    </a:cubicBezTo>
                    <a:cubicBezTo>
                      <a:pt x="4667" y="24576"/>
                      <a:pt x="0" y="19051"/>
                      <a:pt x="0" y="12288"/>
                    </a:cubicBezTo>
                    <a:cubicBezTo>
                      <a:pt x="0" y="5526"/>
                      <a:pt x="4667" y="1"/>
                      <a:pt x="10477" y="1"/>
                    </a:cubicBezTo>
                    <a:cubicBezTo>
                      <a:pt x="16192" y="-94"/>
                      <a:pt x="20860" y="5430"/>
                      <a:pt x="20860"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3" name="Freeform: Shape 1992">
                <a:extLst>
                  <a:ext uri="{FF2B5EF4-FFF2-40B4-BE49-F238E27FC236}">
                    <a16:creationId xmlns:a16="http://schemas.microsoft.com/office/drawing/2014/main" id="{F824C323-69E6-4D0D-BDF6-F76AA8F06D04}"/>
                  </a:ext>
                </a:extLst>
              </p:cNvPr>
              <p:cNvSpPr/>
              <p:nvPr/>
            </p:nvSpPr>
            <p:spPr>
              <a:xfrm>
                <a:off x="5453157" y="3542537"/>
                <a:ext cx="12572" cy="14859"/>
              </a:xfrm>
              <a:custGeom>
                <a:avLst/>
                <a:gdLst>
                  <a:gd name="connsiteX0" fmla="*/ 12573 w 12572"/>
                  <a:gd name="connsiteY0" fmla="*/ 7430 h 14859"/>
                  <a:gd name="connsiteX1" fmla="*/ 6286 w 12572"/>
                  <a:gd name="connsiteY1" fmla="*/ 14859 h 14859"/>
                  <a:gd name="connsiteX2" fmla="*/ 0 w 12572"/>
                  <a:gd name="connsiteY2" fmla="*/ 7430 h 14859"/>
                  <a:gd name="connsiteX3" fmla="*/ 6286 w 12572"/>
                  <a:gd name="connsiteY3" fmla="*/ 0 h 14859"/>
                  <a:gd name="connsiteX4" fmla="*/ 12573 w 12572"/>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 h="14859">
                    <a:moveTo>
                      <a:pt x="12573" y="7430"/>
                    </a:moveTo>
                    <a:cubicBezTo>
                      <a:pt x="12573" y="11525"/>
                      <a:pt x="9715" y="14859"/>
                      <a:pt x="6286" y="14859"/>
                    </a:cubicBezTo>
                    <a:cubicBezTo>
                      <a:pt x="2857" y="14859"/>
                      <a:pt x="0" y="11525"/>
                      <a:pt x="0" y="7430"/>
                    </a:cubicBezTo>
                    <a:cubicBezTo>
                      <a:pt x="0" y="3334"/>
                      <a:pt x="2857" y="0"/>
                      <a:pt x="6286" y="0"/>
                    </a:cubicBezTo>
                    <a:cubicBezTo>
                      <a:pt x="9715" y="0"/>
                      <a:pt x="12573" y="3334"/>
                      <a:pt x="12573" y="7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4" name="Freeform: Shape 1993">
                <a:extLst>
                  <a:ext uri="{FF2B5EF4-FFF2-40B4-BE49-F238E27FC236}">
                    <a16:creationId xmlns:a16="http://schemas.microsoft.com/office/drawing/2014/main" id="{F7358FC0-CF19-4DB7-AFF6-D7312E0CC1C1}"/>
                  </a:ext>
                </a:extLst>
              </p:cNvPr>
              <p:cNvSpPr/>
              <p:nvPr/>
            </p:nvSpPr>
            <p:spPr>
              <a:xfrm>
                <a:off x="5495067" y="3546538"/>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5" name="Freeform: Shape 1994">
                <a:extLst>
                  <a:ext uri="{FF2B5EF4-FFF2-40B4-BE49-F238E27FC236}">
                    <a16:creationId xmlns:a16="http://schemas.microsoft.com/office/drawing/2014/main" id="{D50E35B8-F439-4982-AF4C-D25CEE9370E4}"/>
                  </a:ext>
                </a:extLst>
              </p:cNvPr>
              <p:cNvSpPr/>
              <p:nvPr/>
            </p:nvSpPr>
            <p:spPr>
              <a:xfrm>
                <a:off x="5535834" y="3550062"/>
                <a:ext cx="11906" cy="14096"/>
              </a:xfrm>
              <a:custGeom>
                <a:avLst/>
                <a:gdLst>
                  <a:gd name="connsiteX0" fmla="*/ 11906 w 11906"/>
                  <a:gd name="connsiteY0" fmla="*/ 7049 h 14096"/>
                  <a:gd name="connsiteX1" fmla="*/ 5905 w 11906"/>
                  <a:gd name="connsiteY1" fmla="*/ 14097 h 14096"/>
                  <a:gd name="connsiteX2" fmla="*/ 0 w 11906"/>
                  <a:gd name="connsiteY2" fmla="*/ 7049 h 14096"/>
                  <a:gd name="connsiteX3" fmla="*/ 6001 w 11906"/>
                  <a:gd name="connsiteY3" fmla="*/ 0 h 14096"/>
                  <a:gd name="connsiteX4" fmla="*/ 11906 w 1190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14096">
                    <a:moveTo>
                      <a:pt x="11906" y="7049"/>
                    </a:moveTo>
                    <a:cubicBezTo>
                      <a:pt x="11906" y="10954"/>
                      <a:pt x="9239" y="14097"/>
                      <a:pt x="5905" y="14097"/>
                    </a:cubicBezTo>
                    <a:cubicBezTo>
                      <a:pt x="2572" y="14097"/>
                      <a:pt x="0" y="10954"/>
                      <a:pt x="0" y="7049"/>
                    </a:cubicBezTo>
                    <a:cubicBezTo>
                      <a:pt x="0" y="3143"/>
                      <a:pt x="2667" y="0"/>
                      <a:pt x="6001" y="0"/>
                    </a:cubicBezTo>
                    <a:cubicBezTo>
                      <a:pt x="9239" y="0"/>
                      <a:pt x="11906" y="3143"/>
                      <a:pt x="11906"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6" name="Freeform: Shape 1995">
                <a:extLst>
                  <a:ext uri="{FF2B5EF4-FFF2-40B4-BE49-F238E27FC236}">
                    <a16:creationId xmlns:a16="http://schemas.microsoft.com/office/drawing/2014/main" id="{57E882C4-F01A-464A-8464-1FCA879DC001}"/>
                  </a:ext>
                </a:extLst>
              </p:cNvPr>
              <p:cNvSpPr/>
              <p:nvPr/>
            </p:nvSpPr>
            <p:spPr>
              <a:xfrm>
                <a:off x="5347239" y="3451288"/>
                <a:ext cx="8001" cy="9334"/>
              </a:xfrm>
              <a:custGeom>
                <a:avLst/>
                <a:gdLst>
                  <a:gd name="connsiteX0" fmla="*/ 8001 w 8001"/>
                  <a:gd name="connsiteY0" fmla="*/ 4667 h 9334"/>
                  <a:gd name="connsiteX1" fmla="*/ 4000 w 8001"/>
                  <a:gd name="connsiteY1" fmla="*/ 9334 h 9334"/>
                  <a:gd name="connsiteX2" fmla="*/ 0 w 8001"/>
                  <a:gd name="connsiteY2" fmla="*/ 4667 h 9334"/>
                  <a:gd name="connsiteX3" fmla="*/ 4000 w 8001"/>
                  <a:gd name="connsiteY3" fmla="*/ 0 h 9334"/>
                  <a:gd name="connsiteX4" fmla="*/ 8001 w 8001"/>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 h="9334">
                    <a:moveTo>
                      <a:pt x="8001" y="4667"/>
                    </a:moveTo>
                    <a:cubicBezTo>
                      <a:pt x="8001" y="7239"/>
                      <a:pt x="6191" y="9334"/>
                      <a:pt x="4000" y="9334"/>
                    </a:cubicBezTo>
                    <a:cubicBezTo>
                      <a:pt x="1810" y="9334"/>
                      <a:pt x="0" y="7239"/>
                      <a:pt x="0" y="4667"/>
                    </a:cubicBezTo>
                    <a:cubicBezTo>
                      <a:pt x="0" y="2096"/>
                      <a:pt x="1810" y="0"/>
                      <a:pt x="4000" y="0"/>
                    </a:cubicBezTo>
                    <a:cubicBezTo>
                      <a:pt x="6191" y="0"/>
                      <a:pt x="8001" y="2096"/>
                      <a:pt x="800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7" name="Freeform: Shape 1996">
                <a:extLst>
                  <a:ext uri="{FF2B5EF4-FFF2-40B4-BE49-F238E27FC236}">
                    <a16:creationId xmlns:a16="http://schemas.microsoft.com/office/drawing/2014/main" id="{A5778620-79A8-47B6-9933-8ED9905839EF}"/>
                  </a:ext>
                </a:extLst>
              </p:cNvPr>
              <p:cNvSpPr/>
              <p:nvPr/>
            </p:nvSpPr>
            <p:spPr>
              <a:xfrm>
                <a:off x="5299233" y="3409283"/>
                <a:ext cx="10477" cy="12382"/>
              </a:xfrm>
              <a:custGeom>
                <a:avLst/>
                <a:gdLst>
                  <a:gd name="connsiteX0" fmla="*/ 10477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2"/>
                      <a:pt x="5239" y="12382"/>
                    </a:cubicBezTo>
                    <a:cubicBezTo>
                      <a:pt x="2381" y="12382"/>
                      <a:pt x="0" y="9620"/>
                      <a:pt x="0" y="6191"/>
                    </a:cubicBezTo>
                    <a:cubicBezTo>
                      <a:pt x="0" y="2762"/>
                      <a:pt x="2381" y="0"/>
                      <a:pt x="5239" y="0"/>
                    </a:cubicBezTo>
                    <a:cubicBezTo>
                      <a:pt x="8192"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8" name="Freeform: Shape 1997">
                <a:extLst>
                  <a:ext uri="{FF2B5EF4-FFF2-40B4-BE49-F238E27FC236}">
                    <a16:creationId xmlns:a16="http://schemas.microsoft.com/office/drawing/2014/main" id="{AB26A630-3080-4498-B5AF-230B14542227}"/>
                  </a:ext>
                </a:extLst>
              </p:cNvPr>
              <p:cNvSpPr/>
              <p:nvPr/>
            </p:nvSpPr>
            <p:spPr>
              <a:xfrm>
                <a:off x="5123497" y="337632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9" name="Freeform: Shape 1998">
                <a:extLst>
                  <a:ext uri="{FF2B5EF4-FFF2-40B4-BE49-F238E27FC236}">
                    <a16:creationId xmlns:a16="http://schemas.microsoft.com/office/drawing/2014/main" id="{BB95B6AA-8C83-45BE-BBB4-33ADA96559BF}"/>
                  </a:ext>
                </a:extLst>
              </p:cNvPr>
              <p:cNvSpPr/>
              <p:nvPr/>
            </p:nvSpPr>
            <p:spPr>
              <a:xfrm>
                <a:off x="5071299" y="3363658"/>
                <a:ext cx="10670" cy="12572"/>
              </a:xfrm>
              <a:custGeom>
                <a:avLst/>
                <a:gdLst>
                  <a:gd name="connsiteX0" fmla="*/ 10668 w 10670"/>
                  <a:gd name="connsiteY0" fmla="*/ 6286 h 12572"/>
                  <a:gd name="connsiteX1" fmla="*/ 5334 w 10670"/>
                  <a:gd name="connsiteY1" fmla="*/ 12573 h 12572"/>
                  <a:gd name="connsiteX2" fmla="*/ 0 w 10670"/>
                  <a:gd name="connsiteY2" fmla="*/ 6286 h 12572"/>
                  <a:gd name="connsiteX3" fmla="*/ 5334 w 10670"/>
                  <a:gd name="connsiteY3" fmla="*/ 0 h 12572"/>
                  <a:gd name="connsiteX4" fmla="*/ 10668 w 10670"/>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 h="12572">
                    <a:moveTo>
                      <a:pt x="10668" y="6286"/>
                    </a:moveTo>
                    <a:cubicBezTo>
                      <a:pt x="10668" y="9716"/>
                      <a:pt x="8287" y="12573"/>
                      <a:pt x="5334" y="12573"/>
                    </a:cubicBezTo>
                    <a:cubicBezTo>
                      <a:pt x="2381" y="12573"/>
                      <a:pt x="0" y="9716"/>
                      <a:pt x="0" y="6286"/>
                    </a:cubicBezTo>
                    <a:cubicBezTo>
                      <a:pt x="0" y="2858"/>
                      <a:pt x="2381" y="0"/>
                      <a:pt x="5334" y="0"/>
                    </a:cubicBezTo>
                    <a:cubicBezTo>
                      <a:pt x="8382" y="0"/>
                      <a:pt x="10763" y="2858"/>
                      <a:pt x="10668" y="62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0" name="Freeform: Shape 1999">
                <a:extLst>
                  <a:ext uri="{FF2B5EF4-FFF2-40B4-BE49-F238E27FC236}">
                    <a16:creationId xmlns:a16="http://schemas.microsoft.com/office/drawing/2014/main" id="{56EBBA02-D677-4470-8444-7E152BD5CC24}"/>
                  </a:ext>
                </a:extLst>
              </p:cNvPr>
              <p:cNvSpPr/>
              <p:nvPr/>
            </p:nvSpPr>
            <p:spPr>
              <a:xfrm>
                <a:off x="5050535" y="3340036"/>
                <a:ext cx="14384" cy="16954"/>
              </a:xfrm>
              <a:custGeom>
                <a:avLst/>
                <a:gdLst>
                  <a:gd name="connsiteX0" fmla="*/ 14383 w 14384"/>
                  <a:gd name="connsiteY0" fmla="*/ 8477 h 16954"/>
                  <a:gd name="connsiteX1" fmla="*/ 7144 w 14384"/>
                  <a:gd name="connsiteY1" fmla="*/ 16955 h 16954"/>
                  <a:gd name="connsiteX2" fmla="*/ 0 w 14384"/>
                  <a:gd name="connsiteY2" fmla="*/ 8477 h 16954"/>
                  <a:gd name="connsiteX3" fmla="*/ 7239 w 14384"/>
                  <a:gd name="connsiteY3" fmla="*/ 0 h 16954"/>
                  <a:gd name="connsiteX4" fmla="*/ 14383 w 1438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16954">
                    <a:moveTo>
                      <a:pt x="14383" y="8477"/>
                    </a:moveTo>
                    <a:cubicBezTo>
                      <a:pt x="14383" y="13145"/>
                      <a:pt x="11144" y="16955"/>
                      <a:pt x="7144" y="16955"/>
                    </a:cubicBezTo>
                    <a:cubicBezTo>
                      <a:pt x="3143" y="16955"/>
                      <a:pt x="0" y="13145"/>
                      <a:pt x="0" y="8477"/>
                    </a:cubicBezTo>
                    <a:cubicBezTo>
                      <a:pt x="0" y="3810"/>
                      <a:pt x="3239" y="0"/>
                      <a:pt x="7239" y="0"/>
                    </a:cubicBezTo>
                    <a:cubicBezTo>
                      <a:pt x="11239" y="0"/>
                      <a:pt x="14478" y="3810"/>
                      <a:pt x="14383" y="8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1" name="Freeform: Shape 2000">
                <a:extLst>
                  <a:ext uri="{FF2B5EF4-FFF2-40B4-BE49-F238E27FC236}">
                    <a16:creationId xmlns:a16="http://schemas.microsoft.com/office/drawing/2014/main" id="{C9F676CC-BCAB-4D4B-A2FF-CE5070F99E77}"/>
                  </a:ext>
                </a:extLst>
              </p:cNvPr>
              <p:cNvSpPr/>
              <p:nvPr/>
            </p:nvSpPr>
            <p:spPr>
              <a:xfrm>
                <a:off x="5022054" y="3306318"/>
                <a:ext cx="28480" cy="33718"/>
              </a:xfrm>
              <a:custGeom>
                <a:avLst/>
                <a:gdLst>
                  <a:gd name="connsiteX0" fmla="*/ 28481 w 28480"/>
                  <a:gd name="connsiteY0" fmla="*/ 16859 h 33718"/>
                  <a:gd name="connsiteX1" fmla="*/ 14193 w 28480"/>
                  <a:gd name="connsiteY1" fmla="*/ 33718 h 33718"/>
                  <a:gd name="connsiteX2" fmla="*/ 1 w 28480"/>
                  <a:gd name="connsiteY2" fmla="*/ 16859 h 33718"/>
                  <a:gd name="connsiteX3" fmla="*/ 14289 w 28480"/>
                  <a:gd name="connsiteY3" fmla="*/ 0 h 33718"/>
                  <a:gd name="connsiteX4" fmla="*/ 28481 w 28480"/>
                  <a:gd name="connsiteY4" fmla="*/ 16859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0" h="33718">
                    <a:moveTo>
                      <a:pt x="28481" y="16859"/>
                    </a:moveTo>
                    <a:cubicBezTo>
                      <a:pt x="28481" y="26194"/>
                      <a:pt x="22099" y="33718"/>
                      <a:pt x="14193" y="33718"/>
                    </a:cubicBezTo>
                    <a:cubicBezTo>
                      <a:pt x="6288" y="33718"/>
                      <a:pt x="-94" y="26194"/>
                      <a:pt x="1" y="16859"/>
                    </a:cubicBezTo>
                    <a:cubicBezTo>
                      <a:pt x="1" y="7525"/>
                      <a:pt x="6383" y="0"/>
                      <a:pt x="14289" y="0"/>
                    </a:cubicBezTo>
                    <a:cubicBezTo>
                      <a:pt x="22099" y="0"/>
                      <a:pt x="28481" y="7525"/>
                      <a:pt x="28481" y="1685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2" name="Freeform: Shape 2001">
                <a:extLst>
                  <a:ext uri="{FF2B5EF4-FFF2-40B4-BE49-F238E27FC236}">
                    <a16:creationId xmlns:a16="http://schemas.microsoft.com/office/drawing/2014/main" id="{867B4BC8-AD69-497E-95C4-01776592368F}"/>
                  </a:ext>
                </a:extLst>
              </p:cNvPr>
              <p:cNvSpPr/>
              <p:nvPr/>
            </p:nvSpPr>
            <p:spPr>
              <a:xfrm>
                <a:off x="5078443" y="3319462"/>
                <a:ext cx="5524" cy="6572"/>
              </a:xfrm>
              <a:custGeom>
                <a:avLst/>
                <a:gdLst>
                  <a:gd name="connsiteX0" fmla="*/ 5525 w 5524"/>
                  <a:gd name="connsiteY0" fmla="*/ 3334 h 6572"/>
                  <a:gd name="connsiteX1" fmla="*/ 2762 w 5524"/>
                  <a:gd name="connsiteY1" fmla="*/ 6572 h 6572"/>
                  <a:gd name="connsiteX2" fmla="*/ 0 w 5524"/>
                  <a:gd name="connsiteY2" fmla="*/ 3239 h 6572"/>
                  <a:gd name="connsiteX3" fmla="*/ 2762 w 5524"/>
                  <a:gd name="connsiteY3" fmla="*/ 0 h 6572"/>
                  <a:gd name="connsiteX4" fmla="*/ 5525 w 5524"/>
                  <a:gd name="connsiteY4" fmla="*/ 3334 h 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6572">
                    <a:moveTo>
                      <a:pt x="5525" y="3334"/>
                    </a:moveTo>
                    <a:cubicBezTo>
                      <a:pt x="5525" y="5144"/>
                      <a:pt x="4286" y="6572"/>
                      <a:pt x="2762" y="6572"/>
                    </a:cubicBezTo>
                    <a:cubicBezTo>
                      <a:pt x="1238" y="6572"/>
                      <a:pt x="0" y="5144"/>
                      <a:pt x="0" y="3239"/>
                    </a:cubicBezTo>
                    <a:cubicBezTo>
                      <a:pt x="0" y="1429"/>
                      <a:pt x="1238" y="0"/>
                      <a:pt x="2762" y="0"/>
                    </a:cubicBezTo>
                    <a:cubicBezTo>
                      <a:pt x="4286" y="0"/>
                      <a:pt x="5525" y="1524"/>
                      <a:pt x="5525" y="3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3" name="Freeform: Shape 2002">
                <a:extLst>
                  <a:ext uri="{FF2B5EF4-FFF2-40B4-BE49-F238E27FC236}">
                    <a16:creationId xmlns:a16="http://schemas.microsoft.com/office/drawing/2014/main" id="{1B7ED6CC-C3AF-4F69-946F-584AD6DD5603}"/>
                  </a:ext>
                </a:extLst>
              </p:cNvPr>
              <p:cNvSpPr/>
              <p:nvPr/>
            </p:nvSpPr>
            <p:spPr>
              <a:xfrm>
                <a:off x="4989003" y="3319367"/>
                <a:ext cx="13525" cy="15906"/>
              </a:xfrm>
              <a:custGeom>
                <a:avLst/>
                <a:gdLst>
                  <a:gd name="connsiteX0" fmla="*/ 13526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6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6" y="8001"/>
                    </a:moveTo>
                    <a:cubicBezTo>
                      <a:pt x="13526" y="12383"/>
                      <a:pt x="10478" y="15907"/>
                      <a:pt x="6763" y="15907"/>
                    </a:cubicBezTo>
                    <a:cubicBezTo>
                      <a:pt x="3048" y="15907"/>
                      <a:pt x="0" y="12383"/>
                      <a:pt x="0" y="7906"/>
                    </a:cubicBezTo>
                    <a:cubicBezTo>
                      <a:pt x="0" y="3524"/>
                      <a:pt x="3048" y="0"/>
                      <a:pt x="6763" y="0"/>
                    </a:cubicBezTo>
                    <a:cubicBezTo>
                      <a:pt x="10478" y="0"/>
                      <a:pt x="13526" y="3620"/>
                      <a:pt x="13526"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4" name="Freeform: Shape 2003">
                <a:extLst>
                  <a:ext uri="{FF2B5EF4-FFF2-40B4-BE49-F238E27FC236}">
                    <a16:creationId xmlns:a16="http://schemas.microsoft.com/office/drawing/2014/main" id="{124EBAFE-6595-4471-ACF5-496A9B5261D5}"/>
                  </a:ext>
                </a:extLst>
              </p:cNvPr>
              <p:cNvSpPr/>
              <p:nvPr/>
            </p:nvSpPr>
            <p:spPr>
              <a:xfrm>
                <a:off x="5014245" y="3369849"/>
                <a:ext cx="18478" cy="21907"/>
              </a:xfrm>
              <a:custGeom>
                <a:avLst/>
                <a:gdLst>
                  <a:gd name="connsiteX0" fmla="*/ 18478 w 18478"/>
                  <a:gd name="connsiteY0" fmla="*/ 10954 h 21907"/>
                  <a:gd name="connsiteX1" fmla="*/ 9239 w 18478"/>
                  <a:gd name="connsiteY1" fmla="*/ 21907 h 21907"/>
                  <a:gd name="connsiteX2" fmla="*/ 0 w 18478"/>
                  <a:gd name="connsiteY2" fmla="*/ 10954 h 21907"/>
                  <a:gd name="connsiteX3" fmla="*/ 9239 w 18478"/>
                  <a:gd name="connsiteY3" fmla="*/ 0 h 21907"/>
                  <a:gd name="connsiteX4" fmla="*/ 18478 w 18478"/>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1907">
                    <a:moveTo>
                      <a:pt x="18478" y="10954"/>
                    </a:moveTo>
                    <a:cubicBezTo>
                      <a:pt x="18478" y="16954"/>
                      <a:pt x="14288" y="21907"/>
                      <a:pt x="9239" y="21907"/>
                    </a:cubicBezTo>
                    <a:cubicBezTo>
                      <a:pt x="4096" y="21907"/>
                      <a:pt x="0" y="16954"/>
                      <a:pt x="0" y="10954"/>
                    </a:cubicBezTo>
                    <a:cubicBezTo>
                      <a:pt x="0" y="4953"/>
                      <a:pt x="4191" y="0"/>
                      <a:pt x="9239" y="0"/>
                    </a:cubicBezTo>
                    <a:cubicBezTo>
                      <a:pt x="14288" y="0"/>
                      <a:pt x="18478" y="4953"/>
                      <a:pt x="18478" y="10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5" name="Freeform: Shape 2004">
                <a:extLst>
                  <a:ext uri="{FF2B5EF4-FFF2-40B4-BE49-F238E27FC236}">
                    <a16:creationId xmlns:a16="http://schemas.microsoft.com/office/drawing/2014/main" id="{7D5C1EFC-89F2-4BBD-9D1C-DC873538E376}"/>
                  </a:ext>
                </a:extLst>
              </p:cNvPr>
              <p:cNvSpPr/>
              <p:nvPr/>
            </p:nvSpPr>
            <p:spPr>
              <a:xfrm>
                <a:off x="4916614" y="3344513"/>
                <a:ext cx="12287" cy="14478"/>
              </a:xfrm>
              <a:custGeom>
                <a:avLst/>
                <a:gdLst>
                  <a:gd name="connsiteX0" fmla="*/ 12287 w 12287"/>
                  <a:gd name="connsiteY0" fmla="*/ 7239 h 14478"/>
                  <a:gd name="connsiteX1" fmla="*/ 6096 w 12287"/>
                  <a:gd name="connsiteY1" fmla="*/ 14478 h 14478"/>
                  <a:gd name="connsiteX2" fmla="*/ 0 w 12287"/>
                  <a:gd name="connsiteY2" fmla="*/ 7239 h 14478"/>
                  <a:gd name="connsiteX3" fmla="*/ 6191 w 12287"/>
                  <a:gd name="connsiteY3" fmla="*/ 0 h 14478"/>
                  <a:gd name="connsiteX4" fmla="*/ 12287 w 1228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4478">
                    <a:moveTo>
                      <a:pt x="12287" y="7239"/>
                    </a:moveTo>
                    <a:cubicBezTo>
                      <a:pt x="12287" y="11240"/>
                      <a:pt x="9525" y="14478"/>
                      <a:pt x="6096" y="14478"/>
                    </a:cubicBezTo>
                    <a:cubicBezTo>
                      <a:pt x="2667" y="14478"/>
                      <a:pt x="0" y="11240"/>
                      <a:pt x="0" y="7239"/>
                    </a:cubicBezTo>
                    <a:cubicBezTo>
                      <a:pt x="0" y="3239"/>
                      <a:pt x="2762" y="0"/>
                      <a:pt x="6191" y="0"/>
                    </a:cubicBezTo>
                    <a:cubicBezTo>
                      <a:pt x="9525" y="0"/>
                      <a:pt x="12287" y="3239"/>
                      <a:pt x="12287"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6" name="Freeform: Shape 2005">
                <a:extLst>
                  <a:ext uri="{FF2B5EF4-FFF2-40B4-BE49-F238E27FC236}">
                    <a16:creationId xmlns:a16="http://schemas.microsoft.com/office/drawing/2014/main" id="{B1FC411E-3940-4646-A283-6839615C83B1}"/>
                  </a:ext>
                </a:extLst>
              </p:cNvPr>
              <p:cNvSpPr/>
              <p:nvPr/>
            </p:nvSpPr>
            <p:spPr>
              <a:xfrm>
                <a:off x="4883562" y="3383850"/>
                <a:ext cx="26289" cy="31052"/>
              </a:xfrm>
              <a:custGeom>
                <a:avLst/>
                <a:gdLst>
                  <a:gd name="connsiteX0" fmla="*/ 26289 w 26289"/>
                  <a:gd name="connsiteY0" fmla="*/ 15527 h 31052"/>
                  <a:gd name="connsiteX1" fmla="*/ 13145 w 26289"/>
                  <a:gd name="connsiteY1" fmla="*/ 31052 h 31052"/>
                  <a:gd name="connsiteX2" fmla="*/ 0 w 26289"/>
                  <a:gd name="connsiteY2" fmla="*/ 15527 h 31052"/>
                  <a:gd name="connsiteX3" fmla="*/ 13145 w 26289"/>
                  <a:gd name="connsiteY3" fmla="*/ 1 h 31052"/>
                  <a:gd name="connsiteX4" fmla="*/ 26289 w 26289"/>
                  <a:gd name="connsiteY4" fmla="*/ 15527 h 3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2">
                    <a:moveTo>
                      <a:pt x="26289" y="15527"/>
                    </a:moveTo>
                    <a:cubicBezTo>
                      <a:pt x="26289" y="24099"/>
                      <a:pt x="20384" y="31052"/>
                      <a:pt x="13145" y="31052"/>
                    </a:cubicBezTo>
                    <a:cubicBezTo>
                      <a:pt x="5906" y="31052"/>
                      <a:pt x="0" y="24099"/>
                      <a:pt x="0" y="15527"/>
                    </a:cubicBezTo>
                    <a:cubicBezTo>
                      <a:pt x="0" y="6954"/>
                      <a:pt x="5906" y="1"/>
                      <a:pt x="13145" y="1"/>
                    </a:cubicBezTo>
                    <a:cubicBezTo>
                      <a:pt x="20384" y="-94"/>
                      <a:pt x="26289" y="6859"/>
                      <a:pt x="26289" y="1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7" name="Freeform: Shape 2006">
                <a:extLst>
                  <a:ext uri="{FF2B5EF4-FFF2-40B4-BE49-F238E27FC236}">
                    <a16:creationId xmlns:a16="http://schemas.microsoft.com/office/drawing/2014/main" id="{EAB059B1-4BEF-4D3E-8D40-BCD535C6A144}"/>
                  </a:ext>
                </a:extLst>
              </p:cNvPr>
              <p:cNvSpPr/>
              <p:nvPr/>
            </p:nvSpPr>
            <p:spPr>
              <a:xfrm>
                <a:off x="4847938" y="3431286"/>
                <a:ext cx="26289" cy="31051"/>
              </a:xfrm>
              <a:custGeom>
                <a:avLst/>
                <a:gdLst>
                  <a:gd name="connsiteX0" fmla="*/ 26289 w 26289"/>
                  <a:gd name="connsiteY0" fmla="*/ 15526 h 31051"/>
                  <a:gd name="connsiteX1" fmla="*/ 13145 w 26289"/>
                  <a:gd name="connsiteY1" fmla="*/ 31051 h 31051"/>
                  <a:gd name="connsiteX2" fmla="*/ 0 w 26289"/>
                  <a:gd name="connsiteY2" fmla="*/ 15526 h 31051"/>
                  <a:gd name="connsiteX3" fmla="*/ 13145 w 26289"/>
                  <a:gd name="connsiteY3" fmla="*/ 0 h 31051"/>
                  <a:gd name="connsiteX4" fmla="*/ 26289 w 26289"/>
                  <a:gd name="connsiteY4" fmla="*/ 15526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1">
                    <a:moveTo>
                      <a:pt x="26289" y="15526"/>
                    </a:moveTo>
                    <a:cubicBezTo>
                      <a:pt x="26289" y="24098"/>
                      <a:pt x="20384" y="31051"/>
                      <a:pt x="13145" y="31051"/>
                    </a:cubicBezTo>
                    <a:cubicBezTo>
                      <a:pt x="5906" y="31051"/>
                      <a:pt x="0" y="24098"/>
                      <a:pt x="0" y="15526"/>
                    </a:cubicBezTo>
                    <a:cubicBezTo>
                      <a:pt x="0" y="6953"/>
                      <a:pt x="5906" y="0"/>
                      <a:pt x="13145" y="0"/>
                    </a:cubicBezTo>
                    <a:cubicBezTo>
                      <a:pt x="20384" y="0"/>
                      <a:pt x="26289" y="6953"/>
                      <a:pt x="26289" y="1552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8" name="Freeform: Shape 2007">
                <a:extLst>
                  <a:ext uri="{FF2B5EF4-FFF2-40B4-BE49-F238E27FC236}">
                    <a16:creationId xmlns:a16="http://schemas.microsoft.com/office/drawing/2014/main" id="{87B359A4-6617-4892-808D-300885CADC3F}"/>
                  </a:ext>
                </a:extLst>
              </p:cNvPr>
              <p:cNvSpPr/>
              <p:nvPr/>
            </p:nvSpPr>
            <p:spPr>
              <a:xfrm>
                <a:off x="4909660" y="3486245"/>
                <a:ext cx="15620" cy="18383"/>
              </a:xfrm>
              <a:custGeom>
                <a:avLst/>
                <a:gdLst>
                  <a:gd name="connsiteX0" fmla="*/ 15621 w 15620"/>
                  <a:gd name="connsiteY0" fmla="*/ 9239 h 18383"/>
                  <a:gd name="connsiteX1" fmla="*/ 7810 w 15620"/>
                  <a:gd name="connsiteY1" fmla="*/ 18383 h 18383"/>
                  <a:gd name="connsiteX2" fmla="*/ 0 w 15620"/>
                  <a:gd name="connsiteY2" fmla="*/ 9144 h 18383"/>
                  <a:gd name="connsiteX3" fmla="*/ 7810 w 15620"/>
                  <a:gd name="connsiteY3" fmla="*/ 0 h 18383"/>
                  <a:gd name="connsiteX4" fmla="*/ 15621 w 15620"/>
                  <a:gd name="connsiteY4" fmla="*/ 9239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3">
                    <a:moveTo>
                      <a:pt x="15621" y="9239"/>
                    </a:moveTo>
                    <a:cubicBezTo>
                      <a:pt x="15621" y="14288"/>
                      <a:pt x="12097" y="18383"/>
                      <a:pt x="7810" y="18383"/>
                    </a:cubicBezTo>
                    <a:cubicBezTo>
                      <a:pt x="3524" y="18383"/>
                      <a:pt x="0" y="14288"/>
                      <a:pt x="0" y="9144"/>
                    </a:cubicBezTo>
                    <a:cubicBezTo>
                      <a:pt x="0" y="4096"/>
                      <a:pt x="3524" y="0"/>
                      <a:pt x="7810" y="0"/>
                    </a:cubicBezTo>
                    <a:cubicBezTo>
                      <a:pt x="12192" y="0"/>
                      <a:pt x="15621" y="4096"/>
                      <a:pt x="15621" y="9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9" name="Freeform: Shape 2008">
                <a:extLst>
                  <a:ext uri="{FF2B5EF4-FFF2-40B4-BE49-F238E27FC236}">
                    <a16:creationId xmlns:a16="http://schemas.microsoft.com/office/drawing/2014/main" id="{5646F0C7-DDBA-4A42-B5FA-AC4AE642EED6}"/>
                  </a:ext>
                </a:extLst>
              </p:cNvPr>
              <p:cNvSpPr/>
              <p:nvPr/>
            </p:nvSpPr>
            <p:spPr>
              <a:xfrm>
                <a:off x="4897659" y="3556254"/>
                <a:ext cx="18668" cy="22097"/>
              </a:xfrm>
              <a:custGeom>
                <a:avLst/>
                <a:gdLst>
                  <a:gd name="connsiteX0" fmla="*/ 18669 w 18668"/>
                  <a:gd name="connsiteY0" fmla="*/ 11049 h 22097"/>
                  <a:gd name="connsiteX1" fmla="*/ 9334 w 18668"/>
                  <a:gd name="connsiteY1" fmla="*/ 22098 h 22097"/>
                  <a:gd name="connsiteX2" fmla="*/ 0 w 18668"/>
                  <a:gd name="connsiteY2" fmla="*/ 11049 h 22097"/>
                  <a:gd name="connsiteX3" fmla="*/ 9334 w 18668"/>
                  <a:gd name="connsiteY3" fmla="*/ 0 h 22097"/>
                  <a:gd name="connsiteX4" fmla="*/ 18669 w 18668"/>
                  <a:gd name="connsiteY4" fmla="*/ 11049 h 2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7">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0" name="Freeform: Shape 2009">
                <a:extLst>
                  <a:ext uri="{FF2B5EF4-FFF2-40B4-BE49-F238E27FC236}">
                    <a16:creationId xmlns:a16="http://schemas.microsoft.com/office/drawing/2014/main" id="{2B956D17-EDAB-4AFB-BF5C-A389549324AB}"/>
                  </a:ext>
                </a:extLst>
              </p:cNvPr>
              <p:cNvSpPr/>
              <p:nvPr/>
            </p:nvSpPr>
            <p:spPr>
              <a:xfrm>
                <a:off x="4918233" y="3569017"/>
                <a:ext cx="20764" cy="24479"/>
              </a:xfrm>
              <a:custGeom>
                <a:avLst/>
                <a:gdLst>
                  <a:gd name="connsiteX0" fmla="*/ 20764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4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4" y="12287"/>
                    </a:moveTo>
                    <a:cubicBezTo>
                      <a:pt x="20764" y="19050"/>
                      <a:pt x="16097" y="24479"/>
                      <a:pt x="10382" y="24479"/>
                    </a:cubicBezTo>
                    <a:cubicBezTo>
                      <a:pt x="4667" y="24479"/>
                      <a:pt x="0" y="18955"/>
                      <a:pt x="0" y="12192"/>
                    </a:cubicBezTo>
                    <a:cubicBezTo>
                      <a:pt x="0" y="5429"/>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1" name="Freeform: Shape 2010">
                <a:extLst>
                  <a:ext uri="{FF2B5EF4-FFF2-40B4-BE49-F238E27FC236}">
                    <a16:creationId xmlns:a16="http://schemas.microsoft.com/office/drawing/2014/main" id="{12E4DA4C-DECB-484D-A886-D19380DF1DBA}"/>
                  </a:ext>
                </a:extLst>
              </p:cNvPr>
              <p:cNvSpPr/>
              <p:nvPr/>
            </p:nvSpPr>
            <p:spPr>
              <a:xfrm>
                <a:off x="5016531" y="3567684"/>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5" y="8382"/>
                      <a:pt x="3524" y="8382"/>
                    </a:cubicBezTo>
                    <a:cubicBezTo>
                      <a:pt x="1524" y="8382"/>
                      <a:pt x="0" y="6477"/>
                      <a:pt x="0" y="4191"/>
                    </a:cubicBezTo>
                    <a:cubicBezTo>
                      <a:pt x="0" y="1905"/>
                      <a:pt x="1619" y="0"/>
                      <a:pt x="3620" y="0"/>
                    </a:cubicBezTo>
                    <a:cubicBezTo>
                      <a:pt x="5620"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2" name="Freeform: Shape 2011">
                <a:extLst>
                  <a:ext uri="{FF2B5EF4-FFF2-40B4-BE49-F238E27FC236}">
                    <a16:creationId xmlns:a16="http://schemas.microsoft.com/office/drawing/2014/main" id="{8047CB4F-7BC5-4CC3-A767-7C19E9184B7E}"/>
                  </a:ext>
                </a:extLst>
              </p:cNvPr>
              <p:cNvSpPr/>
              <p:nvPr/>
            </p:nvSpPr>
            <p:spPr>
              <a:xfrm>
                <a:off x="4794027" y="3509105"/>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3" name="Freeform: Shape 2012">
                <a:extLst>
                  <a:ext uri="{FF2B5EF4-FFF2-40B4-BE49-F238E27FC236}">
                    <a16:creationId xmlns:a16="http://schemas.microsoft.com/office/drawing/2014/main" id="{F8AFC64B-301E-4ED7-91D6-F2F760A36D05}"/>
                  </a:ext>
                </a:extLst>
              </p:cNvPr>
              <p:cNvSpPr/>
              <p:nvPr/>
            </p:nvSpPr>
            <p:spPr>
              <a:xfrm>
                <a:off x="4833555" y="3449002"/>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5" y="8382"/>
                      <a:pt x="3524" y="8382"/>
                    </a:cubicBezTo>
                    <a:cubicBezTo>
                      <a:pt x="1524" y="8382"/>
                      <a:pt x="0" y="6477"/>
                      <a:pt x="0" y="4191"/>
                    </a:cubicBezTo>
                    <a:cubicBezTo>
                      <a:pt x="0" y="1905"/>
                      <a:pt x="1619" y="0"/>
                      <a:pt x="3620" y="0"/>
                    </a:cubicBezTo>
                    <a:cubicBezTo>
                      <a:pt x="5525"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4" name="Freeform: Shape 2013">
                <a:extLst>
                  <a:ext uri="{FF2B5EF4-FFF2-40B4-BE49-F238E27FC236}">
                    <a16:creationId xmlns:a16="http://schemas.microsoft.com/office/drawing/2014/main" id="{EBD53EB4-4A79-4A88-B93D-F937CC64D980}"/>
                  </a:ext>
                </a:extLst>
              </p:cNvPr>
              <p:cNvSpPr/>
              <p:nvPr/>
            </p:nvSpPr>
            <p:spPr>
              <a:xfrm>
                <a:off x="4867274"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810"/>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5" name="Freeform: Shape 2014">
                <a:extLst>
                  <a:ext uri="{FF2B5EF4-FFF2-40B4-BE49-F238E27FC236}">
                    <a16:creationId xmlns:a16="http://schemas.microsoft.com/office/drawing/2014/main" id="{E38E04F5-2E4A-403B-88B6-F5B83AC7C30E}"/>
                  </a:ext>
                </a:extLst>
              </p:cNvPr>
              <p:cNvSpPr/>
              <p:nvPr/>
            </p:nvSpPr>
            <p:spPr>
              <a:xfrm>
                <a:off x="4804695" y="3458333"/>
                <a:ext cx="7143" cy="8385"/>
              </a:xfrm>
              <a:custGeom>
                <a:avLst/>
                <a:gdLst>
                  <a:gd name="connsiteX0" fmla="*/ 7144 w 7143"/>
                  <a:gd name="connsiteY0" fmla="*/ 4194 h 8385"/>
                  <a:gd name="connsiteX1" fmla="*/ 3524 w 7143"/>
                  <a:gd name="connsiteY1" fmla="*/ 8385 h 8385"/>
                  <a:gd name="connsiteX2" fmla="*/ 0 w 7143"/>
                  <a:gd name="connsiteY2" fmla="*/ 4194 h 8385"/>
                  <a:gd name="connsiteX3" fmla="*/ 3619 w 7143"/>
                  <a:gd name="connsiteY3" fmla="*/ 3 h 8385"/>
                  <a:gd name="connsiteX4" fmla="*/ 7144 w 7143"/>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5">
                    <a:moveTo>
                      <a:pt x="7144" y="4194"/>
                    </a:moveTo>
                    <a:cubicBezTo>
                      <a:pt x="7144" y="6480"/>
                      <a:pt x="5524" y="8385"/>
                      <a:pt x="3524" y="8385"/>
                    </a:cubicBezTo>
                    <a:cubicBezTo>
                      <a:pt x="1524" y="8385"/>
                      <a:pt x="0" y="6480"/>
                      <a:pt x="0" y="4194"/>
                    </a:cubicBezTo>
                    <a:cubicBezTo>
                      <a:pt x="0" y="1908"/>
                      <a:pt x="1619" y="3"/>
                      <a:pt x="3619" y="3"/>
                    </a:cubicBezTo>
                    <a:cubicBezTo>
                      <a:pt x="5524" y="-92"/>
                      <a:pt x="7144" y="1813"/>
                      <a:pt x="7144"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6" name="Freeform: Shape 2015">
                <a:extLst>
                  <a:ext uri="{FF2B5EF4-FFF2-40B4-BE49-F238E27FC236}">
                    <a16:creationId xmlns:a16="http://schemas.microsoft.com/office/drawing/2014/main" id="{4CE75360-467E-4A94-8A3A-6D7559ADB541}"/>
                  </a:ext>
                </a:extLst>
              </p:cNvPr>
              <p:cNvSpPr/>
              <p:nvPr/>
            </p:nvSpPr>
            <p:spPr>
              <a:xfrm>
                <a:off x="4741353" y="3529393"/>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7" name="Freeform: Shape 2016">
                <a:extLst>
                  <a:ext uri="{FF2B5EF4-FFF2-40B4-BE49-F238E27FC236}">
                    <a16:creationId xmlns:a16="http://schemas.microsoft.com/office/drawing/2014/main" id="{DC5DD31A-6570-4F28-8BB1-9403181B3F61}"/>
                  </a:ext>
                </a:extLst>
              </p:cNvPr>
              <p:cNvSpPr/>
              <p:nvPr/>
            </p:nvSpPr>
            <p:spPr>
              <a:xfrm>
                <a:off x="4698110" y="3567017"/>
                <a:ext cx="7147" cy="8381"/>
              </a:xfrm>
              <a:custGeom>
                <a:avLst/>
                <a:gdLst>
                  <a:gd name="connsiteX0" fmla="*/ 7144 w 7147"/>
                  <a:gd name="connsiteY0" fmla="*/ 4191 h 8381"/>
                  <a:gd name="connsiteX1" fmla="*/ 3524 w 7147"/>
                  <a:gd name="connsiteY1" fmla="*/ 8382 h 8381"/>
                  <a:gd name="connsiteX2" fmla="*/ 0 w 7147"/>
                  <a:gd name="connsiteY2" fmla="*/ 4191 h 8381"/>
                  <a:gd name="connsiteX3" fmla="*/ 3620 w 7147"/>
                  <a:gd name="connsiteY3" fmla="*/ 0 h 8381"/>
                  <a:gd name="connsiteX4" fmla="*/ 7144 w 7147"/>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 h="8381">
                    <a:moveTo>
                      <a:pt x="7144" y="4191"/>
                    </a:moveTo>
                    <a:cubicBezTo>
                      <a:pt x="7144" y="6477"/>
                      <a:pt x="5524" y="8382"/>
                      <a:pt x="3524" y="8382"/>
                    </a:cubicBezTo>
                    <a:cubicBezTo>
                      <a:pt x="1524" y="8382"/>
                      <a:pt x="0" y="6477"/>
                      <a:pt x="0" y="4191"/>
                    </a:cubicBezTo>
                    <a:cubicBezTo>
                      <a:pt x="0" y="1905"/>
                      <a:pt x="1619" y="0"/>
                      <a:pt x="3620" y="0"/>
                    </a:cubicBezTo>
                    <a:cubicBezTo>
                      <a:pt x="5620" y="0"/>
                      <a:pt x="7239"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8" name="Freeform: Shape 2017">
                <a:extLst>
                  <a:ext uri="{FF2B5EF4-FFF2-40B4-BE49-F238E27FC236}">
                    <a16:creationId xmlns:a16="http://schemas.microsoft.com/office/drawing/2014/main" id="{F9DDAF3B-342F-4AFA-9D9F-9B710B39BE20}"/>
                  </a:ext>
                </a:extLst>
              </p:cNvPr>
              <p:cNvSpPr/>
              <p:nvPr/>
            </p:nvSpPr>
            <p:spPr>
              <a:xfrm>
                <a:off x="4915185"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9" name="Freeform: Shape 2018">
                <a:extLst>
                  <a:ext uri="{FF2B5EF4-FFF2-40B4-BE49-F238E27FC236}">
                    <a16:creationId xmlns:a16="http://schemas.microsoft.com/office/drawing/2014/main" id="{4F737BD7-5835-42D7-B741-0F9C6EEFBE88}"/>
                  </a:ext>
                </a:extLst>
              </p:cNvPr>
              <p:cNvSpPr/>
              <p:nvPr/>
            </p:nvSpPr>
            <p:spPr>
              <a:xfrm>
                <a:off x="5036057" y="3490434"/>
                <a:ext cx="16002" cy="18861"/>
              </a:xfrm>
              <a:custGeom>
                <a:avLst/>
                <a:gdLst>
                  <a:gd name="connsiteX0" fmla="*/ 16002 w 16002"/>
                  <a:gd name="connsiteY0" fmla="*/ 9431 h 18861"/>
                  <a:gd name="connsiteX1" fmla="*/ 8001 w 16002"/>
                  <a:gd name="connsiteY1" fmla="*/ 18861 h 18861"/>
                  <a:gd name="connsiteX2" fmla="*/ 0 w 16002"/>
                  <a:gd name="connsiteY2" fmla="*/ 9431 h 18861"/>
                  <a:gd name="connsiteX3" fmla="*/ 8001 w 16002"/>
                  <a:gd name="connsiteY3" fmla="*/ 2 h 18861"/>
                  <a:gd name="connsiteX4" fmla="*/ 16002 w 16002"/>
                  <a:gd name="connsiteY4" fmla="*/ 9431 h 1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8861">
                    <a:moveTo>
                      <a:pt x="16002" y="9431"/>
                    </a:moveTo>
                    <a:cubicBezTo>
                      <a:pt x="16002" y="14670"/>
                      <a:pt x="12382" y="18861"/>
                      <a:pt x="8001" y="18861"/>
                    </a:cubicBezTo>
                    <a:cubicBezTo>
                      <a:pt x="3619" y="18861"/>
                      <a:pt x="0" y="14575"/>
                      <a:pt x="0" y="9431"/>
                    </a:cubicBezTo>
                    <a:cubicBezTo>
                      <a:pt x="0" y="4193"/>
                      <a:pt x="3619" y="2"/>
                      <a:pt x="8001" y="2"/>
                    </a:cubicBezTo>
                    <a:cubicBezTo>
                      <a:pt x="12478" y="-94"/>
                      <a:pt x="16002" y="4193"/>
                      <a:pt x="16002" y="943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0" name="Freeform: Shape 2019">
                <a:extLst>
                  <a:ext uri="{FF2B5EF4-FFF2-40B4-BE49-F238E27FC236}">
                    <a16:creationId xmlns:a16="http://schemas.microsoft.com/office/drawing/2014/main" id="{71F0F782-82D4-48CE-AD85-E6F24FDC2B7A}"/>
                  </a:ext>
                </a:extLst>
              </p:cNvPr>
              <p:cNvSpPr/>
              <p:nvPr/>
            </p:nvSpPr>
            <p:spPr>
              <a:xfrm>
                <a:off x="5095112" y="3446526"/>
                <a:ext cx="31718" cy="37528"/>
              </a:xfrm>
              <a:custGeom>
                <a:avLst/>
                <a:gdLst>
                  <a:gd name="connsiteX0" fmla="*/ 31718 w 31718"/>
                  <a:gd name="connsiteY0" fmla="*/ 18764 h 37528"/>
                  <a:gd name="connsiteX1" fmla="*/ 15812 w 31718"/>
                  <a:gd name="connsiteY1" fmla="*/ 37528 h 37528"/>
                  <a:gd name="connsiteX2" fmla="*/ 0 w 31718"/>
                  <a:gd name="connsiteY2" fmla="*/ 18764 h 37528"/>
                  <a:gd name="connsiteX3" fmla="*/ 15907 w 31718"/>
                  <a:gd name="connsiteY3" fmla="*/ 0 h 37528"/>
                  <a:gd name="connsiteX4" fmla="*/ 31718 w 3171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 h="37528">
                    <a:moveTo>
                      <a:pt x="31718" y="18764"/>
                    </a:moveTo>
                    <a:cubicBezTo>
                      <a:pt x="31718" y="29147"/>
                      <a:pt x="24575" y="37528"/>
                      <a:pt x="15812" y="37528"/>
                    </a:cubicBezTo>
                    <a:cubicBezTo>
                      <a:pt x="7049" y="37528"/>
                      <a:pt x="0" y="29147"/>
                      <a:pt x="0" y="18764"/>
                    </a:cubicBezTo>
                    <a:cubicBezTo>
                      <a:pt x="0" y="8382"/>
                      <a:pt x="7144" y="0"/>
                      <a:pt x="15907" y="0"/>
                    </a:cubicBezTo>
                    <a:cubicBezTo>
                      <a:pt x="24670" y="0"/>
                      <a:pt x="31718" y="8382"/>
                      <a:pt x="31718" y="1876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1" name="Freeform: Shape 2020">
                <a:extLst>
                  <a:ext uri="{FF2B5EF4-FFF2-40B4-BE49-F238E27FC236}">
                    <a16:creationId xmlns:a16="http://schemas.microsoft.com/office/drawing/2014/main" id="{002CA7BA-6258-4FFB-9E94-D00FE408FCAB}"/>
                  </a:ext>
                </a:extLst>
              </p:cNvPr>
              <p:cNvSpPr/>
              <p:nvPr/>
            </p:nvSpPr>
            <p:spPr>
              <a:xfrm>
                <a:off x="5136831" y="3421380"/>
                <a:ext cx="11144" cy="13144"/>
              </a:xfrm>
              <a:custGeom>
                <a:avLst/>
                <a:gdLst>
                  <a:gd name="connsiteX0" fmla="*/ 11144 w 11144"/>
                  <a:gd name="connsiteY0" fmla="*/ 6572 h 13144"/>
                  <a:gd name="connsiteX1" fmla="*/ 5525 w 11144"/>
                  <a:gd name="connsiteY1" fmla="*/ 13145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5"/>
                      <a:pt x="5525" y="13145"/>
                    </a:cubicBezTo>
                    <a:cubicBezTo>
                      <a:pt x="2477" y="13145"/>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2" name="Freeform: Shape 2021">
                <a:extLst>
                  <a:ext uri="{FF2B5EF4-FFF2-40B4-BE49-F238E27FC236}">
                    <a16:creationId xmlns:a16="http://schemas.microsoft.com/office/drawing/2014/main" id="{7476CD3D-3B50-4A85-B753-70A9D8E96517}"/>
                  </a:ext>
                </a:extLst>
              </p:cNvPr>
              <p:cNvSpPr/>
              <p:nvPr/>
            </p:nvSpPr>
            <p:spPr>
              <a:xfrm>
                <a:off x="5142545" y="3384137"/>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3" name="Freeform: Shape 2022">
                <a:extLst>
                  <a:ext uri="{FF2B5EF4-FFF2-40B4-BE49-F238E27FC236}">
                    <a16:creationId xmlns:a16="http://schemas.microsoft.com/office/drawing/2014/main" id="{63792F90-A34A-4EC6-9BB4-0047C09B409C}"/>
                  </a:ext>
                </a:extLst>
              </p:cNvPr>
              <p:cNvSpPr/>
              <p:nvPr/>
            </p:nvSpPr>
            <p:spPr>
              <a:xfrm>
                <a:off x="5157310" y="3340220"/>
                <a:ext cx="4000" cy="4578"/>
              </a:xfrm>
              <a:custGeom>
                <a:avLst/>
                <a:gdLst>
                  <a:gd name="connsiteX0" fmla="*/ 4000 w 4000"/>
                  <a:gd name="connsiteY0" fmla="*/ 2292 h 4578"/>
                  <a:gd name="connsiteX1" fmla="*/ 2000 w 4000"/>
                  <a:gd name="connsiteY1" fmla="*/ 4578 h 4578"/>
                  <a:gd name="connsiteX2" fmla="*/ 0 w 4000"/>
                  <a:gd name="connsiteY2" fmla="*/ 2292 h 4578"/>
                  <a:gd name="connsiteX3" fmla="*/ 2000 w 4000"/>
                  <a:gd name="connsiteY3" fmla="*/ 6 h 4578"/>
                  <a:gd name="connsiteX4" fmla="*/ 4000 w 4000"/>
                  <a:gd name="connsiteY4" fmla="*/ 2292 h 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4578">
                    <a:moveTo>
                      <a:pt x="4000" y="2292"/>
                    </a:moveTo>
                    <a:cubicBezTo>
                      <a:pt x="4000" y="3626"/>
                      <a:pt x="3143" y="4578"/>
                      <a:pt x="2000" y="4578"/>
                    </a:cubicBezTo>
                    <a:cubicBezTo>
                      <a:pt x="952" y="4578"/>
                      <a:pt x="0" y="3530"/>
                      <a:pt x="0" y="2292"/>
                    </a:cubicBezTo>
                    <a:cubicBezTo>
                      <a:pt x="0" y="959"/>
                      <a:pt x="857" y="6"/>
                      <a:pt x="2000" y="6"/>
                    </a:cubicBezTo>
                    <a:cubicBezTo>
                      <a:pt x="3048" y="-89"/>
                      <a:pt x="4000" y="959"/>
                      <a:pt x="4000" y="22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4" name="Freeform: Shape 2023">
                <a:extLst>
                  <a:ext uri="{FF2B5EF4-FFF2-40B4-BE49-F238E27FC236}">
                    <a16:creationId xmlns:a16="http://schemas.microsoft.com/office/drawing/2014/main" id="{88E35BDF-7D63-4594-9580-F37B7D769410}"/>
                  </a:ext>
                </a:extLst>
              </p:cNvPr>
              <p:cNvSpPr/>
              <p:nvPr/>
            </p:nvSpPr>
            <p:spPr>
              <a:xfrm>
                <a:off x="5123592" y="3323272"/>
                <a:ext cx="9334" cy="11048"/>
              </a:xfrm>
              <a:custGeom>
                <a:avLst/>
                <a:gdLst>
                  <a:gd name="connsiteX0" fmla="*/ 9334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4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4" y="5524"/>
                    </a:moveTo>
                    <a:cubicBezTo>
                      <a:pt x="9334" y="8572"/>
                      <a:pt x="7239" y="11049"/>
                      <a:pt x="4667" y="11049"/>
                    </a:cubicBezTo>
                    <a:cubicBezTo>
                      <a:pt x="2096" y="11049"/>
                      <a:pt x="0" y="8572"/>
                      <a:pt x="0" y="5524"/>
                    </a:cubicBezTo>
                    <a:cubicBezTo>
                      <a:pt x="0" y="2477"/>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5" name="Freeform: Shape 2024">
                <a:extLst>
                  <a:ext uri="{FF2B5EF4-FFF2-40B4-BE49-F238E27FC236}">
                    <a16:creationId xmlns:a16="http://schemas.microsoft.com/office/drawing/2014/main" id="{26CCA619-0968-44BE-BF94-6BEEA6D9A225}"/>
                  </a:ext>
                </a:extLst>
              </p:cNvPr>
              <p:cNvSpPr/>
              <p:nvPr/>
            </p:nvSpPr>
            <p:spPr>
              <a:xfrm>
                <a:off x="5671184" y="3546817"/>
                <a:ext cx="429291" cy="102115"/>
              </a:xfrm>
              <a:custGeom>
                <a:avLst/>
                <a:gdLst>
                  <a:gd name="connsiteX0" fmla="*/ 5620 w 429291"/>
                  <a:gd name="connsiteY0" fmla="*/ 59062 h 102115"/>
                  <a:gd name="connsiteX1" fmla="*/ 106585 w 429291"/>
                  <a:gd name="connsiteY1" fmla="*/ 102 h 102115"/>
                  <a:gd name="connsiteX2" fmla="*/ 227266 w 429291"/>
                  <a:gd name="connsiteY2" fmla="*/ 48489 h 102115"/>
                  <a:gd name="connsiteX3" fmla="*/ 318040 w 429291"/>
                  <a:gd name="connsiteY3" fmla="*/ 59538 h 102115"/>
                  <a:gd name="connsiteX4" fmla="*/ 399860 w 429291"/>
                  <a:gd name="connsiteY4" fmla="*/ 81636 h 102115"/>
                  <a:gd name="connsiteX5" fmla="*/ 429292 w 429291"/>
                  <a:gd name="connsiteY5" fmla="*/ 102115 h 102115"/>
                  <a:gd name="connsiteX6" fmla="*/ 35623 w 429291"/>
                  <a:gd name="connsiteY6" fmla="*/ 87161 h 102115"/>
                  <a:gd name="connsiteX7" fmla="*/ 0 w 429291"/>
                  <a:gd name="connsiteY7" fmla="*/ 69730 h 102115"/>
                  <a:gd name="connsiteX8" fmla="*/ 5620 w 429291"/>
                  <a:gd name="connsiteY8" fmla="*/ 59062 h 10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 h="102115">
                    <a:moveTo>
                      <a:pt x="5620" y="59062"/>
                    </a:moveTo>
                    <a:cubicBezTo>
                      <a:pt x="5620" y="59062"/>
                      <a:pt x="65151" y="-2850"/>
                      <a:pt x="106585" y="102"/>
                    </a:cubicBezTo>
                    <a:cubicBezTo>
                      <a:pt x="148019" y="3055"/>
                      <a:pt x="227266" y="48489"/>
                      <a:pt x="227266" y="48489"/>
                    </a:cubicBezTo>
                    <a:cubicBezTo>
                      <a:pt x="227266" y="48489"/>
                      <a:pt x="273748" y="50585"/>
                      <a:pt x="318040" y="59538"/>
                    </a:cubicBezTo>
                    <a:cubicBezTo>
                      <a:pt x="362331" y="68397"/>
                      <a:pt x="399860" y="81636"/>
                      <a:pt x="399860" y="81636"/>
                    </a:cubicBezTo>
                    <a:lnTo>
                      <a:pt x="429292" y="102115"/>
                    </a:lnTo>
                    <a:cubicBezTo>
                      <a:pt x="429292" y="102115"/>
                      <a:pt x="40386" y="86685"/>
                      <a:pt x="35623" y="87161"/>
                    </a:cubicBezTo>
                    <a:cubicBezTo>
                      <a:pt x="30861" y="87637"/>
                      <a:pt x="0" y="69730"/>
                      <a:pt x="0" y="69730"/>
                    </a:cubicBezTo>
                    <a:lnTo>
                      <a:pt x="5620" y="5906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2127" name="Graphic 2125">
            <a:extLst>
              <a:ext uri="{FF2B5EF4-FFF2-40B4-BE49-F238E27FC236}">
                <a16:creationId xmlns:a16="http://schemas.microsoft.com/office/drawing/2014/main" id="{D22003DE-9B45-48B3-85CF-C227E7409FEA}"/>
              </a:ext>
            </a:extLst>
          </p:cNvPr>
          <p:cNvGrpSpPr/>
          <p:nvPr/>
        </p:nvGrpSpPr>
        <p:grpSpPr>
          <a:xfrm>
            <a:off x="2998392" y="6455440"/>
            <a:ext cx="2143136" cy="599021"/>
            <a:chOff x="5795962" y="3309937"/>
            <a:chExt cx="1989162" cy="799371"/>
          </a:xfrm>
        </p:grpSpPr>
        <p:grpSp>
          <p:nvGrpSpPr>
            <p:cNvPr id="2128" name="Graphic 2125">
              <a:extLst>
                <a:ext uri="{FF2B5EF4-FFF2-40B4-BE49-F238E27FC236}">
                  <a16:creationId xmlns:a16="http://schemas.microsoft.com/office/drawing/2014/main" id="{D22003DE-9B45-48B3-85CF-C227E7409FEA}"/>
                </a:ext>
              </a:extLst>
            </p:cNvPr>
            <p:cNvGrpSpPr/>
            <p:nvPr/>
          </p:nvGrpSpPr>
          <p:grpSpPr>
            <a:xfrm>
              <a:off x="5795962" y="3309937"/>
              <a:ext cx="1989162" cy="799371"/>
              <a:chOff x="5795962" y="3309937"/>
              <a:chExt cx="1989162" cy="799371"/>
            </a:xfrm>
          </p:grpSpPr>
          <p:grpSp>
            <p:nvGrpSpPr>
              <p:cNvPr id="2129" name="Graphic 2125">
                <a:extLst>
                  <a:ext uri="{FF2B5EF4-FFF2-40B4-BE49-F238E27FC236}">
                    <a16:creationId xmlns:a16="http://schemas.microsoft.com/office/drawing/2014/main" id="{D22003DE-9B45-48B3-85CF-C227E7409FEA}"/>
                  </a:ext>
                </a:extLst>
              </p:cNvPr>
              <p:cNvGrpSpPr/>
              <p:nvPr/>
            </p:nvGrpSpPr>
            <p:grpSpPr>
              <a:xfrm>
                <a:off x="5817634" y="3318417"/>
                <a:ext cx="1967489" cy="790890"/>
                <a:chOff x="5817634" y="3318417"/>
                <a:chExt cx="1967489" cy="790890"/>
              </a:xfrm>
            </p:grpSpPr>
            <p:sp>
              <p:nvSpPr>
                <p:cNvPr id="2130" name="Freeform: Shape 2129">
                  <a:extLst>
                    <a:ext uri="{FF2B5EF4-FFF2-40B4-BE49-F238E27FC236}">
                      <a16:creationId xmlns:a16="http://schemas.microsoft.com/office/drawing/2014/main" id="{8ACFC4FE-E3E4-4311-8952-047C347515AD}"/>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31" name="Graphic 2125">
                  <a:extLst>
                    <a:ext uri="{FF2B5EF4-FFF2-40B4-BE49-F238E27FC236}">
                      <a16:creationId xmlns:a16="http://schemas.microsoft.com/office/drawing/2014/main" id="{D22003DE-9B45-48B3-85CF-C227E7409FEA}"/>
                    </a:ext>
                  </a:extLst>
                </p:cNvPr>
                <p:cNvGrpSpPr/>
                <p:nvPr/>
              </p:nvGrpSpPr>
              <p:grpSpPr>
                <a:xfrm>
                  <a:off x="5897100" y="3355794"/>
                  <a:ext cx="1817980" cy="681899"/>
                  <a:chOff x="5897100" y="3355794"/>
                  <a:chExt cx="1817980" cy="681899"/>
                </a:xfrm>
                <a:solidFill>
                  <a:srgbClr val="593B2E"/>
                </a:solidFill>
              </p:grpSpPr>
              <p:sp>
                <p:nvSpPr>
                  <p:cNvPr id="2132" name="Freeform: Shape 2131">
                    <a:extLst>
                      <a:ext uri="{FF2B5EF4-FFF2-40B4-BE49-F238E27FC236}">
                        <a16:creationId xmlns:a16="http://schemas.microsoft.com/office/drawing/2014/main" id="{D5B3F064-BF41-4E0C-950A-F449D47EE945}"/>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3" name="Freeform: Shape 2132">
                    <a:extLst>
                      <a:ext uri="{FF2B5EF4-FFF2-40B4-BE49-F238E27FC236}">
                        <a16:creationId xmlns:a16="http://schemas.microsoft.com/office/drawing/2014/main" id="{7E744B15-46F2-4F79-AF0D-204282BD4845}"/>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4" name="Freeform: Shape 2133">
                    <a:extLst>
                      <a:ext uri="{FF2B5EF4-FFF2-40B4-BE49-F238E27FC236}">
                        <a16:creationId xmlns:a16="http://schemas.microsoft.com/office/drawing/2014/main" id="{118515C4-21D7-45E5-8217-735A54F8F82A}"/>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5" name="Freeform: Shape 2134">
                    <a:extLst>
                      <a:ext uri="{FF2B5EF4-FFF2-40B4-BE49-F238E27FC236}">
                        <a16:creationId xmlns:a16="http://schemas.microsoft.com/office/drawing/2014/main" id="{68C82EDE-18D5-4C46-B56A-9FF4989BC2C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6" name="Freeform: Shape 2135">
                    <a:extLst>
                      <a:ext uri="{FF2B5EF4-FFF2-40B4-BE49-F238E27FC236}">
                        <a16:creationId xmlns:a16="http://schemas.microsoft.com/office/drawing/2014/main" id="{FA267F8F-4F14-4203-90CA-16A5C4F44B4D}"/>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7" name="Freeform: Shape 2136">
                    <a:extLst>
                      <a:ext uri="{FF2B5EF4-FFF2-40B4-BE49-F238E27FC236}">
                        <a16:creationId xmlns:a16="http://schemas.microsoft.com/office/drawing/2014/main" id="{BC72805B-6BE2-4352-8E80-445FF308D345}"/>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38" name="Freeform: Shape 2137">
                  <a:extLst>
                    <a:ext uri="{FF2B5EF4-FFF2-40B4-BE49-F238E27FC236}">
                      <a16:creationId xmlns:a16="http://schemas.microsoft.com/office/drawing/2014/main" id="{D0E1EC6F-0670-4CE9-A179-80C30CD9FF6C}"/>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9" name="Freeform: Shape 2138">
                  <a:extLst>
                    <a:ext uri="{FF2B5EF4-FFF2-40B4-BE49-F238E27FC236}">
                      <a16:creationId xmlns:a16="http://schemas.microsoft.com/office/drawing/2014/main" id="{D99884A7-4764-44BE-AF8A-37DFA54405FA}"/>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0" name="Freeform: Shape 2139">
                  <a:extLst>
                    <a:ext uri="{FF2B5EF4-FFF2-40B4-BE49-F238E27FC236}">
                      <a16:creationId xmlns:a16="http://schemas.microsoft.com/office/drawing/2014/main" id="{37E0B6FF-2B12-4BBA-9F72-C39EED37672B}"/>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1" name="Freeform: Shape 2140">
                  <a:extLst>
                    <a:ext uri="{FF2B5EF4-FFF2-40B4-BE49-F238E27FC236}">
                      <a16:creationId xmlns:a16="http://schemas.microsoft.com/office/drawing/2014/main" id="{3292858C-BDA9-495B-B962-1053AD623AA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2" name="Freeform: Shape 2141">
                  <a:extLst>
                    <a:ext uri="{FF2B5EF4-FFF2-40B4-BE49-F238E27FC236}">
                      <a16:creationId xmlns:a16="http://schemas.microsoft.com/office/drawing/2014/main" id="{12613247-F6D5-4D49-B17F-37A22CF0396B}"/>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43" name="Graphic 2125">
                <a:extLst>
                  <a:ext uri="{FF2B5EF4-FFF2-40B4-BE49-F238E27FC236}">
                    <a16:creationId xmlns:a16="http://schemas.microsoft.com/office/drawing/2014/main" id="{D22003DE-9B45-48B3-85CF-C227E7409FEA}"/>
                  </a:ext>
                </a:extLst>
              </p:cNvPr>
              <p:cNvGrpSpPr/>
              <p:nvPr/>
            </p:nvGrpSpPr>
            <p:grpSpPr>
              <a:xfrm>
                <a:off x="5795962" y="3309937"/>
                <a:ext cx="1894305" cy="757910"/>
                <a:chOff x="5795962" y="3309937"/>
                <a:chExt cx="1894305" cy="757910"/>
              </a:xfrm>
            </p:grpSpPr>
            <p:sp>
              <p:nvSpPr>
                <p:cNvPr id="2144" name="Freeform: Shape 2143">
                  <a:extLst>
                    <a:ext uri="{FF2B5EF4-FFF2-40B4-BE49-F238E27FC236}">
                      <a16:creationId xmlns:a16="http://schemas.microsoft.com/office/drawing/2014/main" id="{6A1CD1FC-00F3-4214-8D8A-884D3A8E82EF}"/>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45" name="Graphic 2125">
                  <a:extLst>
                    <a:ext uri="{FF2B5EF4-FFF2-40B4-BE49-F238E27FC236}">
                      <a16:creationId xmlns:a16="http://schemas.microsoft.com/office/drawing/2014/main" id="{D22003DE-9B45-48B3-85CF-C227E7409FEA}"/>
                    </a:ext>
                  </a:extLst>
                </p:cNvPr>
                <p:cNvGrpSpPr/>
                <p:nvPr/>
              </p:nvGrpSpPr>
              <p:grpSpPr>
                <a:xfrm>
                  <a:off x="5795962" y="3314334"/>
                  <a:ext cx="1875459" cy="731840"/>
                  <a:chOff x="5795962" y="3314334"/>
                  <a:chExt cx="1875459" cy="731840"/>
                </a:xfrm>
              </p:grpSpPr>
              <p:sp>
                <p:nvSpPr>
                  <p:cNvPr id="2146" name="Freeform: Shape 2145">
                    <a:extLst>
                      <a:ext uri="{FF2B5EF4-FFF2-40B4-BE49-F238E27FC236}">
                        <a16:creationId xmlns:a16="http://schemas.microsoft.com/office/drawing/2014/main" id="{56674419-A455-4FFF-9AFF-8D2BA9A453A3}"/>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7" name="Freeform: Shape 2146">
                    <a:extLst>
                      <a:ext uri="{FF2B5EF4-FFF2-40B4-BE49-F238E27FC236}">
                        <a16:creationId xmlns:a16="http://schemas.microsoft.com/office/drawing/2014/main" id="{81F0FAD9-DE81-46B7-886C-74E720FAA1C9}"/>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8" name="Freeform: Shape 2147">
                    <a:extLst>
                      <a:ext uri="{FF2B5EF4-FFF2-40B4-BE49-F238E27FC236}">
                        <a16:creationId xmlns:a16="http://schemas.microsoft.com/office/drawing/2014/main" id="{17556C70-B956-4FEA-B8A1-97FC68C8FD2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9" name="Freeform: Shape 2148">
                    <a:extLst>
                      <a:ext uri="{FF2B5EF4-FFF2-40B4-BE49-F238E27FC236}">
                        <a16:creationId xmlns:a16="http://schemas.microsoft.com/office/drawing/2014/main" id="{FF7560A7-AC56-44EC-8263-D142B0F97C6C}"/>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0" name="Freeform: Shape 2149">
                    <a:extLst>
                      <a:ext uri="{FF2B5EF4-FFF2-40B4-BE49-F238E27FC236}">
                        <a16:creationId xmlns:a16="http://schemas.microsoft.com/office/drawing/2014/main" id="{8835FC26-6094-4F54-BC18-4ACB4B21729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1" name="Freeform: Shape 2150">
                  <a:extLst>
                    <a:ext uri="{FF2B5EF4-FFF2-40B4-BE49-F238E27FC236}">
                      <a16:creationId xmlns:a16="http://schemas.microsoft.com/office/drawing/2014/main" id="{44B9FEC8-A529-4D8E-AB90-CC9FA229479D}"/>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2" name="Freeform: Shape 2151">
                  <a:extLst>
                    <a:ext uri="{FF2B5EF4-FFF2-40B4-BE49-F238E27FC236}">
                      <a16:creationId xmlns:a16="http://schemas.microsoft.com/office/drawing/2014/main" id="{0D8F27ED-691A-41F5-8097-78E49273A992}"/>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3" name="Freeform: Shape 2152">
                  <a:extLst>
                    <a:ext uri="{FF2B5EF4-FFF2-40B4-BE49-F238E27FC236}">
                      <a16:creationId xmlns:a16="http://schemas.microsoft.com/office/drawing/2014/main" id="{FB2C1A7C-05AA-447A-8615-E0459D77735A}"/>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4" name="Freeform: Shape 2153">
                  <a:extLst>
                    <a:ext uri="{FF2B5EF4-FFF2-40B4-BE49-F238E27FC236}">
                      <a16:creationId xmlns:a16="http://schemas.microsoft.com/office/drawing/2014/main" id="{8977F82B-6EC2-404B-B7F2-93E85E1357DC}"/>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5" name="Freeform: Shape 2154">
                  <a:extLst>
                    <a:ext uri="{FF2B5EF4-FFF2-40B4-BE49-F238E27FC236}">
                      <a16:creationId xmlns:a16="http://schemas.microsoft.com/office/drawing/2014/main" id="{439CB60D-84A3-4C77-93B4-93F2ED8678E6}"/>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6" name="Freeform: Shape 2155">
                <a:extLst>
                  <a:ext uri="{FF2B5EF4-FFF2-40B4-BE49-F238E27FC236}">
                    <a16:creationId xmlns:a16="http://schemas.microsoft.com/office/drawing/2014/main" id="{EB754330-71E6-49AA-AF09-5EEE47ABA758}"/>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7" name="Freeform: Shape 2156">
                <a:extLst>
                  <a:ext uri="{FF2B5EF4-FFF2-40B4-BE49-F238E27FC236}">
                    <a16:creationId xmlns:a16="http://schemas.microsoft.com/office/drawing/2014/main" id="{BE3473C0-F02F-464D-A8FA-7C6A36A226B7}"/>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8" name="Freeform: Shape 2157">
              <a:extLst>
                <a:ext uri="{FF2B5EF4-FFF2-40B4-BE49-F238E27FC236}">
                  <a16:creationId xmlns:a16="http://schemas.microsoft.com/office/drawing/2014/main" id="{8C3B3B4A-4131-42C0-B73E-C53BD448F3F9}"/>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59" name="Graphic 2125">
            <a:extLst>
              <a:ext uri="{FF2B5EF4-FFF2-40B4-BE49-F238E27FC236}">
                <a16:creationId xmlns:a16="http://schemas.microsoft.com/office/drawing/2014/main" id="{25CBF005-F756-4660-A22E-4648E1A20B56}"/>
              </a:ext>
            </a:extLst>
          </p:cNvPr>
          <p:cNvGrpSpPr/>
          <p:nvPr/>
        </p:nvGrpSpPr>
        <p:grpSpPr>
          <a:xfrm>
            <a:off x="4979218" y="6484743"/>
            <a:ext cx="2701283" cy="599021"/>
            <a:chOff x="5795962" y="3309937"/>
            <a:chExt cx="1989162" cy="799371"/>
          </a:xfrm>
        </p:grpSpPr>
        <p:grpSp>
          <p:nvGrpSpPr>
            <p:cNvPr id="2160" name="Graphic 2125">
              <a:extLst>
                <a:ext uri="{FF2B5EF4-FFF2-40B4-BE49-F238E27FC236}">
                  <a16:creationId xmlns:a16="http://schemas.microsoft.com/office/drawing/2014/main" id="{9E64FD12-4BBD-4774-97A7-889FEE1C0C4C}"/>
                </a:ext>
              </a:extLst>
            </p:cNvPr>
            <p:cNvGrpSpPr/>
            <p:nvPr/>
          </p:nvGrpSpPr>
          <p:grpSpPr>
            <a:xfrm>
              <a:off x="5795962" y="3309937"/>
              <a:ext cx="1989162" cy="799371"/>
              <a:chOff x="5795962" y="3309937"/>
              <a:chExt cx="1989162" cy="799371"/>
            </a:xfrm>
          </p:grpSpPr>
          <p:grpSp>
            <p:nvGrpSpPr>
              <p:cNvPr id="2162" name="Graphic 2125">
                <a:extLst>
                  <a:ext uri="{FF2B5EF4-FFF2-40B4-BE49-F238E27FC236}">
                    <a16:creationId xmlns:a16="http://schemas.microsoft.com/office/drawing/2014/main" id="{3864F554-F581-4FE0-96C4-4C57032C6133}"/>
                  </a:ext>
                </a:extLst>
              </p:cNvPr>
              <p:cNvGrpSpPr/>
              <p:nvPr/>
            </p:nvGrpSpPr>
            <p:grpSpPr>
              <a:xfrm>
                <a:off x="5817634" y="3318417"/>
                <a:ext cx="1967489" cy="790890"/>
                <a:chOff x="5817634" y="3318417"/>
                <a:chExt cx="1967489" cy="790890"/>
              </a:xfrm>
            </p:grpSpPr>
            <p:sp>
              <p:nvSpPr>
                <p:cNvPr id="2178" name="Freeform: Shape 2177">
                  <a:extLst>
                    <a:ext uri="{FF2B5EF4-FFF2-40B4-BE49-F238E27FC236}">
                      <a16:creationId xmlns:a16="http://schemas.microsoft.com/office/drawing/2014/main" id="{236E1B93-2D3B-4E10-911D-155E126598EC}"/>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79" name="Graphic 2125">
                  <a:extLst>
                    <a:ext uri="{FF2B5EF4-FFF2-40B4-BE49-F238E27FC236}">
                      <a16:creationId xmlns:a16="http://schemas.microsoft.com/office/drawing/2014/main" id="{3EA10094-C635-4821-9ECC-B0DD74F6229F}"/>
                    </a:ext>
                  </a:extLst>
                </p:cNvPr>
                <p:cNvGrpSpPr/>
                <p:nvPr/>
              </p:nvGrpSpPr>
              <p:grpSpPr>
                <a:xfrm>
                  <a:off x="5897100" y="3355794"/>
                  <a:ext cx="1817980" cy="681899"/>
                  <a:chOff x="5897100" y="3355794"/>
                  <a:chExt cx="1817980" cy="681899"/>
                </a:xfrm>
                <a:solidFill>
                  <a:srgbClr val="593B2E"/>
                </a:solidFill>
              </p:grpSpPr>
              <p:sp>
                <p:nvSpPr>
                  <p:cNvPr id="2185" name="Freeform: Shape 2184">
                    <a:extLst>
                      <a:ext uri="{FF2B5EF4-FFF2-40B4-BE49-F238E27FC236}">
                        <a16:creationId xmlns:a16="http://schemas.microsoft.com/office/drawing/2014/main" id="{8D336014-2BFB-454B-925F-A59A044309DE}"/>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6" name="Freeform: Shape 2185">
                    <a:extLst>
                      <a:ext uri="{FF2B5EF4-FFF2-40B4-BE49-F238E27FC236}">
                        <a16:creationId xmlns:a16="http://schemas.microsoft.com/office/drawing/2014/main" id="{2B86F60B-5337-49BD-83AB-41F07FF25826}"/>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7" name="Freeform: Shape 2186">
                    <a:extLst>
                      <a:ext uri="{FF2B5EF4-FFF2-40B4-BE49-F238E27FC236}">
                        <a16:creationId xmlns:a16="http://schemas.microsoft.com/office/drawing/2014/main" id="{7EDF0C1F-DB50-46C3-9F9B-7FA7F9E83CF9}"/>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8" name="Freeform: Shape 2187">
                    <a:extLst>
                      <a:ext uri="{FF2B5EF4-FFF2-40B4-BE49-F238E27FC236}">
                        <a16:creationId xmlns:a16="http://schemas.microsoft.com/office/drawing/2014/main" id="{5AA26FF0-3F36-4A11-903D-55522AF00059}"/>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9" name="Freeform: Shape 2188">
                    <a:extLst>
                      <a:ext uri="{FF2B5EF4-FFF2-40B4-BE49-F238E27FC236}">
                        <a16:creationId xmlns:a16="http://schemas.microsoft.com/office/drawing/2014/main" id="{F3941079-1598-461D-900F-E5819A40810E}"/>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0" name="Freeform: Shape 2189">
                    <a:extLst>
                      <a:ext uri="{FF2B5EF4-FFF2-40B4-BE49-F238E27FC236}">
                        <a16:creationId xmlns:a16="http://schemas.microsoft.com/office/drawing/2014/main" id="{7FF26F23-07FB-4121-A27C-B07EB8E69A5D}"/>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80" name="Freeform: Shape 2179">
                  <a:extLst>
                    <a:ext uri="{FF2B5EF4-FFF2-40B4-BE49-F238E27FC236}">
                      <a16:creationId xmlns:a16="http://schemas.microsoft.com/office/drawing/2014/main" id="{D3F2A275-FD49-4944-9A2C-ABCB652F5689}"/>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1" name="Freeform: Shape 2180">
                  <a:extLst>
                    <a:ext uri="{FF2B5EF4-FFF2-40B4-BE49-F238E27FC236}">
                      <a16:creationId xmlns:a16="http://schemas.microsoft.com/office/drawing/2014/main" id="{EC301474-C190-47ED-BC41-DDCD8A2A2D3E}"/>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2" name="Freeform: Shape 2181">
                  <a:extLst>
                    <a:ext uri="{FF2B5EF4-FFF2-40B4-BE49-F238E27FC236}">
                      <a16:creationId xmlns:a16="http://schemas.microsoft.com/office/drawing/2014/main" id="{89795BBD-A0FC-4F66-BEFE-612242F0ECF4}"/>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3" name="Freeform: Shape 2182">
                  <a:extLst>
                    <a:ext uri="{FF2B5EF4-FFF2-40B4-BE49-F238E27FC236}">
                      <a16:creationId xmlns:a16="http://schemas.microsoft.com/office/drawing/2014/main" id="{16BE0542-E77C-4D02-9B33-93412CBC5E09}"/>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4" name="Freeform: Shape 2183">
                  <a:extLst>
                    <a:ext uri="{FF2B5EF4-FFF2-40B4-BE49-F238E27FC236}">
                      <a16:creationId xmlns:a16="http://schemas.microsoft.com/office/drawing/2014/main" id="{DB616D08-D91C-48A3-808B-794E1F3EA6D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63" name="Graphic 2125">
                <a:extLst>
                  <a:ext uri="{FF2B5EF4-FFF2-40B4-BE49-F238E27FC236}">
                    <a16:creationId xmlns:a16="http://schemas.microsoft.com/office/drawing/2014/main" id="{61BFD11B-C4CC-432F-8C91-A6A8CB6EF300}"/>
                  </a:ext>
                </a:extLst>
              </p:cNvPr>
              <p:cNvGrpSpPr/>
              <p:nvPr/>
            </p:nvGrpSpPr>
            <p:grpSpPr>
              <a:xfrm>
                <a:off x="5795962" y="3309937"/>
                <a:ext cx="1894305" cy="757910"/>
                <a:chOff x="5795962" y="3309937"/>
                <a:chExt cx="1894305" cy="757910"/>
              </a:xfrm>
            </p:grpSpPr>
            <p:sp>
              <p:nvSpPr>
                <p:cNvPr id="2166" name="Freeform: Shape 2165">
                  <a:extLst>
                    <a:ext uri="{FF2B5EF4-FFF2-40B4-BE49-F238E27FC236}">
                      <a16:creationId xmlns:a16="http://schemas.microsoft.com/office/drawing/2014/main" id="{FBF7FA2F-3246-4690-B5CD-561A91B7FE4C}"/>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67" name="Graphic 2125">
                  <a:extLst>
                    <a:ext uri="{FF2B5EF4-FFF2-40B4-BE49-F238E27FC236}">
                      <a16:creationId xmlns:a16="http://schemas.microsoft.com/office/drawing/2014/main" id="{7C922144-B1E2-4332-9362-F93E77204542}"/>
                    </a:ext>
                  </a:extLst>
                </p:cNvPr>
                <p:cNvGrpSpPr/>
                <p:nvPr/>
              </p:nvGrpSpPr>
              <p:grpSpPr>
                <a:xfrm>
                  <a:off x="5795962" y="3314334"/>
                  <a:ext cx="1875459" cy="731840"/>
                  <a:chOff x="5795962" y="3314334"/>
                  <a:chExt cx="1875459" cy="731840"/>
                </a:xfrm>
              </p:grpSpPr>
              <p:sp>
                <p:nvSpPr>
                  <p:cNvPr id="2173" name="Freeform: Shape 2172">
                    <a:extLst>
                      <a:ext uri="{FF2B5EF4-FFF2-40B4-BE49-F238E27FC236}">
                        <a16:creationId xmlns:a16="http://schemas.microsoft.com/office/drawing/2014/main" id="{EA26433A-146B-46CF-8770-F65F64D906D8}"/>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4" name="Freeform: Shape 2173">
                    <a:extLst>
                      <a:ext uri="{FF2B5EF4-FFF2-40B4-BE49-F238E27FC236}">
                        <a16:creationId xmlns:a16="http://schemas.microsoft.com/office/drawing/2014/main" id="{1E73696C-BF95-406D-B54A-F7C1609A85B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5" name="Freeform: Shape 2174">
                    <a:extLst>
                      <a:ext uri="{FF2B5EF4-FFF2-40B4-BE49-F238E27FC236}">
                        <a16:creationId xmlns:a16="http://schemas.microsoft.com/office/drawing/2014/main" id="{6B0A5233-5C91-4D00-A641-800ADF1C2965}"/>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6" name="Freeform: Shape 2175">
                    <a:extLst>
                      <a:ext uri="{FF2B5EF4-FFF2-40B4-BE49-F238E27FC236}">
                        <a16:creationId xmlns:a16="http://schemas.microsoft.com/office/drawing/2014/main" id="{E4445228-A969-4649-8856-48AAE1547050}"/>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7" name="Freeform: Shape 2176">
                    <a:extLst>
                      <a:ext uri="{FF2B5EF4-FFF2-40B4-BE49-F238E27FC236}">
                        <a16:creationId xmlns:a16="http://schemas.microsoft.com/office/drawing/2014/main" id="{DC9C38EC-42B0-4AA0-A651-FB25C1AFA9E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8" name="Freeform: Shape 2167">
                  <a:extLst>
                    <a:ext uri="{FF2B5EF4-FFF2-40B4-BE49-F238E27FC236}">
                      <a16:creationId xmlns:a16="http://schemas.microsoft.com/office/drawing/2014/main" id="{59B4213F-0CBF-4BE1-80F4-15F74B02EE80}"/>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9" name="Freeform: Shape 2168">
                  <a:extLst>
                    <a:ext uri="{FF2B5EF4-FFF2-40B4-BE49-F238E27FC236}">
                      <a16:creationId xmlns:a16="http://schemas.microsoft.com/office/drawing/2014/main" id="{0721EA80-5D0C-4353-A2AB-D3B3554A6A1D}"/>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0" name="Freeform: Shape 2169">
                  <a:extLst>
                    <a:ext uri="{FF2B5EF4-FFF2-40B4-BE49-F238E27FC236}">
                      <a16:creationId xmlns:a16="http://schemas.microsoft.com/office/drawing/2014/main" id="{CBAEAF41-FC91-4E07-BD6B-E7B316B05459}"/>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1" name="Freeform: Shape 2170">
                  <a:extLst>
                    <a:ext uri="{FF2B5EF4-FFF2-40B4-BE49-F238E27FC236}">
                      <a16:creationId xmlns:a16="http://schemas.microsoft.com/office/drawing/2014/main" id="{175DAC67-2DF8-413E-A17C-DCE205282E99}"/>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2" name="Freeform: Shape 2171">
                  <a:extLst>
                    <a:ext uri="{FF2B5EF4-FFF2-40B4-BE49-F238E27FC236}">
                      <a16:creationId xmlns:a16="http://schemas.microsoft.com/office/drawing/2014/main" id="{DE7438AB-7077-44F2-91ED-8B64ABD0959B}"/>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4" name="Freeform: Shape 2163">
                <a:extLst>
                  <a:ext uri="{FF2B5EF4-FFF2-40B4-BE49-F238E27FC236}">
                    <a16:creationId xmlns:a16="http://schemas.microsoft.com/office/drawing/2014/main" id="{439BFD6E-9B1C-4FE6-8941-4F4D17A727F7}"/>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5" name="Freeform: Shape 2164">
                <a:extLst>
                  <a:ext uri="{FF2B5EF4-FFF2-40B4-BE49-F238E27FC236}">
                    <a16:creationId xmlns:a16="http://schemas.microsoft.com/office/drawing/2014/main" id="{F9AC4848-B3DB-450F-9235-236C89A89FD5}"/>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1" name="Freeform: Shape 2160">
              <a:extLst>
                <a:ext uri="{FF2B5EF4-FFF2-40B4-BE49-F238E27FC236}">
                  <a16:creationId xmlns:a16="http://schemas.microsoft.com/office/drawing/2014/main" id="{0EFDC026-BF81-44EE-B3C2-95A8676B810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1" name="Graphic 2125">
            <a:extLst>
              <a:ext uri="{FF2B5EF4-FFF2-40B4-BE49-F238E27FC236}">
                <a16:creationId xmlns:a16="http://schemas.microsoft.com/office/drawing/2014/main" id="{85A75DE0-C591-4A42-9D93-9DD4104A5144}"/>
              </a:ext>
            </a:extLst>
          </p:cNvPr>
          <p:cNvGrpSpPr/>
          <p:nvPr/>
        </p:nvGrpSpPr>
        <p:grpSpPr>
          <a:xfrm>
            <a:off x="7450022" y="6470265"/>
            <a:ext cx="2143136" cy="599021"/>
            <a:chOff x="5795962" y="3309937"/>
            <a:chExt cx="1989162" cy="799371"/>
          </a:xfrm>
        </p:grpSpPr>
        <p:grpSp>
          <p:nvGrpSpPr>
            <p:cNvPr id="2192" name="Graphic 2125">
              <a:extLst>
                <a:ext uri="{FF2B5EF4-FFF2-40B4-BE49-F238E27FC236}">
                  <a16:creationId xmlns:a16="http://schemas.microsoft.com/office/drawing/2014/main" id="{12037F8F-0FEA-48F3-828D-3C307A0BCC9C}"/>
                </a:ext>
              </a:extLst>
            </p:cNvPr>
            <p:cNvGrpSpPr/>
            <p:nvPr/>
          </p:nvGrpSpPr>
          <p:grpSpPr>
            <a:xfrm>
              <a:off x="5795962" y="3309937"/>
              <a:ext cx="1989162" cy="799371"/>
              <a:chOff x="5795962" y="3309937"/>
              <a:chExt cx="1989162" cy="799371"/>
            </a:xfrm>
          </p:grpSpPr>
          <p:grpSp>
            <p:nvGrpSpPr>
              <p:cNvPr id="2194" name="Graphic 2125">
                <a:extLst>
                  <a:ext uri="{FF2B5EF4-FFF2-40B4-BE49-F238E27FC236}">
                    <a16:creationId xmlns:a16="http://schemas.microsoft.com/office/drawing/2014/main" id="{B816A598-62DE-4568-BA0E-BBCA4D026F07}"/>
                  </a:ext>
                </a:extLst>
              </p:cNvPr>
              <p:cNvGrpSpPr/>
              <p:nvPr/>
            </p:nvGrpSpPr>
            <p:grpSpPr>
              <a:xfrm>
                <a:off x="5817634" y="3318417"/>
                <a:ext cx="1967489" cy="790890"/>
                <a:chOff x="5817634" y="3318417"/>
                <a:chExt cx="1967489" cy="790890"/>
              </a:xfrm>
            </p:grpSpPr>
            <p:sp>
              <p:nvSpPr>
                <p:cNvPr id="2210" name="Freeform: Shape 2209">
                  <a:extLst>
                    <a:ext uri="{FF2B5EF4-FFF2-40B4-BE49-F238E27FC236}">
                      <a16:creationId xmlns:a16="http://schemas.microsoft.com/office/drawing/2014/main" id="{894E094A-3AFF-40D2-A4DF-CE9D03098496}"/>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11" name="Graphic 2125">
                  <a:extLst>
                    <a:ext uri="{FF2B5EF4-FFF2-40B4-BE49-F238E27FC236}">
                      <a16:creationId xmlns:a16="http://schemas.microsoft.com/office/drawing/2014/main" id="{6F5122D8-C6B1-4338-A222-4C7E1C821C07}"/>
                    </a:ext>
                  </a:extLst>
                </p:cNvPr>
                <p:cNvGrpSpPr/>
                <p:nvPr/>
              </p:nvGrpSpPr>
              <p:grpSpPr>
                <a:xfrm>
                  <a:off x="5897100" y="3355794"/>
                  <a:ext cx="1817980" cy="681899"/>
                  <a:chOff x="5897100" y="3355794"/>
                  <a:chExt cx="1817980" cy="681899"/>
                </a:xfrm>
                <a:solidFill>
                  <a:srgbClr val="593B2E"/>
                </a:solidFill>
              </p:grpSpPr>
              <p:sp>
                <p:nvSpPr>
                  <p:cNvPr id="2217" name="Freeform: Shape 2216">
                    <a:extLst>
                      <a:ext uri="{FF2B5EF4-FFF2-40B4-BE49-F238E27FC236}">
                        <a16:creationId xmlns:a16="http://schemas.microsoft.com/office/drawing/2014/main" id="{81D0AE93-21BF-4A69-BF79-3478F2BAC6A7}"/>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8" name="Freeform: Shape 2217">
                    <a:extLst>
                      <a:ext uri="{FF2B5EF4-FFF2-40B4-BE49-F238E27FC236}">
                        <a16:creationId xmlns:a16="http://schemas.microsoft.com/office/drawing/2014/main" id="{B59A26F5-9684-4A83-9DA4-062C1CC2986B}"/>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9" name="Freeform: Shape 2218">
                    <a:extLst>
                      <a:ext uri="{FF2B5EF4-FFF2-40B4-BE49-F238E27FC236}">
                        <a16:creationId xmlns:a16="http://schemas.microsoft.com/office/drawing/2014/main" id="{45E002D4-8FA3-409B-BE6B-A589BDA8AEF3}"/>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0" name="Freeform: Shape 2219">
                    <a:extLst>
                      <a:ext uri="{FF2B5EF4-FFF2-40B4-BE49-F238E27FC236}">
                        <a16:creationId xmlns:a16="http://schemas.microsoft.com/office/drawing/2014/main" id="{58B69ACF-2151-4A9D-A3A7-AF7A8537D67E}"/>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1" name="Freeform: Shape 2220">
                    <a:extLst>
                      <a:ext uri="{FF2B5EF4-FFF2-40B4-BE49-F238E27FC236}">
                        <a16:creationId xmlns:a16="http://schemas.microsoft.com/office/drawing/2014/main" id="{4E0711D0-CD0E-40D5-904A-9754AF30174F}"/>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2" name="Freeform: Shape 2221">
                    <a:extLst>
                      <a:ext uri="{FF2B5EF4-FFF2-40B4-BE49-F238E27FC236}">
                        <a16:creationId xmlns:a16="http://schemas.microsoft.com/office/drawing/2014/main" id="{8C89CA6C-5346-4BA9-AEF6-6C8B5587738F}"/>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12" name="Freeform: Shape 2211">
                  <a:extLst>
                    <a:ext uri="{FF2B5EF4-FFF2-40B4-BE49-F238E27FC236}">
                      <a16:creationId xmlns:a16="http://schemas.microsoft.com/office/drawing/2014/main" id="{9AA56F84-F374-41B2-82E2-496A9ACD826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3" name="Freeform: Shape 2212">
                  <a:extLst>
                    <a:ext uri="{FF2B5EF4-FFF2-40B4-BE49-F238E27FC236}">
                      <a16:creationId xmlns:a16="http://schemas.microsoft.com/office/drawing/2014/main" id="{35816288-AF2B-48DF-AC6D-59EB4A2F9A75}"/>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4" name="Freeform: Shape 2213">
                  <a:extLst>
                    <a:ext uri="{FF2B5EF4-FFF2-40B4-BE49-F238E27FC236}">
                      <a16:creationId xmlns:a16="http://schemas.microsoft.com/office/drawing/2014/main" id="{CA6200BC-EAE5-4B5D-A894-F04BBF4CCC4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5" name="Freeform: Shape 2214">
                  <a:extLst>
                    <a:ext uri="{FF2B5EF4-FFF2-40B4-BE49-F238E27FC236}">
                      <a16:creationId xmlns:a16="http://schemas.microsoft.com/office/drawing/2014/main" id="{27510E0F-21E9-4DF9-BC4E-8A62FE83E1C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6" name="Freeform: Shape 2215">
                  <a:extLst>
                    <a:ext uri="{FF2B5EF4-FFF2-40B4-BE49-F238E27FC236}">
                      <a16:creationId xmlns:a16="http://schemas.microsoft.com/office/drawing/2014/main" id="{9DADA480-628F-4505-A09B-99F9C110D8A3}"/>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5" name="Graphic 2125">
                <a:extLst>
                  <a:ext uri="{FF2B5EF4-FFF2-40B4-BE49-F238E27FC236}">
                    <a16:creationId xmlns:a16="http://schemas.microsoft.com/office/drawing/2014/main" id="{22361857-C25E-435A-A660-CD11547ACC95}"/>
                  </a:ext>
                </a:extLst>
              </p:cNvPr>
              <p:cNvGrpSpPr/>
              <p:nvPr/>
            </p:nvGrpSpPr>
            <p:grpSpPr>
              <a:xfrm>
                <a:off x="5795962" y="3309937"/>
                <a:ext cx="1894305" cy="757910"/>
                <a:chOff x="5795962" y="3309937"/>
                <a:chExt cx="1894305" cy="757910"/>
              </a:xfrm>
            </p:grpSpPr>
            <p:sp>
              <p:nvSpPr>
                <p:cNvPr id="2198" name="Freeform: Shape 2197">
                  <a:extLst>
                    <a:ext uri="{FF2B5EF4-FFF2-40B4-BE49-F238E27FC236}">
                      <a16:creationId xmlns:a16="http://schemas.microsoft.com/office/drawing/2014/main" id="{0BE5537D-D9C7-44B0-AC61-AB35A930D46B}"/>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99" name="Graphic 2125">
                  <a:extLst>
                    <a:ext uri="{FF2B5EF4-FFF2-40B4-BE49-F238E27FC236}">
                      <a16:creationId xmlns:a16="http://schemas.microsoft.com/office/drawing/2014/main" id="{3BF8CEA7-47BA-4A5F-B4B8-95C0739CDF7A}"/>
                    </a:ext>
                  </a:extLst>
                </p:cNvPr>
                <p:cNvGrpSpPr/>
                <p:nvPr/>
              </p:nvGrpSpPr>
              <p:grpSpPr>
                <a:xfrm>
                  <a:off x="5795962" y="3314334"/>
                  <a:ext cx="1875459" cy="731840"/>
                  <a:chOff x="5795962" y="3314334"/>
                  <a:chExt cx="1875459" cy="731840"/>
                </a:xfrm>
              </p:grpSpPr>
              <p:sp>
                <p:nvSpPr>
                  <p:cNvPr id="2205" name="Freeform: Shape 2204">
                    <a:extLst>
                      <a:ext uri="{FF2B5EF4-FFF2-40B4-BE49-F238E27FC236}">
                        <a16:creationId xmlns:a16="http://schemas.microsoft.com/office/drawing/2014/main" id="{C3ED4928-8E7F-45BE-89AF-A0BD44BB5CE4}"/>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6" name="Freeform: Shape 2205">
                    <a:extLst>
                      <a:ext uri="{FF2B5EF4-FFF2-40B4-BE49-F238E27FC236}">
                        <a16:creationId xmlns:a16="http://schemas.microsoft.com/office/drawing/2014/main" id="{83D55ACD-065A-4EB9-91BE-37BCB52DC947}"/>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7" name="Freeform: Shape 2206">
                    <a:extLst>
                      <a:ext uri="{FF2B5EF4-FFF2-40B4-BE49-F238E27FC236}">
                        <a16:creationId xmlns:a16="http://schemas.microsoft.com/office/drawing/2014/main" id="{67B66ABC-31AE-4F22-BFEB-ED7C0CDC734F}"/>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8" name="Freeform: Shape 2207">
                    <a:extLst>
                      <a:ext uri="{FF2B5EF4-FFF2-40B4-BE49-F238E27FC236}">
                        <a16:creationId xmlns:a16="http://schemas.microsoft.com/office/drawing/2014/main" id="{77925828-13E1-40C5-BA35-DBFCEE1D26C5}"/>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9" name="Freeform: Shape 2208">
                    <a:extLst>
                      <a:ext uri="{FF2B5EF4-FFF2-40B4-BE49-F238E27FC236}">
                        <a16:creationId xmlns:a16="http://schemas.microsoft.com/office/drawing/2014/main" id="{615315D7-3ACE-4692-B0F2-FA43E843C869}"/>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00" name="Freeform: Shape 2199">
                  <a:extLst>
                    <a:ext uri="{FF2B5EF4-FFF2-40B4-BE49-F238E27FC236}">
                      <a16:creationId xmlns:a16="http://schemas.microsoft.com/office/drawing/2014/main" id="{6440EA84-ECCB-47E4-BDB8-AD3C0CCE8B33}"/>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1" name="Freeform: Shape 2200">
                  <a:extLst>
                    <a:ext uri="{FF2B5EF4-FFF2-40B4-BE49-F238E27FC236}">
                      <a16:creationId xmlns:a16="http://schemas.microsoft.com/office/drawing/2014/main" id="{AC012EAE-C751-4BE6-B91E-EACF0CC1C07A}"/>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2" name="Freeform: Shape 2201">
                  <a:extLst>
                    <a:ext uri="{FF2B5EF4-FFF2-40B4-BE49-F238E27FC236}">
                      <a16:creationId xmlns:a16="http://schemas.microsoft.com/office/drawing/2014/main" id="{2112C059-D3DA-4DB5-B101-023906430D43}"/>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3" name="Freeform: Shape 2202">
                  <a:extLst>
                    <a:ext uri="{FF2B5EF4-FFF2-40B4-BE49-F238E27FC236}">
                      <a16:creationId xmlns:a16="http://schemas.microsoft.com/office/drawing/2014/main" id="{A1527444-3FA6-4D4C-A25F-C2E212CC397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4" name="Freeform: Shape 2203">
                  <a:extLst>
                    <a:ext uri="{FF2B5EF4-FFF2-40B4-BE49-F238E27FC236}">
                      <a16:creationId xmlns:a16="http://schemas.microsoft.com/office/drawing/2014/main" id="{2B8AB3B6-17D8-4C75-BC8B-2274F3B1B031}"/>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6" name="Freeform: Shape 2195">
                <a:extLst>
                  <a:ext uri="{FF2B5EF4-FFF2-40B4-BE49-F238E27FC236}">
                    <a16:creationId xmlns:a16="http://schemas.microsoft.com/office/drawing/2014/main" id="{20DB7942-0C6E-439F-89DE-96CF7317F95A}"/>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7" name="Freeform: Shape 2196">
                <a:extLst>
                  <a:ext uri="{FF2B5EF4-FFF2-40B4-BE49-F238E27FC236}">
                    <a16:creationId xmlns:a16="http://schemas.microsoft.com/office/drawing/2014/main" id="{E81E4B93-42A0-42FC-9E7A-E771BD0CD83E}"/>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3" name="Freeform: Shape 2192">
              <a:extLst>
                <a:ext uri="{FF2B5EF4-FFF2-40B4-BE49-F238E27FC236}">
                  <a16:creationId xmlns:a16="http://schemas.microsoft.com/office/drawing/2014/main" id="{E82FAFB7-A808-4112-AE24-0F62B049862D}"/>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Tree>
    <p:extLst>
      <p:ext uri="{BB962C8B-B14F-4D97-AF65-F5344CB8AC3E}">
        <p14:creationId xmlns:p14="http://schemas.microsoft.com/office/powerpoint/2010/main" val="26327328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aphic 2125">
            <a:extLst>
              <a:ext uri="{FF2B5EF4-FFF2-40B4-BE49-F238E27FC236}">
                <a16:creationId xmlns:a16="http://schemas.microsoft.com/office/drawing/2014/main" id="{DACC9C4B-B481-4B29-B509-40A31D3EF7B3}"/>
              </a:ext>
            </a:extLst>
          </p:cNvPr>
          <p:cNvGrpSpPr/>
          <p:nvPr/>
        </p:nvGrpSpPr>
        <p:grpSpPr>
          <a:xfrm>
            <a:off x="-50535" y="-219632"/>
            <a:ext cx="2143136" cy="599021"/>
            <a:chOff x="5795962" y="3309937"/>
            <a:chExt cx="1989162" cy="799371"/>
          </a:xfrm>
        </p:grpSpPr>
        <p:grpSp>
          <p:nvGrpSpPr>
            <p:cNvPr id="118" name="Graphic 2125">
              <a:extLst>
                <a:ext uri="{FF2B5EF4-FFF2-40B4-BE49-F238E27FC236}">
                  <a16:creationId xmlns:a16="http://schemas.microsoft.com/office/drawing/2014/main" id="{E98535C5-7E03-4095-A7FF-B2A379E21308}"/>
                </a:ext>
              </a:extLst>
            </p:cNvPr>
            <p:cNvGrpSpPr/>
            <p:nvPr/>
          </p:nvGrpSpPr>
          <p:grpSpPr>
            <a:xfrm>
              <a:off x="5795962" y="3309937"/>
              <a:ext cx="1989162" cy="799371"/>
              <a:chOff x="5795962" y="3309937"/>
              <a:chExt cx="1989162" cy="799371"/>
            </a:xfrm>
          </p:grpSpPr>
          <p:grpSp>
            <p:nvGrpSpPr>
              <p:cNvPr id="120" name="Graphic 2125">
                <a:extLst>
                  <a:ext uri="{FF2B5EF4-FFF2-40B4-BE49-F238E27FC236}">
                    <a16:creationId xmlns:a16="http://schemas.microsoft.com/office/drawing/2014/main" id="{2AA2EEFD-6CF8-4035-9607-17D1F941FADF}"/>
                  </a:ext>
                </a:extLst>
              </p:cNvPr>
              <p:cNvGrpSpPr/>
              <p:nvPr/>
            </p:nvGrpSpPr>
            <p:grpSpPr>
              <a:xfrm>
                <a:off x="5817634" y="3318417"/>
                <a:ext cx="1967489" cy="790890"/>
                <a:chOff x="5817634" y="3318417"/>
                <a:chExt cx="1967489" cy="790890"/>
              </a:xfrm>
            </p:grpSpPr>
            <p:sp>
              <p:nvSpPr>
                <p:cNvPr id="136" name="Freeform: Shape 135">
                  <a:extLst>
                    <a:ext uri="{FF2B5EF4-FFF2-40B4-BE49-F238E27FC236}">
                      <a16:creationId xmlns:a16="http://schemas.microsoft.com/office/drawing/2014/main" id="{04E14442-7BC9-4FC3-B90A-418007B4BF25}"/>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37" name="Graphic 2125">
                  <a:extLst>
                    <a:ext uri="{FF2B5EF4-FFF2-40B4-BE49-F238E27FC236}">
                      <a16:creationId xmlns:a16="http://schemas.microsoft.com/office/drawing/2014/main" id="{5B35C3FA-6985-4632-9AED-12347E964B51}"/>
                    </a:ext>
                  </a:extLst>
                </p:cNvPr>
                <p:cNvGrpSpPr/>
                <p:nvPr/>
              </p:nvGrpSpPr>
              <p:grpSpPr>
                <a:xfrm>
                  <a:off x="5897100" y="3355794"/>
                  <a:ext cx="1817980" cy="681899"/>
                  <a:chOff x="5897100" y="3355794"/>
                  <a:chExt cx="1817980" cy="681899"/>
                </a:xfrm>
                <a:solidFill>
                  <a:srgbClr val="593B2E"/>
                </a:solidFill>
              </p:grpSpPr>
              <p:sp>
                <p:nvSpPr>
                  <p:cNvPr id="143" name="Freeform: Shape 142">
                    <a:extLst>
                      <a:ext uri="{FF2B5EF4-FFF2-40B4-BE49-F238E27FC236}">
                        <a16:creationId xmlns:a16="http://schemas.microsoft.com/office/drawing/2014/main" id="{DBC9B684-B0CC-477F-A7AC-A79B97117F4D}"/>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7E15901C-D1B4-4FAC-AFB0-927D958E2152}"/>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F9BC6335-938E-4768-AB73-474BA1D46FC2}"/>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0D04D7D6-8400-4696-A5B9-6CAD25E43AFC}"/>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 name="Freeform: Shape 146">
                    <a:extLst>
                      <a:ext uri="{FF2B5EF4-FFF2-40B4-BE49-F238E27FC236}">
                        <a16:creationId xmlns:a16="http://schemas.microsoft.com/office/drawing/2014/main" id="{7C099844-01D2-4B03-974F-DCD7D082CF35}"/>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 name="Freeform: Shape 147">
                    <a:extLst>
                      <a:ext uri="{FF2B5EF4-FFF2-40B4-BE49-F238E27FC236}">
                        <a16:creationId xmlns:a16="http://schemas.microsoft.com/office/drawing/2014/main" id="{9FC53118-BA7F-474F-A31A-BD7BBDBF247B}"/>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8" name="Freeform: Shape 137">
                  <a:extLst>
                    <a:ext uri="{FF2B5EF4-FFF2-40B4-BE49-F238E27FC236}">
                      <a16:creationId xmlns:a16="http://schemas.microsoft.com/office/drawing/2014/main" id="{32286A3C-4D57-4ED3-B4BA-9D6D36949323}"/>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99E4D5B9-F152-4EE9-A49B-FD80BDE849CF}"/>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A104991F-3797-477D-9F51-E42737601BD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72F23258-A36D-45C5-B5CA-688468731C81}"/>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5706C8F3-9E96-4E32-B7AD-7A3E1CAD3F8A}"/>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1" name="Graphic 2125">
                <a:extLst>
                  <a:ext uri="{FF2B5EF4-FFF2-40B4-BE49-F238E27FC236}">
                    <a16:creationId xmlns:a16="http://schemas.microsoft.com/office/drawing/2014/main" id="{58D51052-E9FA-4F6F-B023-98B8790ECADB}"/>
                  </a:ext>
                </a:extLst>
              </p:cNvPr>
              <p:cNvGrpSpPr/>
              <p:nvPr/>
            </p:nvGrpSpPr>
            <p:grpSpPr>
              <a:xfrm>
                <a:off x="5795962" y="3309937"/>
                <a:ext cx="1894305" cy="757910"/>
                <a:chOff x="5795962" y="3309937"/>
                <a:chExt cx="1894305" cy="757910"/>
              </a:xfrm>
            </p:grpSpPr>
            <p:sp>
              <p:nvSpPr>
                <p:cNvPr id="124" name="Freeform: Shape 123">
                  <a:extLst>
                    <a:ext uri="{FF2B5EF4-FFF2-40B4-BE49-F238E27FC236}">
                      <a16:creationId xmlns:a16="http://schemas.microsoft.com/office/drawing/2014/main" id="{D56CF4BE-B326-4857-B37E-C6767FCF203B}"/>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25" name="Graphic 2125">
                  <a:extLst>
                    <a:ext uri="{FF2B5EF4-FFF2-40B4-BE49-F238E27FC236}">
                      <a16:creationId xmlns:a16="http://schemas.microsoft.com/office/drawing/2014/main" id="{BC91566D-8F88-421C-BAA1-DD60B5B76495}"/>
                    </a:ext>
                  </a:extLst>
                </p:cNvPr>
                <p:cNvGrpSpPr/>
                <p:nvPr/>
              </p:nvGrpSpPr>
              <p:grpSpPr>
                <a:xfrm>
                  <a:off x="5795962" y="3314334"/>
                  <a:ext cx="1875459" cy="731840"/>
                  <a:chOff x="5795962" y="3314334"/>
                  <a:chExt cx="1875459" cy="731840"/>
                </a:xfrm>
              </p:grpSpPr>
              <p:sp>
                <p:nvSpPr>
                  <p:cNvPr id="131" name="Freeform: Shape 130">
                    <a:extLst>
                      <a:ext uri="{FF2B5EF4-FFF2-40B4-BE49-F238E27FC236}">
                        <a16:creationId xmlns:a16="http://schemas.microsoft.com/office/drawing/2014/main" id="{47EB5F16-5F9C-4AEC-9F88-44A33680420F}"/>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1225DD02-2B36-4FD4-B0D3-587BAAC021C3}"/>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583A307E-9467-49B2-9314-6557F5862EDF}"/>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AE769F14-20B1-4B43-81AC-468286F99F62}"/>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50799F40-E6DE-4C4C-9DE9-86834FE51FE0}"/>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6" name="Freeform: Shape 125">
                  <a:extLst>
                    <a:ext uri="{FF2B5EF4-FFF2-40B4-BE49-F238E27FC236}">
                      <a16:creationId xmlns:a16="http://schemas.microsoft.com/office/drawing/2014/main" id="{A917A7D6-04DD-4F15-B150-DECBFD649BD0}"/>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4100EA38-E8E1-42D3-B67B-A752033B282D}"/>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131D7A9D-3841-4745-8548-A74295524EB1}"/>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A7605053-E89C-4685-95ED-F3C32BE27738}"/>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6CF3FBC5-BA94-4161-ADFC-5D60E4941C0A}"/>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2" name="Freeform: Shape 121">
                <a:extLst>
                  <a:ext uri="{FF2B5EF4-FFF2-40B4-BE49-F238E27FC236}">
                    <a16:creationId xmlns:a16="http://schemas.microsoft.com/office/drawing/2014/main" id="{BE338B90-2700-4F8B-91C9-11E0E91BB4FD}"/>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56E77962-8F46-4CD8-9353-34C60D412912}"/>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9" name="Freeform: Shape 118">
              <a:extLst>
                <a:ext uri="{FF2B5EF4-FFF2-40B4-BE49-F238E27FC236}">
                  <a16:creationId xmlns:a16="http://schemas.microsoft.com/office/drawing/2014/main" id="{86649DBA-C278-49C7-BB4A-9C084F40B9AD}"/>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9" name="Graphic 2125">
            <a:extLst>
              <a:ext uri="{FF2B5EF4-FFF2-40B4-BE49-F238E27FC236}">
                <a16:creationId xmlns:a16="http://schemas.microsoft.com/office/drawing/2014/main" id="{9C285E12-0286-42A3-8D27-650E37F901EB}"/>
              </a:ext>
            </a:extLst>
          </p:cNvPr>
          <p:cNvGrpSpPr/>
          <p:nvPr/>
        </p:nvGrpSpPr>
        <p:grpSpPr>
          <a:xfrm>
            <a:off x="1930291" y="-190329"/>
            <a:ext cx="2701283" cy="599021"/>
            <a:chOff x="5795962" y="3309937"/>
            <a:chExt cx="1989162" cy="799371"/>
          </a:xfrm>
        </p:grpSpPr>
        <p:grpSp>
          <p:nvGrpSpPr>
            <p:cNvPr id="150" name="Graphic 2125">
              <a:extLst>
                <a:ext uri="{FF2B5EF4-FFF2-40B4-BE49-F238E27FC236}">
                  <a16:creationId xmlns:a16="http://schemas.microsoft.com/office/drawing/2014/main" id="{C683D73D-7CC4-42B4-880F-E0A5AA1405D9}"/>
                </a:ext>
              </a:extLst>
            </p:cNvPr>
            <p:cNvGrpSpPr/>
            <p:nvPr/>
          </p:nvGrpSpPr>
          <p:grpSpPr>
            <a:xfrm>
              <a:off x="5795962" y="3309937"/>
              <a:ext cx="1989162" cy="799371"/>
              <a:chOff x="5795962" y="3309937"/>
              <a:chExt cx="1989162" cy="799371"/>
            </a:xfrm>
          </p:grpSpPr>
          <p:grpSp>
            <p:nvGrpSpPr>
              <p:cNvPr id="152" name="Graphic 2125">
                <a:extLst>
                  <a:ext uri="{FF2B5EF4-FFF2-40B4-BE49-F238E27FC236}">
                    <a16:creationId xmlns:a16="http://schemas.microsoft.com/office/drawing/2014/main" id="{09E3E3B2-9640-460B-8965-58F96D7BC4A8}"/>
                  </a:ext>
                </a:extLst>
              </p:cNvPr>
              <p:cNvGrpSpPr/>
              <p:nvPr/>
            </p:nvGrpSpPr>
            <p:grpSpPr>
              <a:xfrm>
                <a:off x="5817634" y="3318417"/>
                <a:ext cx="1967489" cy="790890"/>
                <a:chOff x="5817634" y="3318417"/>
                <a:chExt cx="1967489" cy="790890"/>
              </a:xfrm>
            </p:grpSpPr>
            <p:sp>
              <p:nvSpPr>
                <p:cNvPr id="168" name="Freeform: Shape 167">
                  <a:extLst>
                    <a:ext uri="{FF2B5EF4-FFF2-40B4-BE49-F238E27FC236}">
                      <a16:creationId xmlns:a16="http://schemas.microsoft.com/office/drawing/2014/main" id="{4DF5C4FA-609D-4837-8193-056120AE7459}"/>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69" name="Graphic 2125">
                  <a:extLst>
                    <a:ext uri="{FF2B5EF4-FFF2-40B4-BE49-F238E27FC236}">
                      <a16:creationId xmlns:a16="http://schemas.microsoft.com/office/drawing/2014/main" id="{9A88ACC4-8C43-49A8-AE1E-90220DD353B7}"/>
                    </a:ext>
                  </a:extLst>
                </p:cNvPr>
                <p:cNvGrpSpPr/>
                <p:nvPr/>
              </p:nvGrpSpPr>
              <p:grpSpPr>
                <a:xfrm>
                  <a:off x="5897100" y="3355794"/>
                  <a:ext cx="1817980" cy="681899"/>
                  <a:chOff x="5897100" y="3355794"/>
                  <a:chExt cx="1817980" cy="681899"/>
                </a:xfrm>
                <a:solidFill>
                  <a:srgbClr val="593B2E"/>
                </a:solidFill>
              </p:grpSpPr>
              <p:sp>
                <p:nvSpPr>
                  <p:cNvPr id="175" name="Freeform: Shape 174">
                    <a:extLst>
                      <a:ext uri="{FF2B5EF4-FFF2-40B4-BE49-F238E27FC236}">
                        <a16:creationId xmlns:a16="http://schemas.microsoft.com/office/drawing/2014/main" id="{C8EA049B-3E2C-426A-AF21-3AD93EE291FF}"/>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9E541139-A79D-4112-BBD3-D0B0FDFF7798}"/>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 name="Freeform: Shape 176">
                    <a:extLst>
                      <a:ext uri="{FF2B5EF4-FFF2-40B4-BE49-F238E27FC236}">
                        <a16:creationId xmlns:a16="http://schemas.microsoft.com/office/drawing/2014/main" id="{268EB720-81AD-48F9-BB16-10B479C030EF}"/>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9EF1E6ED-4C61-4B53-8155-06B1838E5C55}"/>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E754433A-757F-4527-862A-C7334489A148}"/>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AFFD0147-4D92-4FA1-B6B2-4B40A9377C77}"/>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0" name="Freeform: Shape 169">
                  <a:extLst>
                    <a:ext uri="{FF2B5EF4-FFF2-40B4-BE49-F238E27FC236}">
                      <a16:creationId xmlns:a16="http://schemas.microsoft.com/office/drawing/2014/main" id="{968801CD-C75F-4A0C-AC62-3AC8863BBC2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D6679725-0E49-4828-85BC-228BBD3B7CA2}"/>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7B261156-104F-4DDA-90FB-AEA9638999A5}"/>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 name="Freeform: Shape 172">
                  <a:extLst>
                    <a:ext uri="{FF2B5EF4-FFF2-40B4-BE49-F238E27FC236}">
                      <a16:creationId xmlns:a16="http://schemas.microsoft.com/office/drawing/2014/main" id="{241EB998-8E44-4AA3-B968-ABAF33A834E8}"/>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140820EA-E190-4B91-B997-AEEC3036C44F}"/>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3" name="Graphic 2125">
                <a:extLst>
                  <a:ext uri="{FF2B5EF4-FFF2-40B4-BE49-F238E27FC236}">
                    <a16:creationId xmlns:a16="http://schemas.microsoft.com/office/drawing/2014/main" id="{8949C19D-CA95-4117-BB53-C7142667DFF5}"/>
                  </a:ext>
                </a:extLst>
              </p:cNvPr>
              <p:cNvGrpSpPr/>
              <p:nvPr/>
            </p:nvGrpSpPr>
            <p:grpSpPr>
              <a:xfrm>
                <a:off x="5795962" y="3309937"/>
                <a:ext cx="1894305" cy="757910"/>
                <a:chOff x="5795962" y="3309937"/>
                <a:chExt cx="1894305" cy="757910"/>
              </a:xfrm>
            </p:grpSpPr>
            <p:sp>
              <p:nvSpPr>
                <p:cNvPr id="156" name="Freeform: Shape 155">
                  <a:extLst>
                    <a:ext uri="{FF2B5EF4-FFF2-40B4-BE49-F238E27FC236}">
                      <a16:creationId xmlns:a16="http://schemas.microsoft.com/office/drawing/2014/main" id="{DF64053D-1980-4930-9256-767B8206EC75}"/>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57" name="Graphic 2125">
                  <a:extLst>
                    <a:ext uri="{FF2B5EF4-FFF2-40B4-BE49-F238E27FC236}">
                      <a16:creationId xmlns:a16="http://schemas.microsoft.com/office/drawing/2014/main" id="{F7794703-56D3-44CE-B3F5-63FD95F373D5}"/>
                    </a:ext>
                  </a:extLst>
                </p:cNvPr>
                <p:cNvGrpSpPr/>
                <p:nvPr/>
              </p:nvGrpSpPr>
              <p:grpSpPr>
                <a:xfrm>
                  <a:off x="5795962" y="3314334"/>
                  <a:ext cx="1875459" cy="731840"/>
                  <a:chOff x="5795962" y="3314334"/>
                  <a:chExt cx="1875459" cy="731840"/>
                </a:xfrm>
              </p:grpSpPr>
              <p:sp>
                <p:nvSpPr>
                  <p:cNvPr id="163" name="Freeform: Shape 162">
                    <a:extLst>
                      <a:ext uri="{FF2B5EF4-FFF2-40B4-BE49-F238E27FC236}">
                        <a16:creationId xmlns:a16="http://schemas.microsoft.com/office/drawing/2014/main" id="{019917A1-4C57-48BD-8244-33E2F3134CED}"/>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E20295F9-073E-4DFA-9A74-4FBF20E5E0B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Freeform: Shape 164">
                    <a:extLst>
                      <a:ext uri="{FF2B5EF4-FFF2-40B4-BE49-F238E27FC236}">
                        <a16:creationId xmlns:a16="http://schemas.microsoft.com/office/drawing/2014/main" id="{740267D8-335B-4A3F-9D61-D174B162A8A1}"/>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Freeform: Shape 165">
                    <a:extLst>
                      <a:ext uri="{FF2B5EF4-FFF2-40B4-BE49-F238E27FC236}">
                        <a16:creationId xmlns:a16="http://schemas.microsoft.com/office/drawing/2014/main" id="{7E58BC3B-F12B-4288-8E39-D3A3E6602A3E}"/>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4784A2CE-2674-484D-A03B-1D8BE562612E}"/>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8" name="Freeform: Shape 157">
                  <a:extLst>
                    <a:ext uri="{FF2B5EF4-FFF2-40B4-BE49-F238E27FC236}">
                      <a16:creationId xmlns:a16="http://schemas.microsoft.com/office/drawing/2014/main" id="{982525FD-C9BA-4A30-A04E-5CA1D689B2A5}"/>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ADDD6E8B-B18E-427F-B649-4B44B8FD5355}"/>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1FBDE29E-B022-4AAB-9C79-C70AE1A3EE4C}"/>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BF8D9A6D-BD40-49AD-A53C-DDD5D5D5CD12}"/>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9B54FF4B-D0B1-445F-AAF9-25C61540DC69}"/>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4" name="Freeform: Shape 153">
                <a:extLst>
                  <a:ext uri="{FF2B5EF4-FFF2-40B4-BE49-F238E27FC236}">
                    <a16:creationId xmlns:a16="http://schemas.microsoft.com/office/drawing/2014/main" id="{95B305DE-EC08-4428-B07C-61E78AEEE775}"/>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3CA533F4-FFD2-428B-B176-FC6FA2B188BC}"/>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1" name="Freeform: Shape 150">
              <a:extLst>
                <a:ext uri="{FF2B5EF4-FFF2-40B4-BE49-F238E27FC236}">
                  <a16:creationId xmlns:a16="http://schemas.microsoft.com/office/drawing/2014/main" id="{B83E550B-0E1D-4897-8274-1767BC41B28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1" name="Graphic 2125">
            <a:extLst>
              <a:ext uri="{FF2B5EF4-FFF2-40B4-BE49-F238E27FC236}">
                <a16:creationId xmlns:a16="http://schemas.microsoft.com/office/drawing/2014/main" id="{9C564AC7-3FFA-4805-9640-9E7B5B4A5D5A}"/>
              </a:ext>
            </a:extLst>
          </p:cNvPr>
          <p:cNvGrpSpPr/>
          <p:nvPr/>
        </p:nvGrpSpPr>
        <p:grpSpPr>
          <a:xfrm>
            <a:off x="4401095" y="-204807"/>
            <a:ext cx="2143136" cy="599021"/>
            <a:chOff x="5795962" y="3309937"/>
            <a:chExt cx="1989162" cy="799371"/>
          </a:xfrm>
        </p:grpSpPr>
        <p:grpSp>
          <p:nvGrpSpPr>
            <p:cNvPr id="182" name="Graphic 2125">
              <a:extLst>
                <a:ext uri="{FF2B5EF4-FFF2-40B4-BE49-F238E27FC236}">
                  <a16:creationId xmlns:a16="http://schemas.microsoft.com/office/drawing/2014/main" id="{C7231F51-C08A-4834-9A0E-D45970DC5753}"/>
                </a:ext>
              </a:extLst>
            </p:cNvPr>
            <p:cNvGrpSpPr/>
            <p:nvPr/>
          </p:nvGrpSpPr>
          <p:grpSpPr>
            <a:xfrm>
              <a:off x="5795962" y="3309937"/>
              <a:ext cx="1989162" cy="799371"/>
              <a:chOff x="5795962" y="3309937"/>
              <a:chExt cx="1989162" cy="799371"/>
            </a:xfrm>
          </p:grpSpPr>
          <p:grpSp>
            <p:nvGrpSpPr>
              <p:cNvPr id="184" name="Graphic 2125">
                <a:extLst>
                  <a:ext uri="{FF2B5EF4-FFF2-40B4-BE49-F238E27FC236}">
                    <a16:creationId xmlns:a16="http://schemas.microsoft.com/office/drawing/2014/main" id="{9C93E131-A6AE-4294-A72B-FB4CA3F9D958}"/>
                  </a:ext>
                </a:extLst>
              </p:cNvPr>
              <p:cNvGrpSpPr/>
              <p:nvPr/>
            </p:nvGrpSpPr>
            <p:grpSpPr>
              <a:xfrm>
                <a:off x="5817634" y="3318417"/>
                <a:ext cx="1967489" cy="790890"/>
                <a:chOff x="5817634" y="3318417"/>
                <a:chExt cx="1967489" cy="790890"/>
              </a:xfrm>
            </p:grpSpPr>
            <p:sp>
              <p:nvSpPr>
                <p:cNvPr id="200" name="Freeform: Shape 199">
                  <a:extLst>
                    <a:ext uri="{FF2B5EF4-FFF2-40B4-BE49-F238E27FC236}">
                      <a16:creationId xmlns:a16="http://schemas.microsoft.com/office/drawing/2014/main" id="{AB2F4DA4-50E3-4D47-988A-31DB0D06DD6B}"/>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01" name="Graphic 2125">
                  <a:extLst>
                    <a:ext uri="{FF2B5EF4-FFF2-40B4-BE49-F238E27FC236}">
                      <a16:creationId xmlns:a16="http://schemas.microsoft.com/office/drawing/2014/main" id="{22386893-DF5C-4A35-933B-EAFD382EB016}"/>
                    </a:ext>
                  </a:extLst>
                </p:cNvPr>
                <p:cNvGrpSpPr/>
                <p:nvPr/>
              </p:nvGrpSpPr>
              <p:grpSpPr>
                <a:xfrm>
                  <a:off x="5897100" y="3355794"/>
                  <a:ext cx="1817980" cy="681899"/>
                  <a:chOff x="5897100" y="3355794"/>
                  <a:chExt cx="1817980" cy="681899"/>
                </a:xfrm>
                <a:solidFill>
                  <a:srgbClr val="593B2E"/>
                </a:solidFill>
              </p:grpSpPr>
              <p:sp>
                <p:nvSpPr>
                  <p:cNvPr id="207" name="Freeform: Shape 206">
                    <a:extLst>
                      <a:ext uri="{FF2B5EF4-FFF2-40B4-BE49-F238E27FC236}">
                        <a16:creationId xmlns:a16="http://schemas.microsoft.com/office/drawing/2014/main" id="{483C98AF-04A0-43DF-8704-03FC5B51A8CC}"/>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274333BE-C028-4D4E-8C1C-FFC150C424DF}"/>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392D3FB0-0736-45EC-8D1D-AD46E68E79B2}"/>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A8B2A698-F1E6-41B8-A52B-62CA82C0FF03}"/>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EA62827-2F99-4E8A-9ED0-19F48A9BC0C8}"/>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095B72FE-D803-40D3-8187-242DA1CCC0D8}"/>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02" name="Freeform: Shape 201">
                  <a:extLst>
                    <a:ext uri="{FF2B5EF4-FFF2-40B4-BE49-F238E27FC236}">
                      <a16:creationId xmlns:a16="http://schemas.microsoft.com/office/drawing/2014/main" id="{55C437E8-8CB1-4010-AC5D-0F70057B5C4B}"/>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B525786C-EAF5-4A4F-9345-556201E29409}"/>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9E6D000A-4A6B-487B-830F-70D7E15D5E57}"/>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A39DF833-D247-4A35-96F9-78B2A618FCB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994FC360-B914-43FA-8CF1-3B3B25A2A1C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5" name="Graphic 2125">
                <a:extLst>
                  <a:ext uri="{FF2B5EF4-FFF2-40B4-BE49-F238E27FC236}">
                    <a16:creationId xmlns:a16="http://schemas.microsoft.com/office/drawing/2014/main" id="{8ACEE751-E41D-497A-8BB5-3B6D7B2CDE07}"/>
                  </a:ext>
                </a:extLst>
              </p:cNvPr>
              <p:cNvGrpSpPr/>
              <p:nvPr/>
            </p:nvGrpSpPr>
            <p:grpSpPr>
              <a:xfrm>
                <a:off x="5795962" y="3309937"/>
                <a:ext cx="1894305" cy="757910"/>
                <a:chOff x="5795962" y="3309937"/>
                <a:chExt cx="1894305" cy="757910"/>
              </a:xfrm>
            </p:grpSpPr>
            <p:sp>
              <p:nvSpPr>
                <p:cNvPr id="188" name="Freeform: Shape 187">
                  <a:extLst>
                    <a:ext uri="{FF2B5EF4-FFF2-40B4-BE49-F238E27FC236}">
                      <a16:creationId xmlns:a16="http://schemas.microsoft.com/office/drawing/2014/main" id="{1674BBF4-46AA-41F8-87DC-C1A519D8F41A}"/>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89" name="Graphic 2125">
                  <a:extLst>
                    <a:ext uri="{FF2B5EF4-FFF2-40B4-BE49-F238E27FC236}">
                      <a16:creationId xmlns:a16="http://schemas.microsoft.com/office/drawing/2014/main" id="{088198B4-1023-4DE3-8B77-D57D3D053168}"/>
                    </a:ext>
                  </a:extLst>
                </p:cNvPr>
                <p:cNvGrpSpPr/>
                <p:nvPr/>
              </p:nvGrpSpPr>
              <p:grpSpPr>
                <a:xfrm>
                  <a:off x="5795962" y="3314334"/>
                  <a:ext cx="1875459" cy="731840"/>
                  <a:chOff x="5795962" y="3314334"/>
                  <a:chExt cx="1875459" cy="731840"/>
                </a:xfrm>
              </p:grpSpPr>
              <p:sp>
                <p:nvSpPr>
                  <p:cNvPr id="195" name="Freeform: Shape 194">
                    <a:extLst>
                      <a:ext uri="{FF2B5EF4-FFF2-40B4-BE49-F238E27FC236}">
                        <a16:creationId xmlns:a16="http://schemas.microsoft.com/office/drawing/2014/main" id="{DD27C9B1-849D-4C22-A2F2-A62F0D0B9C09}"/>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0FE8C5E-7E19-47F0-B598-FF24F24AEC8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944C37FF-DA61-4644-94C3-88A5D8B84735}"/>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31266AA1-A7C5-4DD5-8EC2-9D6ABD62BF75}"/>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BC99C05C-DED6-47F1-920F-94BBCA8E2B08}"/>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0" name="Freeform: Shape 189">
                  <a:extLst>
                    <a:ext uri="{FF2B5EF4-FFF2-40B4-BE49-F238E27FC236}">
                      <a16:creationId xmlns:a16="http://schemas.microsoft.com/office/drawing/2014/main" id="{0B7B27FC-8B04-4960-AA88-57558630BFE3}"/>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5733DB6F-5032-4C46-99E9-1FA01D97FDCB}"/>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42094836-1AB7-4513-9317-50B4D55C28E8}"/>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47FF93FA-77AA-4C86-A89C-F308811EAD50}"/>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25816B46-4726-4252-A79B-83CE8F5A7EC9}"/>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6" name="Freeform: Shape 185">
                <a:extLst>
                  <a:ext uri="{FF2B5EF4-FFF2-40B4-BE49-F238E27FC236}">
                    <a16:creationId xmlns:a16="http://schemas.microsoft.com/office/drawing/2014/main" id="{037571BF-D324-41B4-B49D-49E1CD0A5700}"/>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 name="Freeform: Shape 186">
                <a:extLst>
                  <a:ext uri="{FF2B5EF4-FFF2-40B4-BE49-F238E27FC236}">
                    <a16:creationId xmlns:a16="http://schemas.microsoft.com/office/drawing/2014/main" id="{FCD8F3DE-E3AB-4AD7-9A5A-70A71AF2D87E}"/>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3" name="Freeform: Shape 182">
              <a:extLst>
                <a:ext uri="{FF2B5EF4-FFF2-40B4-BE49-F238E27FC236}">
                  <a16:creationId xmlns:a16="http://schemas.microsoft.com/office/drawing/2014/main" id="{291A7CBA-92BC-491A-89C4-9932A136A586}"/>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3" name="Graphic 2125">
            <a:extLst>
              <a:ext uri="{FF2B5EF4-FFF2-40B4-BE49-F238E27FC236}">
                <a16:creationId xmlns:a16="http://schemas.microsoft.com/office/drawing/2014/main" id="{B7A466A9-3C48-4690-8394-0BB41BE2131F}"/>
              </a:ext>
            </a:extLst>
          </p:cNvPr>
          <p:cNvGrpSpPr/>
          <p:nvPr/>
        </p:nvGrpSpPr>
        <p:grpSpPr>
          <a:xfrm>
            <a:off x="6370966" y="-198452"/>
            <a:ext cx="2143136" cy="599021"/>
            <a:chOff x="5795962" y="3309937"/>
            <a:chExt cx="1989162" cy="799371"/>
          </a:xfrm>
        </p:grpSpPr>
        <p:grpSp>
          <p:nvGrpSpPr>
            <p:cNvPr id="214" name="Graphic 2125">
              <a:extLst>
                <a:ext uri="{FF2B5EF4-FFF2-40B4-BE49-F238E27FC236}">
                  <a16:creationId xmlns:a16="http://schemas.microsoft.com/office/drawing/2014/main" id="{F8F5E5AE-3892-426E-A7A3-A268F912F44A}"/>
                </a:ext>
              </a:extLst>
            </p:cNvPr>
            <p:cNvGrpSpPr/>
            <p:nvPr/>
          </p:nvGrpSpPr>
          <p:grpSpPr>
            <a:xfrm>
              <a:off x="5795962" y="3309937"/>
              <a:ext cx="1989162" cy="799371"/>
              <a:chOff x="5795962" y="3309937"/>
              <a:chExt cx="1989162" cy="799371"/>
            </a:xfrm>
          </p:grpSpPr>
          <p:grpSp>
            <p:nvGrpSpPr>
              <p:cNvPr id="216" name="Graphic 2125">
                <a:extLst>
                  <a:ext uri="{FF2B5EF4-FFF2-40B4-BE49-F238E27FC236}">
                    <a16:creationId xmlns:a16="http://schemas.microsoft.com/office/drawing/2014/main" id="{8F2B17D9-3BAA-4A95-90DD-340ED043B415}"/>
                  </a:ext>
                </a:extLst>
              </p:cNvPr>
              <p:cNvGrpSpPr/>
              <p:nvPr/>
            </p:nvGrpSpPr>
            <p:grpSpPr>
              <a:xfrm>
                <a:off x="5817634" y="3318417"/>
                <a:ext cx="1967489" cy="790890"/>
                <a:chOff x="5817634" y="3318417"/>
                <a:chExt cx="1967489" cy="790890"/>
              </a:xfrm>
            </p:grpSpPr>
            <p:sp>
              <p:nvSpPr>
                <p:cNvPr id="232" name="Freeform: Shape 231">
                  <a:extLst>
                    <a:ext uri="{FF2B5EF4-FFF2-40B4-BE49-F238E27FC236}">
                      <a16:creationId xmlns:a16="http://schemas.microsoft.com/office/drawing/2014/main" id="{1C34D3C8-E040-42DF-A3BE-90B10A8B7DD7}"/>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3" name="Graphic 2125">
                  <a:extLst>
                    <a:ext uri="{FF2B5EF4-FFF2-40B4-BE49-F238E27FC236}">
                      <a16:creationId xmlns:a16="http://schemas.microsoft.com/office/drawing/2014/main" id="{541EA9F9-F624-4622-9D2A-C1608CA688B6}"/>
                    </a:ext>
                  </a:extLst>
                </p:cNvPr>
                <p:cNvGrpSpPr/>
                <p:nvPr/>
              </p:nvGrpSpPr>
              <p:grpSpPr>
                <a:xfrm>
                  <a:off x="5897100" y="3355794"/>
                  <a:ext cx="1817980" cy="681899"/>
                  <a:chOff x="5897100" y="3355794"/>
                  <a:chExt cx="1817980" cy="681899"/>
                </a:xfrm>
                <a:solidFill>
                  <a:srgbClr val="593B2E"/>
                </a:solidFill>
              </p:grpSpPr>
              <p:sp>
                <p:nvSpPr>
                  <p:cNvPr id="239" name="Freeform: Shape 238">
                    <a:extLst>
                      <a:ext uri="{FF2B5EF4-FFF2-40B4-BE49-F238E27FC236}">
                        <a16:creationId xmlns:a16="http://schemas.microsoft.com/office/drawing/2014/main" id="{5D13AC0A-9825-4E21-991E-927845A21194}"/>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39">
                    <a:extLst>
                      <a:ext uri="{FF2B5EF4-FFF2-40B4-BE49-F238E27FC236}">
                        <a16:creationId xmlns:a16="http://schemas.microsoft.com/office/drawing/2014/main" id="{FC430A0F-8075-4953-BC75-622D25270EB5}"/>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1" name="Freeform: Shape 240">
                    <a:extLst>
                      <a:ext uri="{FF2B5EF4-FFF2-40B4-BE49-F238E27FC236}">
                        <a16:creationId xmlns:a16="http://schemas.microsoft.com/office/drawing/2014/main" id="{A26AAF4F-1096-4693-A2C5-64E45DC8FC67}"/>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41">
                    <a:extLst>
                      <a:ext uri="{FF2B5EF4-FFF2-40B4-BE49-F238E27FC236}">
                        <a16:creationId xmlns:a16="http://schemas.microsoft.com/office/drawing/2014/main" id="{2AA82F47-D7E8-48C3-8AC9-B4E66A8DE78C}"/>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42">
                    <a:extLst>
                      <a:ext uri="{FF2B5EF4-FFF2-40B4-BE49-F238E27FC236}">
                        <a16:creationId xmlns:a16="http://schemas.microsoft.com/office/drawing/2014/main" id="{031DDEA9-F220-42E8-B124-461746BEC582}"/>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43">
                    <a:extLst>
                      <a:ext uri="{FF2B5EF4-FFF2-40B4-BE49-F238E27FC236}">
                        <a16:creationId xmlns:a16="http://schemas.microsoft.com/office/drawing/2014/main" id="{24B78B20-CEBE-45E5-B8F0-AE597C24EC35}"/>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34" name="Freeform: Shape 233">
                  <a:extLst>
                    <a:ext uri="{FF2B5EF4-FFF2-40B4-BE49-F238E27FC236}">
                      <a16:creationId xmlns:a16="http://schemas.microsoft.com/office/drawing/2014/main" id="{1DCCF4EC-078D-4F36-9159-8F9E2568438F}"/>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E2B24368-7D24-414C-A21F-8A6EBFE7D7DC}"/>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35">
                  <a:extLst>
                    <a:ext uri="{FF2B5EF4-FFF2-40B4-BE49-F238E27FC236}">
                      <a16:creationId xmlns:a16="http://schemas.microsoft.com/office/drawing/2014/main" id="{BBA4C73D-A000-4BAA-B64D-9EC033C96DCC}"/>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36">
                  <a:extLst>
                    <a:ext uri="{FF2B5EF4-FFF2-40B4-BE49-F238E27FC236}">
                      <a16:creationId xmlns:a16="http://schemas.microsoft.com/office/drawing/2014/main" id="{0B7221B4-FDA4-44B4-AE99-243A9BAB925F}"/>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37">
                  <a:extLst>
                    <a:ext uri="{FF2B5EF4-FFF2-40B4-BE49-F238E27FC236}">
                      <a16:creationId xmlns:a16="http://schemas.microsoft.com/office/drawing/2014/main" id="{BF3D63AA-6E96-4214-A2B7-CE91F41EB440}"/>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7" name="Graphic 2125">
                <a:extLst>
                  <a:ext uri="{FF2B5EF4-FFF2-40B4-BE49-F238E27FC236}">
                    <a16:creationId xmlns:a16="http://schemas.microsoft.com/office/drawing/2014/main" id="{921D6E0D-6AE0-46B1-9DF3-4344471D142B}"/>
                  </a:ext>
                </a:extLst>
              </p:cNvPr>
              <p:cNvGrpSpPr/>
              <p:nvPr/>
            </p:nvGrpSpPr>
            <p:grpSpPr>
              <a:xfrm>
                <a:off x="5795962" y="3309937"/>
                <a:ext cx="1894305" cy="757910"/>
                <a:chOff x="5795962" y="3309937"/>
                <a:chExt cx="1894305" cy="757910"/>
              </a:xfrm>
            </p:grpSpPr>
            <p:sp>
              <p:nvSpPr>
                <p:cNvPr id="220" name="Freeform: Shape 219">
                  <a:extLst>
                    <a:ext uri="{FF2B5EF4-FFF2-40B4-BE49-F238E27FC236}">
                      <a16:creationId xmlns:a16="http://schemas.microsoft.com/office/drawing/2014/main" id="{3DE51E05-80DB-4231-B804-D9DE9599BCFD}"/>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1" name="Graphic 2125">
                  <a:extLst>
                    <a:ext uri="{FF2B5EF4-FFF2-40B4-BE49-F238E27FC236}">
                      <a16:creationId xmlns:a16="http://schemas.microsoft.com/office/drawing/2014/main" id="{A423C390-7B77-483D-81D2-E3A3B327FAD5}"/>
                    </a:ext>
                  </a:extLst>
                </p:cNvPr>
                <p:cNvGrpSpPr/>
                <p:nvPr/>
              </p:nvGrpSpPr>
              <p:grpSpPr>
                <a:xfrm>
                  <a:off x="5795962" y="3314334"/>
                  <a:ext cx="1875459" cy="731840"/>
                  <a:chOff x="5795962" y="3314334"/>
                  <a:chExt cx="1875459" cy="731840"/>
                </a:xfrm>
              </p:grpSpPr>
              <p:sp>
                <p:nvSpPr>
                  <p:cNvPr id="227" name="Freeform: Shape 226">
                    <a:extLst>
                      <a:ext uri="{FF2B5EF4-FFF2-40B4-BE49-F238E27FC236}">
                        <a16:creationId xmlns:a16="http://schemas.microsoft.com/office/drawing/2014/main" id="{5FB09223-BC1D-49AC-B16B-0200559235CB}"/>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945CFE84-CCD0-4197-B128-EED44E69B504}"/>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31BCB60A-0877-4CC2-9FEB-B9BB6ED7D338}"/>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9">
                    <a:extLst>
                      <a:ext uri="{FF2B5EF4-FFF2-40B4-BE49-F238E27FC236}">
                        <a16:creationId xmlns:a16="http://schemas.microsoft.com/office/drawing/2014/main" id="{F0E0A9FB-6D23-4439-ADEB-E729577C1420}"/>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1" name="Freeform: Shape 230">
                    <a:extLst>
                      <a:ext uri="{FF2B5EF4-FFF2-40B4-BE49-F238E27FC236}">
                        <a16:creationId xmlns:a16="http://schemas.microsoft.com/office/drawing/2014/main" id="{B364B917-B04A-4731-B2FC-CB79E2F7264A}"/>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 name="Freeform: Shape 221">
                  <a:extLst>
                    <a:ext uri="{FF2B5EF4-FFF2-40B4-BE49-F238E27FC236}">
                      <a16:creationId xmlns:a16="http://schemas.microsoft.com/office/drawing/2014/main" id="{28BEBEC3-4359-4CA4-8C2E-CE92E5CB7CC2}"/>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0B00F499-8654-4995-B94C-741604FEF327}"/>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7FE0B412-0D40-48E2-8031-593451B72A19}"/>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7C520D83-FAB6-4B48-A371-EC0DA34FC5F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6D6A0FF1-34F0-4FC8-8A3A-5BA30CB37D12}"/>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8" name="Freeform: Shape 217">
                <a:extLst>
                  <a:ext uri="{FF2B5EF4-FFF2-40B4-BE49-F238E27FC236}">
                    <a16:creationId xmlns:a16="http://schemas.microsoft.com/office/drawing/2014/main" id="{71AE5810-2ABE-4748-B168-A5369A278EE5}"/>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18">
                <a:extLst>
                  <a:ext uri="{FF2B5EF4-FFF2-40B4-BE49-F238E27FC236}">
                    <a16:creationId xmlns:a16="http://schemas.microsoft.com/office/drawing/2014/main" id="{117283FA-5DDB-4680-8C53-818B2FB7DDDC}"/>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 name="Freeform: Shape 214">
              <a:extLst>
                <a:ext uri="{FF2B5EF4-FFF2-40B4-BE49-F238E27FC236}">
                  <a16:creationId xmlns:a16="http://schemas.microsoft.com/office/drawing/2014/main" id="{794CE542-A300-4F18-8832-74FA6EF0312F}"/>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5" name="Graphic 2125">
            <a:extLst>
              <a:ext uri="{FF2B5EF4-FFF2-40B4-BE49-F238E27FC236}">
                <a16:creationId xmlns:a16="http://schemas.microsoft.com/office/drawing/2014/main" id="{54D3A530-C5D2-4AA5-B2B7-18CE740B3A1F}"/>
              </a:ext>
            </a:extLst>
          </p:cNvPr>
          <p:cNvGrpSpPr/>
          <p:nvPr/>
        </p:nvGrpSpPr>
        <p:grpSpPr>
          <a:xfrm>
            <a:off x="8351792" y="-169149"/>
            <a:ext cx="2701283" cy="599021"/>
            <a:chOff x="5795962" y="3309937"/>
            <a:chExt cx="1989162" cy="799371"/>
          </a:xfrm>
        </p:grpSpPr>
        <p:grpSp>
          <p:nvGrpSpPr>
            <p:cNvPr id="246" name="Graphic 2125">
              <a:extLst>
                <a:ext uri="{FF2B5EF4-FFF2-40B4-BE49-F238E27FC236}">
                  <a16:creationId xmlns:a16="http://schemas.microsoft.com/office/drawing/2014/main" id="{A6A92FC6-64E2-4477-8802-81DACC8CD1CD}"/>
                </a:ext>
              </a:extLst>
            </p:cNvPr>
            <p:cNvGrpSpPr/>
            <p:nvPr/>
          </p:nvGrpSpPr>
          <p:grpSpPr>
            <a:xfrm>
              <a:off x="5795962" y="3309937"/>
              <a:ext cx="1989162" cy="799371"/>
              <a:chOff x="5795962" y="3309937"/>
              <a:chExt cx="1989162" cy="799371"/>
            </a:xfrm>
          </p:grpSpPr>
          <p:grpSp>
            <p:nvGrpSpPr>
              <p:cNvPr id="248" name="Graphic 2125">
                <a:extLst>
                  <a:ext uri="{FF2B5EF4-FFF2-40B4-BE49-F238E27FC236}">
                    <a16:creationId xmlns:a16="http://schemas.microsoft.com/office/drawing/2014/main" id="{EEC30C92-492C-4697-A3FD-B3969FE0AB7D}"/>
                  </a:ext>
                </a:extLst>
              </p:cNvPr>
              <p:cNvGrpSpPr/>
              <p:nvPr/>
            </p:nvGrpSpPr>
            <p:grpSpPr>
              <a:xfrm>
                <a:off x="5817634" y="3318417"/>
                <a:ext cx="1967489" cy="790890"/>
                <a:chOff x="5817634" y="3318417"/>
                <a:chExt cx="1967489" cy="790890"/>
              </a:xfrm>
            </p:grpSpPr>
            <p:sp>
              <p:nvSpPr>
                <p:cNvPr id="264" name="Freeform: Shape 263">
                  <a:extLst>
                    <a:ext uri="{FF2B5EF4-FFF2-40B4-BE49-F238E27FC236}">
                      <a16:creationId xmlns:a16="http://schemas.microsoft.com/office/drawing/2014/main" id="{18DC7CB9-A194-4138-A664-9D75A9A21E40}"/>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65" name="Graphic 2125">
                  <a:extLst>
                    <a:ext uri="{FF2B5EF4-FFF2-40B4-BE49-F238E27FC236}">
                      <a16:creationId xmlns:a16="http://schemas.microsoft.com/office/drawing/2014/main" id="{41EC0281-97A8-47D1-A4F8-D6782C3D7B04}"/>
                    </a:ext>
                  </a:extLst>
                </p:cNvPr>
                <p:cNvGrpSpPr/>
                <p:nvPr/>
              </p:nvGrpSpPr>
              <p:grpSpPr>
                <a:xfrm>
                  <a:off x="5897100" y="3355794"/>
                  <a:ext cx="1817980" cy="681899"/>
                  <a:chOff x="5897100" y="3355794"/>
                  <a:chExt cx="1817980" cy="681899"/>
                </a:xfrm>
                <a:solidFill>
                  <a:srgbClr val="593B2E"/>
                </a:solidFill>
              </p:grpSpPr>
              <p:sp>
                <p:nvSpPr>
                  <p:cNvPr id="271" name="Freeform: Shape 270">
                    <a:extLst>
                      <a:ext uri="{FF2B5EF4-FFF2-40B4-BE49-F238E27FC236}">
                        <a16:creationId xmlns:a16="http://schemas.microsoft.com/office/drawing/2014/main" id="{DE3BBAE4-6FDA-4CC4-8EE8-DE9F24D1FB7C}"/>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71">
                    <a:extLst>
                      <a:ext uri="{FF2B5EF4-FFF2-40B4-BE49-F238E27FC236}">
                        <a16:creationId xmlns:a16="http://schemas.microsoft.com/office/drawing/2014/main" id="{0CEAF56E-A241-49F1-BE04-0775CB7382C9}"/>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72">
                    <a:extLst>
                      <a:ext uri="{FF2B5EF4-FFF2-40B4-BE49-F238E27FC236}">
                        <a16:creationId xmlns:a16="http://schemas.microsoft.com/office/drawing/2014/main" id="{D40B0F12-211A-482D-993A-F80640040331}"/>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73">
                    <a:extLst>
                      <a:ext uri="{FF2B5EF4-FFF2-40B4-BE49-F238E27FC236}">
                        <a16:creationId xmlns:a16="http://schemas.microsoft.com/office/drawing/2014/main" id="{01C27567-39B4-44C2-8C91-65CC5873C929}"/>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74">
                    <a:extLst>
                      <a:ext uri="{FF2B5EF4-FFF2-40B4-BE49-F238E27FC236}">
                        <a16:creationId xmlns:a16="http://schemas.microsoft.com/office/drawing/2014/main" id="{E73DD8D2-37C0-4827-A5F7-F768F3B9E85C}"/>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75">
                    <a:extLst>
                      <a:ext uri="{FF2B5EF4-FFF2-40B4-BE49-F238E27FC236}">
                        <a16:creationId xmlns:a16="http://schemas.microsoft.com/office/drawing/2014/main" id="{E8E5C6E8-D20B-49D4-8D39-6D939DA56FE1}"/>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66" name="Freeform: Shape 265">
                  <a:extLst>
                    <a:ext uri="{FF2B5EF4-FFF2-40B4-BE49-F238E27FC236}">
                      <a16:creationId xmlns:a16="http://schemas.microsoft.com/office/drawing/2014/main" id="{F27AD575-1488-49ED-BC25-FCC5EEA7ACE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66">
                  <a:extLst>
                    <a:ext uri="{FF2B5EF4-FFF2-40B4-BE49-F238E27FC236}">
                      <a16:creationId xmlns:a16="http://schemas.microsoft.com/office/drawing/2014/main" id="{6FD05E98-ED9E-4CB2-9BD5-267D4A27F4A0}"/>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67">
                  <a:extLst>
                    <a:ext uri="{FF2B5EF4-FFF2-40B4-BE49-F238E27FC236}">
                      <a16:creationId xmlns:a16="http://schemas.microsoft.com/office/drawing/2014/main" id="{63635369-E8B7-49DE-8493-3DB31E9DCDC1}"/>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68">
                  <a:extLst>
                    <a:ext uri="{FF2B5EF4-FFF2-40B4-BE49-F238E27FC236}">
                      <a16:creationId xmlns:a16="http://schemas.microsoft.com/office/drawing/2014/main" id="{A05FE265-4AA4-4407-ABCA-C10459B778CC}"/>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69">
                  <a:extLst>
                    <a:ext uri="{FF2B5EF4-FFF2-40B4-BE49-F238E27FC236}">
                      <a16:creationId xmlns:a16="http://schemas.microsoft.com/office/drawing/2014/main" id="{85EA2BF1-C28D-441A-A0AC-2F7E409343B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9" name="Graphic 2125">
                <a:extLst>
                  <a:ext uri="{FF2B5EF4-FFF2-40B4-BE49-F238E27FC236}">
                    <a16:creationId xmlns:a16="http://schemas.microsoft.com/office/drawing/2014/main" id="{FB8A9903-AB36-434D-ADDD-61DA949DACCB}"/>
                  </a:ext>
                </a:extLst>
              </p:cNvPr>
              <p:cNvGrpSpPr/>
              <p:nvPr/>
            </p:nvGrpSpPr>
            <p:grpSpPr>
              <a:xfrm>
                <a:off x="5795962" y="3309937"/>
                <a:ext cx="1894305" cy="757910"/>
                <a:chOff x="5795962" y="3309937"/>
                <a:chExt cx="1894305" cy="757910"/>
              </a:xfrm>
            </p:grpSpPr>
            <p:sp>
              <p:nvSpPr>
                <p:cNvPr id="252" name="Freeform: Shape 251">
                  <a:extLst>
                    <a:ext uri="{FF2B5EF4-FFF2-40B4-BE49-F238E27FC236}">
                      <a16:creationId xmlns:a16="http://schemas.microsoft.com/office/drawing/2014/main" id="{445DE762-F1D3-4044-AEA0-9BB2D3575639}"/>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53" name="Graphic 2125">
                  <a:extLst>
                    <a:ext uri="{FF2B5EF4-FFF2-40B4-BE49-F238E27FC236}">
                      <a16:creationId xmlns:a16="http://schemas.microsoft.com/office/drawing/2014/main" id="{98BB863E-50DF-4E8F-BE31-DBE469957D2C}"/>
                    </a:ext>
                  </a:extLst>
                </p:cNvPr>
                <p:cNvGrpSpPr/>
                <p:nvPr/>
              </p:nvGrpSpPr>
              <p:grpSpPr>
                <a:xfrm>
                  <a:off x="5795962" y="3314334"/>
                  <a:ext cx="1875459" cy="731840"/>
                  <a:chOff x="5795962" y="3314334"/>
                  <a:chExt cx="1875459" cy="731840"/>
                </a:xfrm>
              </p:grpSpPr>
              <p:sp>
                <p:nvSpPr>
                  <p:cNvPr id="259" name="Freeform: Shape 258">
                    <a:extLst>
                      <a:ext uri="{FF2B5EF4-FFF2-40B4-BE49-F238E27FC236}">
                        <a16:creationId xmlns:a16="http://schemas.microsoft.com/office/drawing/2014/main" id="{6A4F3D53-731C-49DA-B7BA-97A58BF657CC}"/>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59">
                    <a:extLst>
                      <a:ext uri="{FF2B5EF4-FFF2-40B4-BE49-F238E27FC236}">
                        <a16:creationId xmlns:a16="http://schemas.microsoft.com/office/drawing/2014/main" id="{A5C69DFB-4917-487E-9458-CAF26FCDADEE}"/>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60">
                    <a:extLst>
                      <a:ext uri="{FF2B5EF4-FFF2-40B4-BE49-F238E27FC236}">
                        <a16:creationId xmlns:a16="http://schemas.microsoft.com/office/drawing/2014/main" id="{2F2723D8-E182-42E0-B8CF-8872246667F1}"/>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61">
                    <a:extLst>
                      <a:ext uri="{FF2B5EF4-FFF2-40B4-BE49-F238E27FC236}">
                        <a16:creationId xmlns:a16="http://schemas.microsoft.com/office/drawing/2014/main" id="{6F213175-736F-4BA2-9F17-A82BED637527}"/>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62">
                    <a:extLst>
                      <a:ext uri="{FF2B5EF4-FFF2-40B4-BE49-F238E27FC236}">
                        <a16:creationId xmlns:a16="http://schemas.microsoft.com/office/drawing/2014/main" id="{6AF0C3D9-3D55-4919-9BF6-CFFA787ABCFB}"/>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54" name="Freeform: Shape 253">
                  <a:extLst>
                    <a:ext uri="{FF2B5EF4-FFF2-40B4-BE49-F238E27FC236}">
                      <a16:creationId xmlns:a16="http://schemas.microsoft.com/office/drawing/2014/main" id="{CE194C3A-9E25-4995-B4DA-BD45A560102E}"/>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54">
                  <a:extLst>
                    <a:ext uri="{FF2B5EF4-FFF2-40B4-BE49-F238E27FC236}">
                      <a16:creationId xmlns:a16="http://schemas.microsoft.com/office/drawing/2014/main" id="{41770D3E-621B-4C37-98A4-BD69DB2FD462}"/>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55">
                  <a:extLst>
                    <a:ext uri="{FF2B5EF4-FFF2-40B4-BE49-F238E27FC236}">
                      <a16:creationId xmlns:a16="http://schemas.microsoft.com/office/drawing/2014/main" id="{7A8A3BEA-853D-4D85-A687-78F0C5DE896B}"/>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56">
                  <a:extLst>
                    <a:ext uri="{FF2B5EF4-FFF2-40B4-BE49-F238E27FC236}">
                      <a16:creationId xmlns:a16="http://schemas.microsoft.com/office/drawing/2014/main" id="{05C4BACA-7BF5-40CB-9226-6562CF73D90D}"/>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57">
                  <a:extLst>
                    <a:ext uri="{FF2B5EF4-FFF2-40B4-BE49-F238E27FC236}">
                      <a16:creationId xmlns:a16="http://schemas.microsoft.com/office/drawing/2014/main" id="{396F5E09-C80D-40DE-BA87-422D13B34D56}"/>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50" name="Freeform: Shape 249">
                <a:extLst>
                  <a:ext uri="{FF2B5EF4-FFF2-40B4-BE49-F238E27FC236}">
                    <a16:creationId xmlns:a16="http://schemas.microsoft.com/office/drawing/2014/main" id="{0DCDE449-AC69-4113-8940-FF9F4BFBE372}"/>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50">
                <a:extLst>
                  <a:ext uri="{FF2B5EF4-FFF2-40B4-BE49-F238E27FC236}">
                    <a16:creationId xmlns:a16="http://schemas.microsoft.com/office/drawing/2014/main" id="{D212156D-21B5-4D5A-A346-CA007A2D7647}"/>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47" name="Freeform: Shape 246">
              <a:extLst>
                <a:ext uri="{FF2B5EF4-FFF2-40B4-BE49-F238E27FC236}">
                  <a16:creationId xmlns:a16="http://schemas.microsoft.com/office/drawing/2014/main" id="{AFD03F44-0B5E-4CEC-9135-F684D5671AF1}"/>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77" name="Graphic 2125">
            <a:extLst>
              <a:ext uri="{FF2B5EF4-FFF2-40B4-BE49-F238E27FC236}">
                <a16:creationId xmlns:a16="http://schemas.microsoft.com/office/drawing/2014/main" id="{F2CD5F74-CB60-4364-BD20-83672BFB7301}"/>
              </a:ext>
            </a:extLst>
          </p:cNvPr>
          <p:cNvGrpSpPr/>
          <p:nvPr/>
        </p:nvGrpSpPr>
        <p:grpSpPr>
          <a:xfrm>
            <a:off x="10822596" y="-183627"/>
            <a:ext cx="2143136" cy="599021"/>
            <a:chOff x="5795962" y="3309937"/>
            <a:chExt cx="1989162" cy="799371"/>
          </a:xfrm>
        </p:grpSpPr>
        <p:grpSp>
          <p:nvGrpSpPr>
            <p:cNvPr id="278" name="Graphic 2125">
              <a:extLst>
                <a:ext uri="{FF2B5EF4-FFF2-40B4-BE49-F238E27FC236}">
                  <a16:creationId xmlns:a16="http://schemas.microsoft.com/office/drawing/2014/main" id="{BCDF6FB7-7232-4DBD-8086-8A1F58543216}"/>
                </a:ext>
              </a:extLst>
            </p:cNvPr>
            <p:cNvGrpSpPr/>
            <p:nvPr/>
          </p:nvGrpSpPr>
          <p:grpSpPr>
            <a:xfrm>
              <a:off x="5795962" y="3309937"/>
              <a:ext cx="1989162" cy="799371"/>
              <a:chOff x="5795962" y="3309937"/>
              <a:chExt cx="1989162" cy="799371"/>
            </a:xfrm>
          </p:grpSpPr>
          <p:grpSp>
            <p:nvGrpSpPr>
              <p:cNvPr id="280" name="Graphic 2125">
                <a:extLst>
                  <a:ext uri="{FF2B5EF4-FFF2-40B4-BE49-F238E27FC236}">
                    <a16:creationId xmlns:a16="http://schemas.microsoft.com/office/drawing/2014/main" id="{43DC95E5-E910-4F92-8CC1-200CF0021B0B}"/>
                  </a:ext>
                </a:extLst>
              </p:cNvPr>
              <p:cNvGrpSpPr/>
              <p:nvPr/>
            </p:nvGrpSpPr>
            <p:grpSpPr>
              <a:xfrm>
                <a:off x="5817634" y="3318417"/>
                <a:ext cx="1967489" cy="790890"/>
                <a:chOff x="5817634" y="3318417"/>
                <a:chExt cx="1967489" cy="790890"/>
              </a:xfrm>
            </p:grpSpPr>
            <p:sp>
              <p:nvSpPr>
                <p:cNvPr id="296" name="Freeform: Shape 295">
                  <a:extLst>
                    <a:ext uri="{FF2B5EF4-FFF2-40B4-BE49-F238E27FC236}">
                      <a16:creationId xmlns:a16="http://schemas.microsoft.com/office/drawing/2014/main" id="{DFF4B310-CABE-45AD-A938-35C3F4FEF204}"/>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7" name="Graphic 2125">
                  <a:extLst>
                    <a:ext uri="{FF2B5EF4-FFF2-40B4-BE49-F238E27FC236}">
                      <a16:creationId xmlns:a16="http://schemas.microsoft.com/office/drawing/2014/main" id="{9B781D2C-FFA1-4FC0-A4E4-98F5B95E769E}"/>
                    </a:ext>
                  </a:extLst>
                </p:cNvPr>
                <p:cNvGrpSpPr/>
                <p:nvPr/>
              </p:nvGrpSpPr>
              <p:grpSpPr>
                <a:xfrm>
                  <a:off x="5897100" y="3355794"/>
                  <a:ext cx="1817980" cy="681899"/>
                  <a:chOff x="5897100" y="3355794"/>
                  <a:chExt cx="1817980" cy="681899"/>
                </a:xfrm>
                <a:solidFill>
                  <a:srgbClr val="593B2E"/>
                </a:solidFill>
              </p:grpSpPr>
              <p:sp>
                <p:nvSpPr>
                  <p:cNvPr id="303" name="Freeform: Shape 302">
                    <a:extLst>
                      <a:ext uri="{FF2B5EF4-FFF2-40B4-BE49-F238E27FC236}">
                        <a16:creationId xmlns:a16="http://schemas.microsoft.com/office/drawing/2014/main" id="{9673E233-45C1-4671-B0C8-C8840A1B9F82}"/>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303">
                    <a:extLst>
                      <a:ext uri="{FF2B5EF4-FFF2-40B4-BE49-F238E27FC236}">
                        <a16:creationId xmlns:a16="http://schemas.microsoft.com/office/drawing/2014/main" id="{3021B310-E39A-41E2-9E5C-85D379FD08C8}"/>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304">
                    <a:extLst>
                      <a:ext uri="{FF2B5EF4-FFF2-40B4-BE49-F238E27FC236}">
                        <a16:creationId xmlns:a16="http://schemas.microsoft.com/office/drawing/2014/main" id="{7ADEF817-4D0B-4C86-8D74-C730DC985D77}"/>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305">
                    <a:extLst>
                      <a:ext uri="{FF2B5EF4-FFF2-40B4-BE49-F238E27FC236}">
                        <a16:creationId xmlns:a16="http://schemas.microsoft.com/office/drawing/2014/main" id="{6618DF5C-93E9-4152-8886-B354DA70E8E1}"/>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306">
                    <a:extLst>
                      <a:ext uri="{FF2B5EF4-FFF2-40B4-BE49-F238E27FC236}">
                        <a16:creationId xmlns:a16="http://schemas.microsoft.com/office/drawing/2014/main" id="{401E4E92-339A-409B-B6B7-31AF50BA5F61}"/>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8" name="Freeform: Shape 307">
                    <a:extLst>
                      <a:ext uri="{FF2B5EF4-FFF2-40B4-BE49-F238E27FC236}">
                        <a16:creationId xmlns:a16="http://schemas.microsoft.com/office/drawing/2014/main" id="{4D7CEB50-C0B3-4E5C-9B74-C511737A982E}"/>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8" name="Freeform: Shape 297">
                  <a:extLst>
                    <a:ext uri="{FF2B5EF4-FFF2-40B4-BE49-F238E27FC236}">
                      <a16:creationId xmlns:a16="http://schemas.microsoft.com/office/drawing/2014/main" id="{C5E5E936-2E26-4147-91A6-98F7812B9C60}"/>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98">
                  <a:extLst>
                    <a:ext uri="{FF2B5EF4-FFF2-40B4-BE49-F238E27FC236}">
                      <a16:creationId xmlns:a16="http://schemas.microsoft.com/office/drawing/2014/main" id="{13835B0C-7418-484C-BC9B-0D325B554A37}"/>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99">
                  <a:extLst>
                    <a:ext uri="{FF2B5EF4-FFF2-40B4-BE49-F238E27FC236}">
                      <a16:creationId xmlns:a16="http://schemas.microsoft.com/office/drawing/2014/main" id="{8988B484-33ED-448A-B1E0-9F34935326A7}"/>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300">
                  <a:extLst>
                    <a:ext uri="{FF2B5EF4-FFF2-40B4-BE49-F238E27FC236}">
                      <a16:creationId xmlns:a16="http://schemas.microsoft.com/office/drawing/2014/main" id="{3B503D47-AA71-4C8F-80F4-4876897EF2F8}"/>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301">
                  <a:extLst>
                    <a:ext uri="{FF2B5EF4-FFF2-40B4-BE49-F238E27FC236}">
                      <a16:creationId xmlns:a16="http://schemas.microsoft.com/office/drawing/2014/main" id="{42BF335D-BAB1-43CC-A844-23082ACAC3C0}"/>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81" name="Graphic 2125">
                <a:extLst>
                  <a:ext uri="{FF2B5EF4-FFF2-40B4-BE49-F238E27FC236}">
                    <a16:creationId xmlns:a16="http://schemas.microsoft.com/office/drawing/2014/main" id="{E005D5DC-2376-47FF-B783-AC46A18B6440}"/>
                  </a:ext>
                </a:extLst>
              </p:cNvPr>
              <p:cNvGrpSpPr/>
              <p:nvPr/>
            </p:nvGrpSpPr>
            <p:grpSpPr>
              <a:xfrm>
                <a:off x="5795962" y="3309937"/>
                <a:ext cx="1894305" cy="757910"/>
                <a:chOff x="5795962" y="3309937"/>
                <a:chExt cx="1894305" cy="757910"/>
              </a:xfrm>
            </p:grpSpPr>
            <p:sp>
              <p:nvSpPr>
                <p:cNvPr id="284" name="Freeform: Shape 283">
                  <a:extLst>
                    <a:ext uri="{FF2B5EF4-FFF2-40B4-BE49-F238E27FC236}">
                      <a16:creationId xmlns:a16="http://schemas.microsoft.com/office/drawing/2014/main" id="{E9D047B9-BED6-4956-AE8D-1D671C04BC85}"/>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85" name="Graphic 2125">
                  <a:extLst>
                    <a:ext uri="{FF2B5EF4-FFF2-40B4-BE49-F238E27FC236}">
                      <a16:creationId xmlns:a16="http://schemas.microsoft.com/office/drawing/2014/main" id="{92F655F2-542F-4C98-B7B7-7117DEC03D94}"/>
                    </a:ext>
                  </a:extLst>
                </p:cNvPr>
                <p:cNvGrpSpPr/>
                <p:nvPr/>
              </p:nvGrpSpPr>
              <p:grpSpPr>
                <a:xfrm>
                  <a:off x="5795962" y="3314334"/>
                  <a:ext cx="1875459" cy="731840"/>
                  <a:chOff x="5795962" y="3314334"/>
                  <a:chExt cx="1875459" cy="731840"/>
                </a:xfrm>
              </p:grpSpPr>
              <p:sp>
                <p:nvSpPr>
                  <p:cNvPr id="291" name="Freeform: Shape 290">
                    <a:extLst>
                      <a:ext uri="{FF2B5EF4-FFF2-40B4-BE49-F238E27FC236}">
                        <a16:creationId xmlns:a16="http://schemas.microsoft.com/office/drawing/2014/main" id="{76C30E10-BB03-4A70-A4BD-FEE2AF431F4C}"/>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2" name="Freeform: Shape 291">
                    <a:extLst>
                      <a:ext uri="{FF2B5EF4-FFF2-40B4-BE49-F238E27FC236}">
                        <a16:creationId xmlns:a16="http://schemas.microsoft.com/office/drawing/2014/main" id="{CCBA457C-B7A2-41F8-B4C1-976559E9BA8C}"/>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92">
                    <a:extLst>
                      <a:ext uri="{FF2B5EF4-FFF2-40B4-BE49-F238E27FC236}">
                        <a16:creationId xmlns:a16="http://schemas.microsoft.com/office/drawing/2014/main" id="{CC429BE2-E859-47DF-A2BC-78E3386E8E96}"/>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93">
                    <a:extLst>
                      <a:ext uri="{FF2B5EF4-FFF2-40B4-BE49-F238E27FC236}">
                        <a16:creationId xmlns:a16="http://schemas.microsoft.com/office/drawing/2014/main" id="{65974174-C82D-4441-B961-51E98B53B194}"/>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94">
                    <a:extLst>
                      <a:ext uri="{FF2B5EF4-FFF2-40B4-BE49-F238E27FC236}">
                        <a16:creationId xmlns:a16="http://schemas.microsoft.com/office/drawing/2014/main" id="{BB7E6E3C-1564-421C-9C33-0D6F0485391F}"/>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6" name="Freeform: Shape 285">
                  <a:extLst>
                    <a:ext uri="{FF2B5EF4-FFF2-40B4-BE49-F238E27FC236}">
                      <a16:creationId xmlns:a16="http://schemas.microsoft.com/office/drawing/2014/main" id="{78517953-9064-4AC3-AF12-82AD26918A0E}"/>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86">
                  <a:extLst>
                    <a:ext uri="{FF2B5EF4-FFF2-40B4-BE49-F238E27FC236}">
                      <a16:creationId xmlns:a16="http://schemas.microsoft.com/office/drawing/2014/main" id="{DA60DFD5-B680-4193-ABC4-C18BDF931B6B}"/>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87">
                  <a:extLst>
                    <a:ext uri="{FF2B5EF4-FFF2-40B4-BE49-F238E27FC236}">
                      <a16:creationId xmlns:a16="http://schemas.microsoft.com/office/drawing/2014/main" id="{7A514FF6-0942-40A7-BD0A-9BE12534E34F}"/>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88">
                  <a:extLst>
                    <a:ext uri="{FF2B5EF4-FFF2-40B4-BE49-F238E27FC236}">
                      <a16:creationId xmlns:a16="http://schemas.microsoft.com/office/drawing/2014/main" id="{16D3C87E-D878-4971-BFCB-8465B620EBE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89">
                  <a:extLst>
                    <a:ext uri="{FF2B5EF4-FFF2-40B4-BE49-F238E27FC236}">
                      <a16:creationId xmlns:a16="http://schemas.microsoft.com/office/drawing/2014/main" id="{4A817F71-EE37-45C2-A2EF-8FA9090FCA81}"/>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2" name="Freeform: Shape 281">
                <a:extLst>
                  <a:ext uri="{FF2B5EF4-FFF2-40B4-BE49-F238E27FC236}">
                    <a16:creationId xmlns:a16="http://schemas.microsoft.com/office/drawing/2014/main" id="{ECEBB258-FD41-4C76-A0F1-D7DDFF34924F}"/>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82">
                <a:extLst>
                  <a:ext uri="{FF2B5EF4-FFF2-40B4-BE49-F238E27FC236}">
                    <a16:creationId xmlns:a16="http://schemas.microsoft.com/office/drawing/2014/main" id="{2E6C107C-8C1E-4377-85F6-5A926D0BFE4F}"/>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79" name="Freeform: Shape 278">
              <a:extLst>
                <a:ext uri="{FF2B5EF4-FFF2-40B4-BE49-F238E27FC236}">
                  <a16:creationId xmlns:a16="http://schemas.microsoft.com/office/drawing/2014/main" id="{FC41FF86-71FA-4450-84D4-5F3F8FAF031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1031" name="Picture 2" descr="32">
            <a:extLst>
              <a:ext uri="{FF2B5EF4-FFF2-40B4-BE49-F238E27FC236}">
                <a16:creationId xmlns:a16="http://schemas.microsoft.com/office/drawing/2014/main" id="{10AEA685-96CC-4A68-ADF4-C45C16EC4A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53" y="427069"/>
            <a:ext cx="6562349" cy="640613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034" name="Freeform 3">
            <a:extLst>
              <a:ext uri="{FF2B5EF4-FFF2-40B4-BE49-F238E27FC236}">
                <a16:creationId xmlns:a16="http://schemas.microsoft.com/office/drawing/2014/main" id="{845847FB-35BD-4E49-B5EE-AC22AD4C4200}"/>
              </a:ext>
            </a:extLst>
          </p:cNvPr>
          <p:cNvSpPr>
            <a:spLocks/>
          </p:cNvSpPr>
          <p:nvPr/>
        </p:nvSpPr>
        <p:spPr bwMode="auto">
          <a:xfrm>
            <a:off x="3762862" y="1361268"/>
            <a:ext cx="1005743" cy="752766"/>
          </a:xfrm>
          <a:custGeom>
            <a:avLst/>
            <a:gdLst>
              <a:gd name="T0" fmla="*/ 27 w 459"/>
              <a:gd name="T1" fmla="*/ 386 h 386"/>
              <a:gd name="T2" fmla="*/ 192 w 459"/>
              <a:gd name="T3" fmla="*/ 381 h 386"/>
              <a:gd name="T4" fmla="*/ 360 w 459"/>
              <a:gd name="T5" fmla="*/ 380 h 386"/>
              <a:gd name="T6" fmla="*/ 425 w 459"/>
              <a:gd name="T7" fmla="*/ 375 h 386"/>
              <a:gd name="T8" fmla="*/ 450 w 459"/>
              <a:gd name="T9" fmla="*/ 367 h 386"/>
              <a:gd name="T10" fmla="*/ 459 w 459"/>
              <a:gd name="T11" fmla="*/ 362 h 386"/>
              <a:gd name="T12" fmla="*/ 444 w 459"/>
              <a:gd name="T13" fmla="*/ 354 h 386"/>
              <a:gd name="T14" fmla="*/ 434 w 459"/>
              <a:gd name="T15" fmla="*/ 342 h 386"/>
              <a:gd name="T16" fmla="*/ 420 w 459"/>
              <a:gd name="T17" fmla="*/ 332 h 386"/>
              <a:gd name="T18" fmla="*/ 411 w 459"/>
              <a:gd name="T19" fmla="*/ 321 h 386"/>
              <a:gd name="T20" fmla="*/ 408 w 459"/>
              <a:gd name="T21" fmla="*/ 294 h 386"/>
              <a:gd name="T22" fmla="*/ 393 w 459"/>
              <a:gd name="T23" fmla="*/ 276 h 386"/>
              <a:gd name="T24" fmla="*/ 383 w 459"/>
              <a:gd name="T25" fmla="*/ 258 h 386"/>
              <a:gd name="T26" fmla="*/ 368 w 459"/>
              <a:gd name="T27" fmla="*/ 228 h 386"/>
              <a:gd name="T28" fmla="*/ 347 w 459"/>
              <a:gd name="T29" fmla="*/ 198 h 386"/>
              <a:gd name="T30" fmla="*/ 336 w 459"/>
              <a:gd name="T31" fmla="*/ 176 h 386"/>
              <a:gd name="T32" fmla="*/ 320 w 459"/>
              <a:gd name="T33" fmla="*/ 147 h 386"/>
              <a:gd name="T34" fmla="*/ 341 w 459"/>
              <a:gd name="T35" fmla="*/ 146 h 386"/>
              <a:gd name="T36" fmla="*/ 348 w 459"/>
              <a:gd name="T37" fmla="*/ 128 h 386"/>
              <a:gd name="T38" fmla="*/ 350 w 459"/>
              <a:gd name="T39" fmla="*/ 111 h 386"/>
              <a:gd name="T40" fmla="*/ 344 w 459"/>
              <a:gd name="T41" fmla="*/ 68 h 386"/>
              <a:gd name="T42" fmla="*/ 336 w 459"/>
              <a:gd name="T43" fmla="*/ 45 h 386"/>
              <a:gd name="T44" fmla="*/ 327 w 459"/>
              <a:gd name="T45" fmla="*/ 24 h 386"/>
              <a:gd name="T46" fmla="*/ 329 w 459"/>
              <a:gd name="T47" fmla="*/ 11 h 386"/>
              <a:gd name="T48" fmla="*/ 299 w 459"/>
              <a:gd name="T49" fmla="*/ 17 h 386"/>
              <a:gd name="T50" fmla="*/ 257 w 459"/>
              <a:gd name="T51" fmla="*/ 12 h 386"/>
              <a:gd name="T52" fmla="*/ 213 w 459"/>
              <a:gd name="T53" fmla="*/ 5 h 386"/>
              <a:gd name="T54" fmla="*/ 180 w 459"/>
              <a:gd name="T55" fmla="*/ 16 h 386"/>
              <a:gd name="T56" fmla="*/ 143 w 459"/>
              <a:gd name="T57" fmla="*/ 23 h 386"/>
              <a:gd name="T58" fmla="*/ 119 w 459"/>
              <a:gd name="T59" fmla="*/ 18 h 386"/>
              <a:gd name="T60" fmla="*/ 95 w 459"/>
              <a:gd name="T61" fmla="*/ 14 h 386"/>
              <a:gd name="T62" fmla="*/ 71 w 459"/>
              <a:gd name="T63" fmla="*/ 9 h 386"/>
              <a:gd name="T64" fmla="*/ 24 w 459"/>
              <a:gd name="T65" fmla="*/ 5 h 386"/>
              <a:gd name="T66" fmla="*/ 15 w 459"/>
              <a:gd name="T67" fmla="*/ 22 h 386"/>
              <a:gd name="T68" fmla="*/ 8 w 459"/>
              <a:gd name="T69" fmla="*/ 38 h 386"/>
              <a:gd name="T70" fmla="*/ 10 w 459"/>
              <a:gd name="T71" fmla="*/ 62 h 386"/>
              <a:gd name="T72" fmla="*/ 0 w 459"/>
              <a:gd name="T73" fmla="*/ 72 h 386"/>
              <a:gd name="T74" fmla="*/ 12 w 459"/>
              <a:gd name="T75" fmla="*/ 89 h 386"/>
              <a:gd name="T76" fmla="*/ 17 w 459"/>
              <a:gd name="T77" fmla="*/ 126 h 386"/>
              <a:gd name="T78" fmla="*/ 18 w 459"/>
              <a:gd name="T79" fmla="*/ 189 h 386"/>
              <a:gd name="T80" fmla="*/ 17 w 459"/>
              <a:gd name="T81" fmla="*/ 284 h 386"/>
              <a:gd name="T82" fmla="*/ 20 w 459"/>
              <a:gd name="T83" fmla="*/ 344 h 386"/>
              <a:gd name="T84" fmla="*/ 18 w 459"/>
              <a:gd name="T85" fmla="*/ 363 h 386"/>
              <a:gd name="T86" fmla="*/ 26 w 459"/>
              <a:gd name="T87" fmla="*/ 38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386">
                <a:moveTo>
                  <a:pt x="27" y="386"/>
                </a:moveTo>
                <a:cubicBezTo>
                  <a:pt x="54" y="385"/>
                  <a:pt x="137" y="382"/>
                  <a:pt x="192" y="381"/>
                </a:cubicBezTo>
                <a:cubicBezTo>
                  <a:pt x="247" y="380"/>
                  <a:pt x="321" y="381"/>
                  <a:pt x="360" y="380"/>
                </a:cubicBezTo>
                <a:cubicBezTo>
                  <a:pt x="399" y="379"/>
                  <a:pt x="410" y="377"/>
                  <a:pt x="425" y="375"/>
                </a:cubicBezTo>
                <a:cubicBezTo>
                  <a:pt x="435" y="374"/>
                  <a:pt x="441" y="369"/>
                  <a:pt x="450" y="367"/>
                </a:cubicBezTo>
                <a:cubicBezTo>
                  <a:pt x="453" y="365"/>
                  <a:pt x="459" y="365"/>
                  <a:pt x="459" y="362"/>
                </a:cubicBezTo>
                <a:cubicBezTo>
                  <a:pt x="458" y="359"/>
                  <a:pt x="448" y="357"/>
                  <a:pt x="444" y="354"/>
                </a:cubicBezTo>
                <a:cubicBezTo>
                  <a:pt x="440" y="351"/>
                  <a:pt x="438" y="346"/>
                  <a:pt x="434" y="342"/>
                </a:cubicBezTo>
                <a:cubicBezTo>
                  <a:pt x="428" y="337"/>
                  <a:pt x="424" y="335"/>
                  <a:pt x="420" y="332"/>
                </a:cubicBezTo>
                <a:cubicBezTo>
                  <a:pt x="416" y="329"/>
                  <a:pt x="413" y="327"/>
                  <a:pt x="411" y="321"/>
                </a:cubicBezTo>
                <a:cubicBezTo>
                  <a:pt x="407" y="315"/>
                  <a:pt x="412" y="300"/>
                  <a:pt x="408" y="294"/>
                </a:cubicBezTo>
                <a:cubicBezTo>
                  <a:pt x="405" y="287"/>
                  <a:pt x="397" y="282"/>
                  <a:pt x="393" y="276"/>
                </a:cubicBezTo>
                <a:cubicBezTo>
                  <a:pt x="391" y="266"/>
                  <a:pt x="391" y="264"/>
                  <a:pt x="383" y="258"/>
                </a:cubicBezTo>
                <a:cubicBezTo>
                  <a:pt x="379" y="252"/>
                  <a:pt x="372" y="234"/>
                  <a:pt x="368" y="228"/>
                </a:cubicBezTo>
                <a:cubicBezTo>
                  <a:pt x="363" y="222"/>
                  <a:pt x="352" y="205"/>
                  <a:pt x="347" y="198"/>
                </a:cubicBezTo>
                <a:cubicBezTo>
                  <a:pt x="344" y="193"/>
                  <a:pt x="339" y="184"/>
                  <a:pt x="336" y="176"/>
                </a:cubicBezTo>
                <a:cubicBezTo>
                  <a:pt x="332" y="168"/>
                  <a:pt x="319" y="152"/>
                  <a:pt x="320" y="147"/>
                </a:cubicBezTo>
                <a:cubicBezTo>
                  <a:pt x="321" y="141"/>
                  <a:pt x="336" y="149"/>
                  <a:pt x="341" y="146"/>
                </a:cubicBezTo>
                <a:cubicBezTo>
                  <a:pt x="346" y="143"/>
                  <a:pt x="347" y="134"/>
                  <a:pt x="348" y="128"/>
                </a:cubicBezTo>
                <a:cubicBezTo>
                  <a:pt x="348" y="127"/>
                  <a:pt x="349" y="113"/>
                  <a:pt x="350" y="111"/>
                </a:cubicBezTo>
                <a:cubicBezTo>
                  <a:pt x="355" y="94"/>
                  <a:pt x="350" y="84"/>
                  <a:pt x="344" y="68"/>
                </a:cubicBezTo>
                <a:cubicBezTo>
                  <a:pt x="343" y="61"/>
                  <a:pt x="342" y="51"/>
                  <a:pt x="336" y="45"/>
                </a:cubicBezTo>
                <a:cubicBezTo>
                  <a:pt x="333" y="38"/>
                  <a:pt x="328" y="30"/>
                  <a:pt x="327" y="24"/>
                </a:cubicBezTo>
                <a:cubicBezTo>
                  <a:pt x="326" y="18"/>
                  <a:pt x="334" y="12"/>
                  <a:pt x="329" y="11"/>
                </a:cubicBezTo>
                <a:cubicBezTo>
                  <a:pt x="324" y="10"/>
                  <a:pt x="311" y="17"/>
                  <a:pt x="299" y="17"/>
                </a:cubicBezTo>
                <a:cubicBezTo>
                  <a:pt x="287" y="17"/>
                  <a:pt x="271" y="14"/>
                  <a:pt x="257" y="12"/>
                </a:cubicBezTo>
                <a:cubicBezTo>
                  <a:pt x="239" y="7"/>
                  <a:pt x="235" y="4"/>
                  <a:pt x="213" y="5"/>
                </a:cubicBezTo>
                <a:cubicBezTo>
                  <a:pt x="202" y="9"/>
                  <a:pt x="191" y="10"/>
                  <a:pt x="180" y="16"/>
                </a:cubicBezTo>
                <a:cubicBezTo>
                  <a:pt x="169" y="19"/>
                  <a:pt x="153" y="23"/>
                  <a:pt x="143" y="23"/>
                </a:cubicBezTo>
                <a:cubicBezTo>
                  <a:pt x="133" y="23"/>
                  <a:pt x="127" y="19"/>
                  <a:pt x="119" y="18"/>
                </a:cubicBezTo>
                <a:cubicBezTo>
                  <a:pt x="105" y="18"/>
                  <a:pt x="103" y="15"/>
                  <a:pt x="95" y="14"/>
                </a:cubicBezTo>
                <a:cubicBezTo>
                  <a:pt x="89" y="11"/>
                  <a:pt x="78" y="10"/>
                  <a:pt x="71" y="9"/>
                </a:cubicBezTo>
                <a:cubicBezTo>
                  <a:pt x="54" y="0"/>
                  <a:pt x="72" y="11"/>
                  <a:pt x="24" y="5"/>
                </a:cubicBezTo>
                <a:cubicBezTo>
                  <a:pt x="22" y="17"/>
                  <a:pt x="17" y="12"/>
                  <a:pt x="15" y="22"/>
                </a:cubicBezTo>
                <a:cubicBezTo>
                  <a:pt x="14" y="29"/>
                  <a:pt x="9" y="31"/>
                  <a:pt x="8" y="38"/>
                </a:cubicBezTo>
                <a:cubicBezTo>
                  <a:pt x="7" y="45"/>
                  <a:pt x="11" y="56"/>
                  <a:pt x="10" y="62"/>
                </a:cubicBezTo>
                <a:cubicBezTo>
                  <a:pt x="9" y="70"/>
                  <a:pt x="0" y="68"/>
                  <a:pt x="0" y="72"/>
                </a:cubicBezTo>
                <a:cubicBezTo>
                  <a:pt x="0" y="76"/>
                  <a:pt x="9" y="80"/>
                  <a:pt x="12" y="89"/>
                </a:cubicBezTo>
                <a:cubicBezTo>
                  <a:pt x="13" y="100"/>
                  <a:pt x="16" y="109"/>
                  <a:pt x="17" y="126"/>
                </a:cubicBezTo>
                <a:cubicBezTo>
                  <a:pt x="18" y="143"/>
                  <a:pt x="18" y="163"/>
                  <a:pt x="18" y="189"/>
                </a:cubicBezTo>
                <a:cubicBezTo>
                  <a:pt x="18" y="215"/>
                  <a:pt x="17" y="258"/>
                  <a:pt x="17" y="284"/>
                </a:cubicBezTo>
                <a:cubicBezTo>
                  <a:pt x="17" y="310"/>
                  <a:pt x="20" y="331"/>
                  <a:pt x="20" y="344"/>
                </a:cubicBezTo>
                <a:cubicBezTo>
                  <a:pt x="20" y="357"/>
                  <a:pt x="17" y="357"/>
                  <a:pt x="18" y="363"/>
                </a:cubicBezTo>
                <a:cubicBezTo>
                  <a:pt x="19" y="369"/>
                  <a:pt x="24" y="379"/>
                  <a:pt x="26" y="383"/>
                </a:cubicBezTo>
              </a:path>
            </a:pathLst>
          </a:cu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endParaRPr>
          </a:p>
        </p:txBody>
      </p:sp>
      <p:sp>
        <p:nvSpPr>
          <p:cNvPr id="1078" name="Text Box 4">
            <a:extLst>
              <a:ext uri="{FF2B5EF4-FFF2-40B4-BE49-F238E27FC236}">
                <a16:creationId xmlns:a16="http://schemas.microsoft.com/office/drawing/2014/main" id="{6115EB23-3817-4343-99CD-52E01C0A58DB}"/>
              </a:ext>
            </a:extLst>
          </p:cNvPr>
          <p:cNvSpPr txBox="1">
            <a:spLocks noChangeArrowheads="1"/>
          </p:cNvSpPr>
          <p:nvPr/>
        </p:nvSpPr>
        <p:spPr bwMode="auto">
          <a:xfrm>
            <a:off x="3744970" y="1580878"/>
            <a:ext cx="1214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latin typeface="Arial" panose="020B0604020202020204" pitchFamily="34" charset="0"/>
                <a:cs typeface="Arial" panose="020B0604020202020204" pitchFamily="34" charset="0"/>
              </a:rPr>
              <a:t>Ai </a:t>
            </a:r>
            <a:r>
              <a:rPr lang="en-US" dirty="0" err="1">
                <a:solidFill>
                  <a:schemeClr val="bg1"/>
                </a:solidFill>
                <a:latin typeface="Arial" panose="020B0604020202020204" pitchFamily="34" charset="0"/>
                <a:cs typeface="Arial" panose="020B0604020202020204" pitchFamily="34" charset="0"/>
              </a:rPr>
              <a:t>cập</a:t>
            </a:r>
            <a:endParaRPr lang="en-US" dirty="0">
              <a:solidFill>
                <a:schemeClr val="bg1"/>
              </a:solidFill>
              <a:latin typeface="Arial" panose="020B0604020202020204" pitchFamily="34" charset="0"/>
              <a:cs typeface="Arial" panose="020B0604020202020204" pitchFamily="34" charset="0"/>
            </a:endParaRPr>
          </a:p>
        </p:txBody>
      </p:sp>
      <p:grpSp>
        <p:nvGrpSpPr>
          <p:cNvPr id="1760" name="Group 1759">
            <a:extLst>
              <a:ext uri="{FF2B5EF4-FFF2-40B4-BE49-F238E27FC236}">
                <a16:creationId xmlns:a16="http://schemas.microsoft.com/office/drawing/2014/main" id="{C83B4DF9-9447-4881-95C5-09FDBA02DDDF}"/>
              </a:ext>
            </a:extLst>
          </p:cNvPr>
          <p:cNvGrpSpPr/>
          <p:nvPr/>
        </p:nvGrpSpPr>
        <p:grpSpPr>
          <a:xfrm>
            <a:off x="5700242" y="1121945"/>
            <a:ext cx="7163290" cy="4225172"/>
            <a:chOff x="5700242" y="1121945"/>
            <a:chExt cx="7163290" cy="4225172"/>
          </a:xfrm>
        </p:grpSpPr>
        <p:pic>
          <p:nvPicPr>
            <p:cNvPr id="309" name="Picture 308">
              <a:extLst>
                <a:ext uri="{FF2B5EF4-FFF2-40B4-BE49-F238E27FC236}">
                  <a16:creationId xmlns:a16="http://schemas.microsoft.com/office/drawing/2014/main" id="{133BB630-547B-40BC-B105-0C0064DD5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242" y="1121945"/>
              <a:ext cx="7163290" cy="4225172"/>
            </a:xfrm>
            <a:prstGeom prst="rect">
              <a:avLst/>
            </a:prstGeom>
          </p:spPr>
        </p:pic>
        <p:sp>
          <p:nvSpPr>
            <p:cNvPr id="1079" name="TextBox 1078">
              <a:extLst>
                <a:ext uri="{FF2B5EF4-FFF2-40B4-BE49-F238E27FC236}">
                  <a16:creationId xmlns:a16="http://schemas.microsoft.com/office/drawing/2014/main" id="{08B30AA4-143B-4E2F-97EB-0307A74E3777}"/>
                </a:ext>
              </a:extLst>
            </p:cNvPr>
            <p:cNvSpPr txBox="1"/>
            <p:nvPr/>
          </p:nvSpPr>
          <p:spPr>
            <a:xfrm>
              <a:off x="6354820" y="2659559"/>
              <a:ext cx="5743830" cy="769441"/>
            </a:xfrm>
            <a:prstGeom prst="rect">
              <a:avLst/>
            </a:prstGeom>
            <a:noFill/>
          </p:spPr>
          <p:txBody>
            <a:bodyPr wrap="square" rtlCol="0">
              <a:spAutoFit/>
            </a:bodyPr>
            <a:lstStyle/>
            <a:p>
              <a:pPr algn="ctr"/>
              <a:r>
                <a:rPr lang="en-US" sz="4400" b="1" dirty="0" err="1">
                  <a:solidFill>
                    <a:srgbClr val="FF3300"/>
                  </a:solidFill>
                </a:rPr>
                <a:t>Bạn</a:t>
              </a:r>
              <a:r>
                <a:rPr lang="en-US" sz="4400" b="1" dirty="0">
                  <a:solidFill>
                    <a:srgbClr val="FF3300"/>
                  </a:solidFill>
                </a:rPr>
                <a:t> </a:t>
              </a:r>
              <a:r>
                <a:rPr lang="en-US" sz="4400" b="1" dirty="0" err="1">
                  <a:solidFill>
                    <a:srgbClr val="FF3300"/>
                  </a:solidFill>
                </a:rPr>
                <a:t>biết</a:t>
              </a:r>
              <a:r>
                <a:rPr lang="en-US" sz="4400" b="1" dirty="0">
                  <a:solidFill>
                    <a:srgbClr val="FF3300"/>
                  </a:solidFill>
                </a:rPr>
                <a:t> </a:t>
              </a:r>
              <a:r>
                <a:rPr lang="en-US" sz="4400" b="1" dirty="0" err="1">
                  <a:solidFill>
                    <a:srgbClr val="FF3300"/>
                  </a:solidFill>
                </a:rPr>
                <a:t>gì</a:t>
              </a:r>
              <a:r>
                <a:rPr lang="en-US" sz="4400" b="1" dirty="0">
                  <a:solidFill>
                    <a:srgbClr val="FF3300"/>
                  </a:solidFill>
                </a:rPr>
                <a:t> </a:t>
              </a:r>
              <a:r>
                <a:rPr lang="en-US" sz="4400" b="1" dirty="0" err="1">
                  <a:solidFill>
                    <a:srgbClr val="FF3300"/>
                  </a:solidFill>
                </a:rPr>
                <a:t>về</a:t>
              </a:r>
              <a:r>
                <a:rPr lang="en-US" sz="4400" b="1" dirty="0">
                  <a:solidFill>
                    <a:srgbClr val="FF3300"/>
                  </a:solidFill>
                </a:rPr>
                <a:t> Ai </a:t>
              </a:r>
              <a:r>
                <a:rPr lang="en-US" sz="4400" b="1" err="1">
                  <a:solidFill>
                    <a:srgbClr val="FF3300"/>
                  </a:solidFill>
                </a:rPr>
                <a:t>cập</a:t>
              </a:r>
              <a:r>
                <a:rPr lang="en-US" sz="4400" b="1">
                  <a:solidFill>
                    <a:srgbClr val="FF3300"/>
                  </a:solidFill>
                </a:rPr>
                <a:t> ?</a:t>
              </a:r>
              <a:endParaRPr lang="en-US" sz="4400" b="1" dirty="0">
                <a:solidFill>
                  <a:srgbClr val="FF3300"/>
                </a:solidFill>
              </a:endParaRPr>
            </a:p>
          </p:txBody>
        </p:sp>
      </p:grpSp>
    </p:spTree>
    <p:extLst>
      <p:ext uri="{BB962C8B-B14F-4D97-AF65-F5344CB8AC3E}">
        <p14:creationId xmlns:p14="http://schemas.microsoft.com/office/powerpoint/2010/main" val="1071300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diamond(in)">
                                      <p:cBhvr>
                                        <p:cTn id="7" dur="2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760"/>
                                        </p:tgtEl>
                                        <p:attrNameLst>
                                          <p:attrName>style.visibility</p:attrName>
                                        </p:attrNameLst>
                                      </p:cBhvr>
                                      <p:to>
                                        <p:strVal val="visible"/>
                                      </p:to>
                                    </p:set>
                                    <p:anim calcmode="lin" valueType="num">
                                      <p:cBhvr additive="base">
                                        <p:cTn id="12" dur="500" fill="hold"/>
                                        <p:tgtEl>
                                          <p:spTgt spid="1760"/>
                                        </p:tgtEl>
                                        <p:attrNameLst>
                                          <p:attrName>ppt_x</p:attrName>
                                        </p:attrNameLst>
                                      </p:cBhvr>
                                      <p:tavLst>
                                        <p:tav tm="0">
                                          <p:val>
                                            <p:strVal val="0-#ppt_w/2"/>
                                          </p:val>
                                        </p:tav>
                                        <p:tav tm="100000">
                                          <p:val>
                                            <p:strVal val="#ppt_x"/>
                                          </p:val>
                                        </p:tav>
                                      </p:tavLst>
                                    </p:anim>
                                    <p:anim calcmode="lin" valueType="num">
                                      <p:cBhvr additive="base">
                                        <p:cTn id="13" dur="500" fill="hold"/>
                                        <p:tgtEl>
                                          <p:spTgt spid="1760"/>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2000"/>
                                        <p:tgtEl>
                                          <p:spTgt spid="1034"/>
                                        </p:tgtEl>
                                      </p:cBhvr>
                                    </p:animEffect>
                                  </p:childTnLst>
                                </p:cTn>
                              </p:par>
                              <p:par>
                                <p:cTn id="17" presetID="1" presetClass="emph" presetSubtype="2" repeatCount="indefinite" fill="hold" nodeType="withEffect">
                                  <p:stCondLst>
                                    <p:cond delay="0"/>
                                  </p:stCondLst>
                                  <p:childTnLst>
                                    <p:animClr clrSpc="rgb" dir="cw">
                                      <p:cBhvr>
                                        <p:cTn id="18" dur="2000" fill="hold"/>
                                        <p:tgtEl>
                                          <p:spTgt spid="1034"/>
                                        </p:tgtEl>
                                        <p:attrNameLst>
                                          <p:attrName>fillcolor</p:attrName>
                                        </p:attrNameLst>
                                      </p:cBhvr>
                                      <p:to>
                                        <a:srgbClr val="66FF33"/>
                                      </p:to>
                                    </p:animClr>
                                    <p:set>
                                      <p:cBhvr>
                                        <p:cTn id="19" dur="2000" fill="hold"/>
                                        <p:tgtEl>
                                          <p:spTgt spid="1034"/>
                                        </p:tgtEl>
                                        <p:attrNameLst>
                                          <p:attrName>fill.type</p:attrName>
                                        </p:attrNameLst>
                                      </p:cBhvr>
                                      <p:to>
                                        <p:strVal val="solid"/>
                                      </p:to>
                                    </p:set>
                                    <p:set>
                                      <p:cBhvr>
                                        <p:cTn id="20" dur="2000" fill="hold"/>
                                        <p:tgtEl>
                                          <p:spTgt spid="1034"/>
                                        </p:tgtEl>
                                        <p:attrNameLst>
                                          <p:attrName>fill.on</p:attrName>
                                        </p:attrNameLst>
                                      </p:cBhvr>
                                      <p:to>
                                        <p:strVal val="true"/>
                                      </p:to>
                                    </p:set>
                                  </p:childTnLst>
                                </p:cTn>
                              </p:par>
                              <p:par>
                                <p:cTn id="21" presetID="4" presetClass="entr" presetSubtype="16" fill="hold" grpId="0" nodeType="withEffect">
                                  <p:stCondLst>
                                    <p:cond delay="0"/>
                                  </p:stCondLst>
                                  <p:childTnLst>
                                    <p:set>
                                      <p:cBhvr>
                                        <p:cTn id="22" dur="1" fill="hold">
                                          <p:stCondLst>
                                            <p:cond delay="0"/>
                                          </p:stCondLst>
                                        </p:cTn>
                                        <p:tgtEl>
                                          <p:spTgt spid="1078"/>
                                        </p:tgtEl>
                                        <p:attrNameLst>
                                          <p:attrName>style.visibility</p:attrName>
                                        </p:attrNameLst>
                                      </p:cBhvr>
                                      <p:to>
                                        <p:strVal val="visible"/>
                                      </p:to>
                                    </p:set>
                                    <p:animEffect transition="in" filter="box(in)">
                                      <p:cBhvr>
                                        <p:cTn id="23" dur="5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0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0" name="Group 1169">
            <a:extLst>
              <a:ext uri="{FF2B5EF4-FFF2-40B4-BE49-F238E27FC236}">
                <a16:creationId xmlns:a16="http://schemas.microsoft.com/office/drawing/2014/main" id="{C0DE5F8D-BA6F-4D79-8750-D5D821BE67D4}"/>
              </a:ext>
            </a:extLst>
          </p:cNvPr>
          <p:cNvGrpSpPr/>
          <p:nvPr/>
        </p:nvGrpSpPr>
        <p:grpSpPr>
          <a:xfrm>
            <a:off x="0" y="206509"/>
            <a:ext cx="515525" cy="5487270"/>
            <a:chOff x="130966" y="134608"/>
            <a:chExt cx="515525" cy="5487270"/>
          </a:xfrm>
          <a:solidFill>
            <a:srgbClr val="F9A314"/>
          </a:solidFill>
        </p:grpSpPr>
        <p:sp>
          <p:nvSpPr>
            <p:cNvPr id="63" name="Freeform: Shape 62">
              <a:extLst>
                <a:ext uri="{FF2B5EF4-FFF2-40B4-BE49-F238E27FC236}">
                  <a16:creationId xmlns:a16="http://schemas.microsoft.com/office/drawing/2014/main" id="{E90239CE-F0A2-4089-BE6F-BA49B7329B0F}"/>
                </a:ext>
              </a:extLst>
            </p:cNvPr>
            <p:cNvSpPr/>
            <p:nvPr/>
          </p:nvSpPr>
          <p:spPr>
            <a:xfrm rot="5400000">
              <a:off x="45789" y="1951814"/>
              <a:ext cx="718039" cy="279601"/>
            </a:xfrm>
            <a:custGeom>
              <a:avLst/>
              <a:gdLst>
                <a:gd name="connsiteX0" fmla="*/ 90011 w 120967"/>
                <a:gd name="connsiteY0" fmla="*/ 17614 h 42237"/>
                <a:gd name="connsiteX1" fmla="*/ 40196 w 120967"/>
                <a:gd name="connsiteY1" fmla="*/ 1327 h 42237"/>
                <a:gd name="connsiteX2" fmla="*/ 13716 w 120967"/>
                <a:gd name="connsiteY2" fmla="*/ 20853 h 42237"/>
                <a:gd name="connsiteX3" fmla="*/ 476 w 120967"/>
                <a:gd name="connsiteY3" fmla="*/ 21901 h 42237"/>
                <a:gd name="connsiteX4" fmla="*/ 0 w 120967"/>
                <a:gd name="connsiteY4" fmla="*/ 29140 h 42237"/>
                <a:gd name="connsiteX5" fmla="*/ 15716 w 120967"/>
                <a:gd name="connsiteY5" fmla="*/ 28949 h 42237"/>
                <a:gd name="connsiteX6" fmla="*/ 57626 w 120967"/>
                <a:gd name="connsiteY6" fmla="*/ 41617 h 42237"/>
                <a:gd name="connsiteX7" fmla="*/ 91535 w 120967"/>
                <a:gd name="connsiteY7" fmla="*/ 26187 h 42237"/>
                <a:gd name="connsiteX8" fmla="*/ 120396 w 120967"/>
                <a:gd name="connsiteY8" fmla="*/ 28568 h 42237"/>
                <a:gd name="connsiteX9" fmla="*/ 120968 w 120967"/>
                <a:gd name="connsiteY9" fmla="*/ 20186 h 42237"/>
                <a:gd name="connsiteX10" fmla="*/ 90011 w 120967"/>
                <a:gd name="connsiteY10" fmla="*/ 17614 h 42237"/>
                <a:gd name="connsiteX11" fmla="*/ 51721 w 120967"/>
                <a:gd name="connsiteY11" fmla="*/ 36760 h 42237"/>
                <a:gd name="connsiteX12" fmla="*/ 18288 w 120967"/>
                <a:gd name="connsiteY12" fmla="*/ 24472 h 42237"/>
                <a:gd name="connsiteX13" fmla="*/ 27432 w 120967"/>
                <a:gd name="connsiteY13" fmla="*/ 13233 h 42237"/>
                <a:gd name="connsiteX14" fmla="*/ 40957 w 120967"/>
                <a:gd name="connsiteY14" fmla="*/ 6661 h 42237"/>
                <a:gd name="connsiteX15" fmla="*/ 37338 w 120967"/>
                <a:gd name="connsiteY15" fmla="*/ 14757 h 42237"/>
                <a:gd name="connsiteX16" fmla="*/ 49911 w 120967"/>
                <a:gd name="connsiteY16" fmla="*/ 31711 h 42237"/>
                <a:gd name="connsiteX17" fmla="*/ 64675 w 120967"/>
                <a:gd name="connsiteY17" fmla="*/ 17043 h 42237"/>
                <a:gd name="connsiteX18" fmla="*/ 61341 w 120967"/>
                <a:gd name="connsiteY18" fmla="*/ 7042 h 42237"/>
                <a:gd name="connsiteX19" fmla="*/ 86963 w 120967"/>
                <a:gd name="connsiteY19" fmla="*/ 23329 h 42237"/>
                <a:gd name="connsiteX20" fmla="*/ 51721 w 120967"/>
                <a:gd name="connsiteY20" fmla="*/ 36760 h 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67" h="42237">
                  <a:moveTo>
                    <a:pt x="90011" y="17614"/>
                  </a:moveTo>
                  <a:cubicBezTo>
                    <a:pt x="90011" y="17614"/>
                    <a:pt x="65151" y="-5722"/>
                    <a:pt x="40196" y="1327"/>
                  </a:cubicBezTo>
                  <a:cubicBezTo>
                    <a:pt x="22860" y="6280"/>
                    <a:pt x="13716" y="20853"/>
                    <a:pt x="13716" y="20853"/>
                  </a:cubicBezTo>
                  <a:lnTo>
                    <a:pt x="476" y="21901"/>
                  </a:lnTo>
                  <a:lnTo>
                    <a:pt x="0" y="29140"/>
                  </a:lnTo>
                  <a:lnTo>
                    <a:pt x="15716" y="28949"/>
                  </a:lnTo>
                  <a:cubicBezTo>
                    <a:pt x="15716" y="28949"/>
                    <a:pt x="36957" y="45618"/>
                    <a:pt x="57626" y="41617"/>
                  </a:cubicBezTo>
                  <a:cubicBezTo>
                    <a:pt x="78296" y="37617"/>
                    <a:pt x="91535" y="26187"/>
                    <a:pt x="91535" y="26187"/>
                  </a:cubicBezTo>
                  <a:lnTo>
                    <a:pt x="120396" y="28568"/>
                  </a:lnTo>
                  <a:lnTo>
                    <a:pt x="120968" y="20186"/>
                  </a:lnTo>
                  <a:lnTo>
                    <a:pt x="90011" y="17614"/>
                  </a:lnTo>
                  <a:close/>
                  <a:moveTo>
                    <a:pt x="51721" y="36760"/>
                  </a:moveTo>
                  <a:cubicBezTo>
                    <a:pt x="30194" y="36093"/>
                    <a:pt x="18288" y="24472"/>
                    <a:pt x="18288" y="24472"/>
                  </a:cubicBezTo>
                  <a:cubicBezTo>
                    <a:pt x="18288" y="24472"/>
                    <a:pt x="19812" y="19043"/>
                    <a:pt x="27432" y="13233"/>
                  </a:cubicBezTo>
                  <a:cubicBezTo>
                    <a:pt x="31528" y="10090"/>
                    <a:pt x="35719" y="7899"/>
                    <a:pt x="40957" y="6661"/>
                  </a:cubicBezTo>
                  <a:cubicBezTo>
                    <a:pt x="39052" y="8566"/>
                    <a:pt x="37624" y="11137"/>
                    <a:pt x="37338" y="14757"/>
                  </a:cubicBezTo>
                  <a:cubicBezTo>
                    <a:pt x="36767" y="23520"/>
                    <a:pt x="42386" y="31045"/>
                    <a:pt x="49911" y="31711"/>
                  </a:cubicBezTo>
                  <a:cubicBezTo>
                    <a:pt x="57436" y="32378"/>
                    <a:pt x="64008" y="25806"/>
                    <a:pt x="64675" y="17043"/>
                  </a:cubicBezTo>
                  <a:cubicBezTo>
                    <a:pt x="64960" y="12661"/>
                    <a:pt x="63627" y="9328"/>
                    <a:pt x="61341" y="7042"/>
                  </a:cubicBezTo>
                  <a:cubicBezTo>
                    <a:pt x="75057" y="10566"/>
                    <a:pt x="86963" y="23329"/>
                    <a:pt x="86963" y="23329"/>
                  </a:cubicBezTo>
                  <a:cubicBezTo>
                    <a:pt x="86963" y="23329"/>
                    <a:pt x="73247" y="37426"/>
                    <a:pt x="51721" y="36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4" name="Graphic 1">
              <a:extLst>
                <a:ext uri="{FF2B5EF4-FFF2-40B4-BE49-F238E27FC236}">
                  <a16:creationId xmlns:a16="http://schemas.microsoft.com/office/drawing/2014/main" id="{3721F869-1C01-436A-B650-CF8C4672C87B}"/>
                </a:ext>
              </a:extLst>
            </p:cNvPr>
            <p:cNvGrpSpPr/>
            <p:nvPr/>
          </p:nvGrpSpPr>
          <p:grpSpPr>
            <a:xfrm rot="5400000">
              <a:off x="97476" y="220757"/>
              <a:ext cx="551249" cy="378951"/>
              <a:chOff x="5794247" y="3277838"/>
              <a:chExt cx="92868" cy="57245"/>
            </a:xfrm>
            <a:grpFill/>
          </p:grpSpPr>
          <p:sp>
            <p:nvSpPr>
              <p:cNvPr id="69" name="Freeform: Shape 68">
                <a:extLst>
                  <a:ext uri="{FF2B5EF4-FFF2-40B4-BE49-F238E27FC236}">
                    <a16:creationId xmlns:a16="http://schemas.microsoft.com/office/drawing/2014/main" id="{759BA40C-66B7-4F49-8829-864844F1266D}"/>
                  </a:ext>
                </a:extLst>
              </p:cNvPr>
              <p:cNvSpPr/>
              <p:nvPr/>
            </p:nvSpPr>
            <p:spPr>
              <a:xfrm>
                <a:off x="5810154" y="3277838"/>
                <a:ext cx="76961" cy="57245"/>
              </a:xfrm>
              <a:custGeom>
                <a:avLst/>
                <a:gdLst>
                  <a:gd name="connsiteX0" fmla="*/ 69342 w 76961"/>
                  <a:gd name="connsiteY0" fmla="*/ 0 h 57245"/>
                  <a:gd name="connsiteX1" fmla="*/ 4763 w 76961"/>
                  <a:gd name="connsiteY1" fmla="*/ 0 h 57245"/>
                  <a:gd name="connsiteX2" fmla="*/ 0 w 76961"/>
                  <a:gd name="connsiteY2" fmla="*/ 4096 h 57245"/>
                  <a:gd name="connsiteX3" fmla="*/ 44577 w 76961"/>
                  <a:gd name="connsiteY3" fmla="*/ 9906 h 57245"/>
                  <a:gd name="connsiteX4" fmla="*/ 46196 w 76961"/>
                  <a:gd name="connsiteY4" fmla="*/ 23146 h 57245"/>
                  <a:gd name="connsiteX5" fmla="*/ 55626 w 76961"/>
                  <a:gd name="connsiteY5" fmla="*/ 34195 h 57245"/>
                  <a:gd name="connsiteX6" fmla="*/ 55626 w 76961"/>
                  <a:gd name="connsiteY6" fmla="*/ 57245 h 57245"/>
                  <a:gd name="connsiteX7" fmla="*/ 76962 w 76961"/>
                  <a:gd name="connsiteY7" fmla="*/ 57245 h 57245"/>
                  <a:gd name="connsiteX8" fmla="*/ 76962 w 76961"/>
                  <a:gd name="connsiteY8" fmla="*/ 14288 h 57245"/>
                  <a:gd name="connsiteX9" fmla="*/ 69342 w 76961"/>
                  <a:gd name="connsiteY9" fmla="*/ 0 h 57245"/>
                  <a:gd name="connsiteX10" fmla="*/ 72771 w 76961"/>
                  <a:gd name="connsiteY10" fmla="*/ 53435 h 57245"/>
                  <a:gd name="connsiteX11" fmla="*/ 59245 w 76961"/>
                  <a:gd name="connsiteY11" fmla="*/ 53435 h 57245"/>
                  <a:gd name="connsiteX12" fmla="*/ 59245 w 76961"/>
                  <a:gd name="connsiteY12" fmla="*/ 29813 h 57245"/>
                  <a:gd name="connsiteX13" fmla="*/ 48768 w 76961"/>
                  <a:gd name="connsiteY13" fmla="*/ 19241 h 57245"/>
                  <a:gd name="connsiteX14" fmla="*/ 47530 w 76961"/>
                  <a:gd name="connsiteY14" fmla="*/ 3429 h 57245"/>
                  <a:gd name="connsiteX15" fmla="*/ 54673 w 76961"/>
                  <a:gd name="connsiteY15" fmla="*/ 3429 h 57245"/>
                  <a:gd name="connsiteX16" fmla="*/ 55912 w 76961"/>
                  <a:gd name="connsiteY16" fmla="*/ 14859 h 57245"/>
                  <a:gd name="connsiteX17" fmla="*/ 63817 w 76961"/>
                  <a:gd name="connsiteY17" fmla="*/ 10668 h 57245"/>
                  <a:gd name="connsiteX18" fmla="*/ 60769 w 76961"/>
                  <a:gd name="connsiteY18" fmla="*/ 3429 h 57245"/>
                  <a:gd name="connsiteX19" fmla="*/ 65627 w 76961"/>
                  <a:gd name="connsiteY19" fmla="*/ 3429 h 57245"/>
                  <a:gd name="connsiteX20" fmla="*/ 72200 w 76961"/>
                  <a:gd name="connsiteY20" fmla="*/ 12382 h 57245"/>
                  <a:gd name="connsiteX21" fmla="*/ 72771 w 76961"/>
                  <a:gd name="connsiteY21" fmla="*/ 53435 h 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61" h="57245">
                    <a:moveTo>
                      <a:pt x="69342" y="0"/>
                    </a:moveTo>
                    <a:lnTo>
                      <a:pt x="4763" y="0"/>
                    </a:lnTo>
                    <a:lnTo>
                      <a:pt x="0" y="4096"/>
                    </a:lnTo>
                    <a:lnTo>
                      <a:pt x="44577" y="9906"/>
                    </a:lnTo>
                    <a:cubicBezTo>
                      <a:pt x="44577" y="9906"/>
                      <a:pt x="42958" y="16859"/>
                      <a:pt x="46196" y="23146"/>
                    </a:cubicBezTo>
                    <a:cubicBezTo>
                      <a:pt x="49339" y="29432"/>
                      <a:pt x="55626" y="34195"/>
                      <a:pt x="55626" y="34195"/>
                    </a:cubicBezTo>
                    <a:lnTo>
                      <a:pt x="55626" y="57245"/>
                    </a:lnTo>
                    <a:lnTo>
                      <a:pt x="76962" y="57245"/>
                    </a:lnTo>
                    <a:cubicBezTo>
                      <a:pt x="76962" y="57245"/>
                      <a:pt x="76962" y="21526"/>
                      <a:pt x="76962" y="14288"/>
                    </a:cubicBezTo>
                    <a:cubicBezTo>
                      <a:pt x="76962" y="7048"/>
                      <a:pt x="69342" y="0"/>
                      <a:pt x="69342" y="0"/>
                    </a:cubicBezTo>
                    <a:close/>
                    <a:moveTo>
                      <a:pt x="72771" y="53435"/>
                    </a:moveTo>
                    <a:lnTo>
                      <a:pt x="59245" y="53435"/>
                    </a:lnTo>
                    <a:lnTo>
                      <a:pt x="59245" y="29813"/>
                    </a:lnTo>
                    <a:cubicBezTo>
                      <a:pt x="59245" y="29813"/>
                      <a:pt x="51530" y="26194"/>
                      <a:pt x="48768" y="19241"/>
                    </a:cubicBezTo>
                    <a:cubicBezTo>
                      <a:pt x="45911" y="12287"/>
                      <a:pt x="47530" y="3429"/>
                      <a:pt x="47530" y="3429"/>
                    </a:cubicBezTo>
                    <a:lnTo>
                      <a:pt x="54673" y="3429"/>
                    </a:lnTo>
                    <a:cubicBezTo>
                      <a:pt x="54673" y="3429"/>
                      <a:pt x="52102" y="13145"/>
                      <a:pt x="55912" y="14859"/>
                    </a:cubicBezTo>
                    <a:cubicBezTo>
                      <a:pt x="59722" y="16573"/>
                      <a:pt x="63627" y="14573"/>
                      <a:pt x="63817" y="10668"/>
                    </a:cubicBezTo>
                    <a:cubicBezTo>
                      <a:pt x="64103" y="6763"/>
                      <a:pt x="60769" y="3429"/>
                      <a:pt x="60769" y="3429"/>
                    </a:cubicBezTo>
                    <a:cubicBezTo>
                      <a:pt x="60769" y="3429"/>
                      <a:pt x="64865" y="3429"/>
                      <a:pt x="65627" y="3429"/>
                    </a:cubicBezTo>
                    <a:cubicBezTo>
                      <a:pt x="66389" y="3429"/>
                      <a:pt x="72200" y="12382"/>
                      <a:pt x="72200" y="12382"/>
                    </a:cubicBezTo>
                    <a:lnTo>
                      <a:pt x="72771" y="534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C97B3AC-AF35-4F33-A5E8-6CB20380932B}"/>
                  </a:ext>
                </a:extLst>
              </p:cNvPr>
              <p:cNvSpPr/>
              <p:nvPr/>
            </p:nvSpPr>
            <p:spPr>
              <a:xfrm>
                <a:off x="5794247" y="3296104"/>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465D500-5436-4292-9894-0BBB39A86026}"/>
                  </a:ext>
                </a:extLst>
              </p:cNvPr>
              <p:cNvSpPr/>
              <p:nvPr/>
            </p:nvSpPr>
            <p:spPr>
              <a:xfrm>
                <a:off x="5794247" y="3312011"/>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65" name="Freeform: Shape 64">
              <a:extLst>
                <a:ext uri="{FF2B5EF4-FFF2-40B4-BE49-F238E27FC236}">
                  <a16:creationId xmlns:a16="http://schemas.microsoft.com/office/drawing/2014/main" id="{F76F05A2-51BA-49E5-8A9B-779F6A2B63A5}"/>
                </a:ext>
              </a:extLst>
            </p:cNvPr>
            <p:cNvSpPr/>
            <p:nvPr/>
          </p:nvSpPr>
          <p:spPr>
            <a:xfrm rot="5400000">
              <a:off x="163916" y="994031"/>
              <a:ext cx="486578" cy="478573"/>
            </a:xfrm>
            <a:custGeom>
              <a:avLst/>
              <a:gdLst>
                <a:gd name="connsiteX0" fmla="*/ 81684 w 81973"/>
                <a:gd name="connsiteY0" fmla="*/ 46006 h 72294"/>
                <a:gd name="connsiteX1" fmla="*/ 38250 w 81973"/>
                <a:gd name="connsiteY1" fmla="*/ 29528 h 72294"/>
                <a:gd name="connsiteX2" fmla="*/ 37679 w 81973"/>
                <a:gd name="connsiteY2" fmla="*/ 28385 h 72294"/>
                <a:gd name="connsiteX3" fmla="*/ 48537 w 81973"/>
                <a:gd name="connsiteY3" fmla="*/ 22765 h 72294"/>
                <a:gd name="connsiteX4" fmla="*/ 43584 w 81973"/>
                <a:gd name="connsiteY4" fmla="*/ 7334 h 72294"/>
                <a:gd name="connsiteX5" fmla="*/ 43584 w 81973"/>
                <a:gd name="connsiteY5" fmla="*/ 16955 h 72294"/>
                <a:gd name="connsiteX6" fmla="*/ 29011 w 81973"/>
                <a:gd name="connsiteY6" fmla="*/ 18669 h 72294"/>
                <a:gd name="connsiteX7" fmla="*/ 33393 w 81973"/>
                <a:gd name="connsiteY7" fmla="*/ 10382 h 72294"/>
                <a:gd name="connsiteX8" fmla="*/ 23010 w 81973"/>
                <a:gd name="connsiteY8" fmla="*/ 0 h 72294"/>
                <a:gd name="connsiteX9" fmla="*/ 12628 w 81973"/>
                <a:gd name="connsiteY9" fmla="*/ 10382 h 72294"/>
                <a:gd name="connsiteX10" fmla="*/ 16152 w 81973"/>
                <a:gd name="connsiteY10" fmla="*/ 18098 h 72294"/>
                <a:gd name="connsiteX11" fmla="*/ 5580 w 81973"/>
                <a:gd name="connsiteY11" fmla="*/ 14954 h 72294"/>
                <a:gd name="connsiteX12" fmla="*/ 2246 w 81973"/>
                <a:gd name="connsiteY12" fmla="*/ 6858 h 72294"/>
                <a:gd name="connsiteX13" fmla="*/ 2532 w 81973"/>
                <a:gd name="connsiteY13" fmla="*/ 20860 h 72294"/>
                <a:gd name="connsiteX14" fmla="*/ 8532 w 81973"/>
                <a:gd name="connsiteY14" fmla="*/ 24860 h 72294"/>
                <a:gd name="connsiteX15" fmla="*/ 3865 w 81973"/>
                <a:gd name="connsiteY15" fmla="*/ 26099 h 72294"/>
                <a:gd name="connsiteX16" fmla="*/ 2627 w 81973"/>
                <a:gd name="connsiteY16" fmla="*/ 33814 h 72294"/>
                <a:gd name="connsiteX17" fmla="*/ 10056 w 81973"/>
                <a:gd name="connsiteY17" fmla="*/ 33814 h 72294"/>
                <a:gd name="connsiteX18" fmla="*/ 13866 w 81973"/>
                <a:gd name="connsiteY18" fmla="*/ 40576 h 72294"/>
                <a:gd name="connsiteX19" fmla="*/ 24344 w 81973"/>
                <a:gd name="connsiteY19" fmla="*/ 42863 h 72294"/>
                <a:gd name="connsiteX20" fmla="*/ 30821 w 81973"/>
                <a:gd name="connsiteY20" fmla="*/ 71914 h 72294"/>
                <a:gd name="connsiteX21" fmla="*/ 37584 w 81973"/>
                <a:gd name="connsiteY21" fmla="*/ 71914 h 72294"/>
                <a:gd name="connsiteX22" fmla="*/ 42537 w 81973"/>
                <a:gd name="connsiteY22" fmla="*/ 51626 h 72294"/>
                <a:gd name="connsiteX23" fmla="*/ 60158 w 81973"/>
                <a:gd name="connsiteY23" fmla="*/ 52007 h 72294"/>
                <a:gd name="connsiteX24" fmla="*/ 60158 w 81973"/>
                <a:gd name="connsiteY24" fmla="*/ 71914 h 72294"/>
                <a:gd name="connsiteX25" fmla="*/ 63968 w 81973"/>
                <a:gd name="connsiteY25" fmla="*/ 72295 h 72294"/>
                <a:gd name="connsiteX26" fmla="*/ 68254 w 81973"/>
                <a:gd name="connsiteY26" fmla="*/ 54674 h 72294"/>
                <a:gd name="connsiteX27" fmla="*/ 76541 w 81973"/>
                <a:gd name="connsiteY27" fmla="*/ 53340 h 72294"/>
                <a:gd name="connsiteX28" fmla="*/ 73683 w 81973"/>
                <a:gd name="connsiteY28" fmla="*/ 71914 h 72294"/>
                <a:gd name="connsiteX29" fmla="*/ 77779 w 81973"/>
                <a:gd name="connsiteY29" fmla="*/ 72295 h 72294"/>
                <a:gd name="connsiteX30" fmla="*/ 81684 w 81973"/>
                <a:gd name="connsiteY30" fmla="*/ 46006 h 72294"/>
                <a:gd name="connsiteX31" fmla="*/ 67778 w 81973"/>
                <a:gd name="connsiteY31" fmla="*/ 46196 h 72294"/>
                <a:gd name="connsiteX32" fmla="*/ 39298 w 81973"/>
                <a:gd name="connsiteY32" fmla="*/ 46196 h 72294"/>
                <a:gd name="connsiteX33" fmla="*/ 34250 w 81973"/>
                <a:gd name="connsiteY33" fmla="*/ 64580 h 72294"/>
                <a:gd name="connsiteX34" fmla="*/ 29011 w 81973"/>
                <a:gd name="connsiteY34" fmla="*/ 43815 h 72294"/>
                <a:gd name="connsiteX35" fmla="*/ 18915 w 81973"/>
                <a:gd name="connsiteY35" fmla="*/ 37624 h 72294"/>
                <a:gd name="connsiteX36" fmla="*/ 14057 w 81973"/>
                <a:gd name="connsiteY36" fmla="*/ 27813 h 72294"/>
                <a:gd name="connsiteX37" fmla="*/ 34250 w 81973"/>
                <a:gd name="connsiteY37" fmla="*/ 32671 h 72294"/>
                <a:gd name="connsiteX38" fmla="*/ 67778 w 81973"/>
                <a:gd name="connsiteY38" fmla="*/ 46196 h 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 h="72294">
                  <a:moveTo>
                    <a:pt x="81684" y="46006"/>
                  </a:moveTo>
                  <a:cubicBezTo>
                    <a:pt x="78636" y="35338"/>
                    <a:pt x="38250" y="29528"/>
                    <a:pt x="38250" y="29528"/>
                  </a:cubicBezTo>
                  <a:cubicBezTo>
                    <a:pt x="38250" y="29528"/>
                    <a:pt x="38060" y="29051"/>
                    <a:pt x="37679" y="28385"/>
                  </a:cubicBezTo>
                  <a:cubicBezTo>
                    <a:pt x="40536" y="28194"/>
                    <a:pt x="45299" y="27146"/>
                    <a:pt x="48537" y="22765"/>
                  </a:cubicBezTo>
                  <a:cubicBezTo>
                    <a:pt x="55205" y="13811"/>
                    <a:pt x="43584" y="7334"/>
                    <a:pt x="43584" y="7334"/>
                  </a:cubicBezTo>
                  <a:cubicBezTo>
                    <a:pt x="43584" y="7334"/>
                    <a:pt x="47966" y="13145"/>
                    <a:pt x="43584" y="16955"/>
                  </a:cubicBezTo>
                  <a:cubicBezTo>
                    <a:pt x="40346" y="19717"/>
                    <a:pt x="32916" y="19145"/>
                    <a:pt x="29011" y="18669"/>
                  </a:cubicBezTo>
                  <a:cubicBezTo>
                    <a:pt x="31583" y="16764"/>
                    <a:pt x="33393" y="13811"/>
                    <a:pt x="33393" y="10382"/>
                  </a:cubicBezTo>
                  <a:cubicBezTo>
                    <a:pt x="33393" y="4667"/>
                    <a:pt x="28725" y="0"/>
                    <a:pt x="23010" y="0"/>
                  </a:cubicBezTo>
                  <a:cubicBezTo>
                    <a:pt x="17295" y="0"/>
                    <a:pt x="12628" y="4667"/>
                    <a:pt x="12628" y="10382"/>
                  </a:cubicBezTo>
                  <a:cubicBezTo>
                    <a:pt x="12628" y="13526"/>
                    <a:pt x="14057" y="16193"/>
                    <a:pt x="16152" y="18098"/>
                  </a:cubicBezTo>
                  <a:cubicBezTo>
                    <a:pt x="12533" y="17812"/>
                    <a:pt x="7961" y="16955"/>
                    <a:pt x="5580" y="14954"/>
                  </a:cubicBezTo>
                  <a:cubicBezTo>
                    <a:pt x="1198" y="11144"/>
                    <a:pt x="2246" y="6858"/>
                    <a:pt x="2246" y="6858"/>
                  </a:cubicBezTo>
                  <a:cubicBezTo>
                    <a:pt x="2246" y="6858"/>
                    <a:pt x="-2993" y="14669"/>
                    <a:pt x="2532" y="20860"/>
                  </a:cubicBezTo>
                  <a:cubicBezTo>
                    <a:pt x="4532" y="23146"/>
                    <a:pt x="6627" y="24289"/>
                    <a:pt x="8532" y="24860"/>
                  </a:cubicBezTo>
                  <a:cubicBezTo>
                    <a:pt x="7008" y="25718"/>
                    <a:pt x="5389" y="26289"/>
                    <a:pt x="3865" y="26099"/>
                  </a:cubicBezTo>
                  <a:cubicBezTo>
                    <a:pt x="531" y="25622"/>
                    <a:pt x="2532" y="34100"/>
                    <a:pt x="2627" y="33814"/>
                  </a:cubicBezTo>
                  <a:cubicBezTo>
                    <a:pt x="2722" y="33433"/>
                    <a:pt x="10056" y="33814"/>
                    <a:pt x="10056" y="33814"/>
                  </a:cubicBezTo>
                  <a:cubicBezTo>
                    <a:pt x="10056" y="33814"/>
                    <a:pt x="10056" y="37814"/>
                    <a:pt x="13866" y="40576"/>
                  </a:cubicBezTo>
                  <a:cubicBezTo>
                    <a:pt x="17581" y="43244"/>
                    <a:pt x="24344" y="42863"/>
                    <a:pt x="24344" y="42863"/>
                  </a:cubicBezTo>
                  <a:lnTo>
                    <a:pt x="30821" y="71914"/>
                  </a:lnTo>
                  <a:lnTo>
                    <a:pt x="37584" y="71914"/>
                  </a:lnTo>
                  <a:lnTo>
                    <a:pt x="42537" y="51626"/>
                  </a:lnTo>
                  <a:lnTo>
                    <a:pt x="60158" y="52007"/>
                  </a:lnTo>
                  <a:lnTo>
                    <a:pt x="60158" y="71914"/>
                  </a:lnTo>
                  <a:lnTo>
                    <a:pt x="63968" y="72295"/>
                  </a:lnTo>
                  <a:lnTo>
                    <a:pt x="68254" y="54674"/>
                  </a:lnTo>
                  <a:lnTo>
                    <a:pt x="76541" y="53340"/>
                  </a:lnTo>
                  <a:lnTo>
                    <a:pt x="73683" y="71914"/>
                  </a:lnTo>
                  <a:lnTo>
                    <a:pt x="77779" y="72295"/>
                  </a:lnTo>
                  <a:cubicBezTo>
                    <a:pt x="77589" y="72200"/>
                    <a:pt x="83304" y="51816"/>
                    <a:pt x="81684" y="46006"/>
                  </a:cubicBezTo>
                  <a:close/>
                  <a:moveTo>
                    <a:pt x="67778" y="46196"/>
                  </a:moveTo>
                  <a:cubicBezTo>
                    <a:pt x="66063" y="51435"/>
                    <a:pt x="39298" y="46196"/>
                    <a:pt x="39298" y="46196"/>
                  </a:cubicBezTo>
                  <a:lnTo>
                    <a:pt x="34250" y="64580"/>
                  </a:lnTo>
                  <a:lnTo>
                    <a:pt x="29011" y="43815"/>
                  </a:lnTo>
                  <a:cubicBezTo>
                    <a:pt x="29011" y="43815"/>
                    <a:pt x="27678" y="38957"/>
                    <a:pt x="18915" y="37624"/>
                  </a:cubicBezTo>
                  <a:cubicBezTo>
                    <a:pt x="12152" y="36671"/>
                    <a:pt x="14057" y="27813"/>
                    <a:pt x="14057" y="27813"/>
                  </a:cubicBezTo>
                  <a:cubicBezTo>
                    <a:pt x="23772" y="9525"/>
                    <a:pt x="34250" y="32671"/>
                    <a:pt x="34250" y="32671"/>
                  </a:cubicBezTo>
                  <a:cubicBezTo>
                    <a:pt x="34250" y="32671"/>
                    <a:pt x="71207" y="36100"/>
                    <a:pt x="67778" y="461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6" name="Graphic 1">
              <a:extLst>
                <a:ext uri="{FF2B5EF4-FFF2-40B4-BE49-F238E27FC236}">
                  <a16:creationId xmlns:a16="http://schemas.microsoft.com/office/drawing/2014/main" id="{323804F0-5712-4BDC-93B9-6BE32A793037}"/>
                </a:ext>
              </a:extLst>
            </p:cNvPr>
            <p:cNvGrpSpPr/>
            <p:nvPr/>
          </p:nvGrpSpPr>
          <p:grpSpPr>
            <a:xfrm rot="5400000">
              <a:off x="43271" y="2733740"/>
              <a:ext cx="607223" cy="296197"/>
              <a:chOff x="5538787" y="3282755"/>
              <a:chExt cx="102298" cy="44744"/>
            </a:xfrm>
            <a:grpFill/>
          </p:grpSpPr>
          <p:sp>
            <p:nvSpPr>
              <p:cNvPr id="67" name="Freeform: Shape 66">
                <a:extLst>
                  <a:ext uri="{FF2B5EF4-FFF2-40B4-BE49-F238E27FC236}">
                    <a16:creationId xmlns:a16="http://schemas.microsoft.com/office/drawing/2014/main" id="{1FAECD10-D390-4613-BD96-D5763E3BBC25}"/>
                  </a:ext>
                </a:extLst>
              </p:cNvPr>
              <p:cNvSpPr/>
              <p:nvPr/>
            </p:nvSpPr>
            <p:spPr>
              <a:xfrm>
                <a:off x="5538787" y="3282755"/>
                <a:ext cx="77342" cy="38040"/>
              </a:xfrm>
              <a:custGeom>
                <a:avLst/>
                <a:gdLst>
                  <a:gd name="connsiteX0" fmla="*/ 857 w 77342"/>
                  <a:gd name="connsiteY0" fmla="*/ 28040 h 38040"/>
                  <a:gd name="connsiteX1" fmla="*/ 1143 w 77342"/>
                  <a:gd name="connsiteY1" fmla="*/ 38041 h 38040"/>
                  <a:gd name="connsiteX2" fmla="*/ 8858 w 77342"/>
                  <a:gd name="connsiteY2" fmla="*/ 37755 h 38040"/>
                  <a:gd name="connsiteX3" fmla="*/ 14288 w 77342"/>
                  <a:gd name="connsiteY3" fmla="*/ 32040 h 38040"/>
                  <a:gd name="connsiteX4" fmla="*/ 13811 w 77342"/>
                  <a:gd name="connsiteY4" fmla="*/ 18705 h 38040"/>
                  <a:gd name="connsiteX5" fmla="*/ 17145 w 77342"/>
                  <a:gd name="connsiteY5" fmla="*/ 10990 h 38040"/>
                  <a:gd name="connsiteX6" fmla="*/ 21717 w 77342"/>
                  <a:gd name="connsiteY6" fmla="*/ 6704 h 38040"/>
                  <a:gd name="connsiteX7" fmla="*/ 30194 w 77342"/>
                  <a:gd name="connsiteY7" fmla="*/ 15086 h 38040"/>
                  <a:gd name="connsiteX8" fmla="*/ 38767 w 77342"/>
                  <a:gd name="connsiteY8" fmla="*/ 8990 h 38040"/>
                  <a:gd name="connsiteX9" fmla="*/ 46196 w 77342"/>
                  <a:gd name="connsiteY9" fmla="*/ 14800 h 38040"/>
                  <a:gd name="connsiteX10" fmla="*/ 54388 w 77342"/>
                  <a:gd name="connsiteY10" fmla="*/ 9275 h 38040"/>
                  <a:gd name="connsiteX11" fmla="*/ 62103 w 77342"/>
                  <a:gd name="connsiteY11" fmla="*/ 14228 h 38040"/>
                  <a:gd name="connsiteX12" fmla="*/ 70104 w 77342"/>
                  <a:gd name="connsiteY12" fmla="*/ 13657 h 38040"/>
                  <a:gd name="connsiteX13" fmla="*/ 72581 w 77342"/>
                  <a:gd name="connsiteY13" fmla="*/ 20705 h 38040"/>
                  <a:gd name="connsiteX14" fmla="*/ 76867 w 77342"/>
                  <a:gd name="connsiteY14" fmla="*/ 20515 h 38040"/>
                  <a:gd name="connsiteX15" fmla="*/ 77343 w 77342"/>
                  <a:gd name="connsiteY15" fmla="*/ 5561 h 38040"/>
                  <a:gd name="connsiteX16" fmla="*/ 69818 w 77342"/>
                  <a:gd name="connsiteY16" fmla="*/ 2513 h 38040"/>
                  <a:gd name="connsiteX17" fmla="*/ 61532 w 77342"/>
                  <a:gd name="connsiteY17" fmla="*/ 6989 h 38040"/>
                  <a:gd name="connsiteX18" fmla="*/ 54197 w 77342"/>
                  <a:gd name="connsiteY18" fmla="*/ 1179 h 38040"/>
                  <a:gd name="connsiteX19" fmla="*/ 46673 w 77342"/>
                  <a:gd name="connsiteY19" fmla="*/ 5846 h 38040"/>
                  <a:gd name="connsiteX20" fmla="*/ 38862 w 77342"/>
                  <a:gd name="connsiteY20" fmla="*/ 1751 h 38040"/>
                  <a:gd name="connsiteX21" fmla="*/ 31433 w 77342"/>
                  <a:gd name="connsiteY21" fmla="*/ 3941 h 38040"/>
                  <a:gd name="connsiteX22" fmla="*/ 23717 w 77342"/>
                  <a:gd name="connsiteY22" fmla="*/ 36 h 38040"/>
                  <a:gd name="connsiteX23" fmla="*/ 9144 w 77342"/>
                  <a:gd name="connsiteY23" fmla="*/ 4799 h 38040"/>
                  <a:gd name="connsiteX24" fmla="*/ 7525 w 77342"/>
                  <a:gd name="connsiteY24" fmla="*/ 608 h 38040"/>
                  <a:gd name="connsiteX25" fmla="*/ 0 w 77342"/>
                  <a:gd name="connsiteY25" fmla="*/ 893 h 38040"/>
                  <a:gd name="connsiteX26" fmla="*/ 857 w 77342"/>
                  <a:gd name="connsiteY26" fmla="*/ 28040 h 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2" h="38040">
                    <a:moveTo>
                      <a:pt x="857" y="28040"/>
                    </a:moveTo>
                    <a:lnTo>
                      <a:pt x="1143" y="38041"/>
                    </a:lnTo>
                    <a:lnTo>
                      <a:pt x="8858" y="37755"/>
                    </a:lnTo>
                    <a:cubicBezTo>
                      <a:pt x="11906" y="37660"/>
                      <a:pt x="14383" y="35088"/>
                      <a:pt x="14288" y="32040"/>
                    </a:cubicBezTo>
                    <a:lnTo>
                      <a:pt x="13811" y="18705"/>
                    </a:lnTo>
                    <a:cubicBezTo>
                      <a:pt x="13811" y="15848"/>
                      <a:pt x="15050" y="12990"/>
                      <a:pt x="17145" y="10990"/>
                    </a:cubicBezTo>
                    <a:lnTo>
                      <a:pt x="21717" y="6704"/>
                    </a:lnTo>
                    <a:lnTo>
                      <a:pt x="30194" y="15086"/>
                    </a:lnTo>
                    <a:lnTo>
                      <a:pt x="38767" y="8990"/>
                    </a:lnTo>
                    <a:lnTo>
                      <a:pt x="46196" y="14800"/>
                    </a:lnTo>
                    <a:lnTo>
                      <a:pt x="54388" y="9275"/>
                    </a:lnTo>
                    <a:lnTo>
                      <a:pt x="62103" y="14228"/>
                    </a:lnTo>
                    <a:lnTo>
                      <a:pt x="70104" y="13657"/>
                    </a:lnTo>
                    <a:lnTo>
                      <a:pt x="72581" y="20705"/>
                    </a:lnTo>
                    <a:lnTo>
                      <a:pt x="76867" y="20515"/>
                    </a:lnTo>
                    <a:lnTo>
                      <a:pt x="77343" y="5561"/>
                    </a:lnTo>
                    <a:lnTo>
                      <a:pt x="69818" y="2513"/>
                    </a:lnTo>
                    <a:lnTo>
                      <a:pt x="61532" y="6989"/>
                    </a:lnTo>
                    <a:lnTo>
                      <a:pt x="54197" y="1179"/>
                    </a:lnTo>
                    <a:lnTo>
                      <a:pt x="46673" y="5846"/>
                    </a:lnTo>
                    <a:lnTo>
                      <a:pt x="38862" y="1751"/>
                    </a:lnTo>
                    <a:lnTo>
                      <a:pt x="31433" y="3941"/>
                    </a:lnTo>
                    <a:cubicBezTo>
                      <a:pt x="31433" y="3941"/>
                      <a:pt x="24955" y="-440"/>
                      <a:pt x="23717" y="36"/>
                    </a:cubicBezTo>
                    <a:cubicBezTo>
                      <a:pt x="22479" y="512"/>
                      <a:pt x="9144" y="4799"/>
                      <a:pt x="9144" y="4799"/>
                    </a:cubicBezTo>
                    <a:lnTo>
                      <a:pt x="7525" y="608"/>
                    </a:lnTo>
                    <a:lnTo>
                      <a:pt x="0" y="893"/>
                    </a:lnTo>
                    <a:lnTo>
                      <a:pt x="857" y="2804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A9D0B735-B86E-4A10-BCE9-7BB425FF4504}"/>
                  </a:ext>
                </a:extLst>
              </p:cNvPr>
              <p:cNvSpPr/>
              <p:nvPr/>
            </p:nvSpPr>
            <p:spPr>
              <a:xfrm>
                <a:off x="5563837" y="3289363"/>
                <a:ext cx="77247" cy="38136"/>
              </a:xfrm>
              <a:custGeom>
                <a:avLst/>
                <a:gdLst>
                  <a:gd name="connsiteX0" fmla="*/ 76390 w 77247"/>
                  <a:gd name="connsiteY0" fmla="*/ 10001 h 38136"/>
                  <a:gd name="connsiteX1" fmla="*/ 76105 w 77247"/>
                  <a:gd name="connsiteY1" fmla="*/ 0 h 38136"/>
                  <a:gd name="connsiteX2" fmla="*/ 72009 w 77247"/>
                  <a:gd name="connsiteY2" fmla="*/ 190 h 38136"/>
                  <a:gd name="connsiteX3" fmla="*/ 62960 w 77247"/>
                  <a:gd name="connsiteY3" fmla="*/ 9430 h 38136"/>
                  <a:gd name="connsiteX4" fmla="*/ 63341 w 77247"/>
                  <a:gd name="connsiteY4" fmla="*/ 19717 h 38136"/>
                  <a:gd name="connsiteX5" fmla="*/ 60389 w 77247"/>
                  <a:gd name="connsiteY5" fmla="*/ 26670 h 38136"/>
                  <a:gd name="connsiteX6" fmla="*/ 55435 w 77247"/>
                  <a:gd name="connsiteY6" fmla="*/ 31242 h 38136"/>
                  <a:gd name="connsiteX7" fmla="*/ 46958 w 77247"/>
                  <a:gd name="connsiteY7" fmla="*/ 22860 h 38136"/>
                  <a:gd name="connsiteX8" fmla="*/ 38386 w 77247"/>
                  <a:gd name="connsiteY8" fmla="*/ 28956 h 38136"/>
                  <a:gd name="connsiteX9" fmla="*/ 30956 w 77247"/>
                  <a:gd name="connsiteY9" fmla="*/ 23146 h 38136"/>
                  <a:gd name="connsiteX10" fmla="*/ 22765 w 77247"/>
                  <a:gd name="connsiteY10" fmla="*/ 28670 h 38136"/>
                  <a:gd name="connsiteX11" fmla="*/ 15049 w 77247"/>
                  <a:gd name="connsiteY11" fmla="*/ 23813 h 38136"/>
                  <a:gd name="connsiteX12" fmla="*/ 6001 w 77247"/>
                  <a:gd name="connsiteY12" fmla="*/ 27146 h 38136"/>
                  <a:gd name="connsiteX13" fmla="*/ 4667 w 77247"/>
                  <a:gd name="connsiteY13" fmla="*/ 17335 h 38136"/>
                  <a:gd name="connsiteX14" fmla="*/ 381 w 77247"/>
                  <a:gd name="connsiteY14" fmla="*/ 17526 h 38136"/>
                  <a:gd name="connsiteX15" fmla="*/ 0 w 77247"/>
                  <a:gd name="connsiteY15" fmla="*/ 32480 h 38136"/>
                  <a:gd name="connsiteX16" fmla="*/ 7525 w 77247"/>
                  <a:gd name="connsiteY16" fmla="*/ 35528 h 38136"/>
                  <a:gd name="connsiteX17" fmla="*/ 15716 w 77247"/>
                  <a:gd name="connsiteY17" fmla="*/ 31052 h 38136"/>
                  <a:gd name="connsiteX18" fmla="*/ 23051 w 77247"/>
                  <a:gd name="connsiteY18" fmla="*/ 36862 h 38136"/>
                  <a:gd name="connsiteX19" fmla="*/ 30575 w 77247"/>
                  <a:gd name="connsiteY19" fmla="*/ 32195 h 38136"/>
                  <a:gd name="connsiteX20" fmla="*/ 38386 w 77247"/>
                  <a:gd name="connsiteY20" fmla="*/ 36290 h 38136"/>
                  <a:gd name="connsiteX21" fmla="*/ 45815 w 77247"/>
                  <a:gd name="connsiteY21" fmla="*/ 34195 h 38136"/>
                  <a:gd name="connsiteX22" fmla="*/ 53531 w 77247"/>
                  <a:gd name="connsiteY22" fmla="*/ 38100 h 38136"/>
                  <a:gd name="connsiteX23" fmla="*/ 68104 w 77247"/>
                  <a:gd name="connsiteY23" fmla="*/ 33338 h 38136"/>
                  <a:gd name="connsiteX24" fmla="*/ 69723 w 77247"/>
                  <a:gd name="connsiteY24" fmla="*/ 37433 h 38136"/>
                  <a:gd name="connsiteX25" fmla="*/ 77248 w 77247"/>
                  <a:gd name="connsiteY25" fmla="*/ 37147 h 38136"/>
                  <a:gd name="connsiteX26" fmla="*/ 76390 w 77247"/>
                  <a:gd name="connsiteY26" fmla="*/ 10001 h 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247" h="38136">
                    <a:moveTo>
                      <a:pt x="76390" y="10001"/>
                    </a:moveTo>
                    <a:lnTo>
                      <a:pt x="76105" y="0"/>
                    </a:lnTo>
                    <a:lnTo>
                      <a:pt x="72009" y="190"/>
                    </a:lnTo>
                    <a:cubicBezTo>
                      <a:pt x="66770" y="286"/>
                      <a:pt x="62865" y="4477"/>
                      <a:pt x="62960" y="9430"/>
                    </a:cubicBezTo>
                    <a:lnTo>
                      <a:pt x="63341" y="19717"/>
                    </a:lnTo>
                    <a:cubicBezTo>
                      <a:pt x="63437" y="22289"/>
                      <a:pt x="62389" y="24860"/>
                      <a:pt x="60389" y="26670"/>
                    </a:cubicBezTo>
                    <a:lnTo>
                      <a:pt x="55435" y="31242"/>
                    </a:lnTo>
                    <a:lnTo>
                      <a:pt x="46958" y="22860"/>
                    </a:lnTo>
                    <a:lnTo>
                      <a:pt x="38386" y="28956"/>
                    </a:lnTo>
                    <a:lnTo>
                      <a:pt x="30956" y="23146"/>
                    </a:lnTo>
                    <a:lnTo>
                      <a:pt x="22765" y="28670"/>
                    </a:lnTo>
                    <a:lnTo>
                      <a:pt x="15049" y="23813"/>
                    </a:lnTo>
                    <a:lnTo>
                      <a:pt x="6001" y="27146"/>
                    </a:lnTo>
                    <a:lnTo>
                      <a:pt x="4667" y="17335"/>
                    </a:lnTo>
                    <a:lnTo>
                      <a:pt x="381" y="17526"/>
                    </a:lnTo>
                    <a:lnTo>
                      <a:pt x="0" y="32480"/>
                    </a:lnTo>
                    <a:lnTo>
                      <a:pt x="7525" y="35528"/>
                    </a:lnTo>
                    <a:lnTo>
                      <a:pt x="15716" y="31052"/>
                    </a:lnTo>
                    <a:lnTo>
                      <a:pt x="23051" y="36862"/>
                    </a:lnTo>
                    <a:lnTo>
                      <a:pt x="30575" y="32195"/>
                    </a:lnTo>
                    <a:lnTo>
                      <a:pt x="38386" y="36290"/>
                    </a:lnTo>
                    <a:lnTo>
                      <a:pt x="45815" y="34195"/>
                    </a:lnTo>
                    <a:cubicBezTo>
                      <a:pt x="45815" y="34195"/>
                      <a:pt x="52292" y="38576"/>
                      <a:pt x="53531" y="38100"/>
                    </a:cubicBezTo>
                    <a:cubicBezTo>
                      <a:pt x="54769" y="37624"/>
                      <a:pt x="68104" y="33338"/>
                      <a:pt x="68104" y="33338"/>
                    </a:cubicBezTo>
                    <a:lnTo>
                      <a:pt x="69723" y="37433"/>
                    </a:lnTo>
                    <a:lnTo>
                      <a:pt x="77248" y="37147"/>
                    </a:lnTo>
                    <a:lnTo>
                      <a:pt x="76390" y="100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161" name="Graphic 1">
              <a:extLst>
                <a:ext uri="{FF2B5EF4-FFF2-40B4-BE49-F238E27FC236}">
                  <a16:creationId xmlns:a16="http://schemas.microsoft.com/office/drawing/2014/main" id="{3C54BB0E-F089-4CE1-BF99-4B683D1B7737}"/>
                </a:ext>
              </a:extLst>
            </p:cNvPr>
            <p:cNvGrpSpPr/>
            <p:nvPr/>
          </p:nvGrpSpPr>
          <p:grpSpPr>
            <a:xfrm rot="5400000">
              <a:off x="62293" y="3539953"/>
              <a:ext cx="551249" cy="378951"/>
              <a:chOff x="5794247" y="3277838"/>
              <a:chExt cx="92868" cy="57245"/>
            </a:xfrm>
            <a:grpFill/>
          </p:grpSpPr>
          <p:sp>
            <p:nvSpPr>
              <p:cNvPr id="1162" name="Freeform: Shape 1161">
                <a:extLst>
                  <a:ext uri="{FF2B5EF4-FFF2-40B4-BE49-F238E27FC236}">
                    <a16:creationId xmlns:a16="http://schemas.microsoft.com/office/drawing/2014/main" id="{3D1E7D10-CC4C-44F9-A5A7-2C40A405C435}"/>
                  </a:ext>
                </a:extLst>
              </p:cNvPr>
              <p:cNvSpPr/>
              <p:nvPr/>
            </p:nvSpPr>
            <p:spPr>
              <a:xfrm>
                <a:off x="5810154" y="3277838"/>
                <a:ext cx="76961" cy="57245"/>
              </a:xfrm>
              <a:custGeom>
                <a:avLst/>
                <a:gdLst>
                  <a:gd name="connsiteX0" fmla="*/ 69342 w 76961"/>
                  <a:gd name="connsiteY0" fmla="*/ 0 h 57245"/>
                  <a:gd name="connsiteX1" fmla="*/ 4763 w 76961"/>
                  <a:gd name="connsiteY1" fmla="*/ 0 h 57245"/>
                  <a:gd name="connsiteX2" fmla="*/ 0 w 76961"/>
                  <a:gd name="connsiteY2" fmla="*/ 4096 h 57245"/>
                  <a:gd name="connsiteX3" fmla="*/ 44577 w 76961"/>
                  <a:gd name="connsiteY3" fmla="*/ 9906 h 57245"/>
                  <a:gd name="connsiteX4" fmla="*/ 46196 w 76961"/>
                  <a:gd name="connsiteY4" fmla="*/ 23146 h 57245"/>
                  <a:gd name="connsiteX5" fmla="*/ 55626 w 76961"/>
                  <a:gd name="connsiteY5" fmla="*/ 34195 h 57245"/>
                  <a:gd name="connsiteX6" fmla="*/ 55626 w 76961"/>
                  <a:gd name="connsiteY6" fmla="*/ 57245 h 57245"/>
                  <a:gd name="connsiteX7" fmla="*/ 76962 w 76961"/>
                  <a:gd name="connsiteY7" fmla="*/ 57245 h 57245"/>
                  <a:gd name="connsiteX8" fmla="*/ 76962 w 76961"/>
                  <a:gd name="connsiteY8" fmla="*/ 14288 h 57245"/>
                  <a:gd name="connsiteX9" fmla="*/ 69342 w 76961"/>
                  <a:gd name="connsiteY9" fmla="*/ 0 h 57245"/>
                  <a:gd name="connsiteX10" fmla="*/ 72771 w 76961"/>
                  <a:gd name="connsiteY10" fmla="*/ 53435 h 57245"/>
                  <a:gd name="connsiteX11" fmla="*/ 59245 w 76961"/>
                  <a:gd name="connsiteY11" fmla="*/ 53435 h 57245"/>
                  <a:gd name="connsiteX12" fmla="*/ 59245 w 76961"/>
                  <a:gd name="connsiteY12" fmla="*/ 29813 h 57245"/>
                  <a:gd name="connsiteX13" fmla="*/ 48768 w 76961"/>
                  <a:gd name="connsiteY13" fmla="*/ 19241 h 57245"/>
                  <a:gd name="connsiteX14" fmla="*/ 47530 w 76961"/>
                  <a:gd name="connsiteY14" fmla="*/ 3429 h 57245"/>
                  <a:gd name="connsiteX15" fmla="*/ 54673 w 76961"/>
                  <a:gd name="connsiteY15" fmla="*/ 3429 h 57245"/>
                  <a:gd name="connsiteX16" fmla="*/ 55912 w 76961"/>
                  <a:gd name="connsiteY16" fmla="*/ 14859 h 57245"/>
                  <a:gd name="connsiteX17" fmla="*/ 63817 w 76961"/>
                  <a:gd name="connsiteY17" fmla="*/ 10668 h 57245"/>
                  <a:gd name="connsiteX18" fmla="*/ 60769 w 76961"/>
                  <a:gd name="connsiteY18" fmla="*/ 3429 h 57245"/>
                  <a:gd name="connsiteX19" fmla="*/ 65627 w 76961"/>
                  <a:gd name="connsiteY19" fmla="*/ 3429 h 57245"/>
                  <a:gd name="connsiteX20" fmla="*/ 72200 w 76961"/>
                  <a:gd name="connsiteY20" fmla="*/ 12382 h 57245"/>
                  <a:gd name="connsiteX21" fmla="*/ 72771 w 76961"/>
                  <a:gd name="connsiteY21" fmla="*/ 53435 h 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61" h="57245">
                    <a:moveTo>
                      <a:pt x="69342" y="0"/>
                    </a:moveTo>
                    <a:lnTo>
                      <a:pt x="4763" y="0"/>
                    </a:lnTo>
                    <a:lnTo>
                      <a:pt x="0" y="4096"/>
                    </a:lnTo>
                    <a:lnTo>
                      <a:pt x="44577" y="9906"/>
                    </a:lnTo>
                    <a:cubicBezTo>
                      <a:pt x="44577" y="9906"/>
                      <a:pt x="42958" y="16859"/>
                      <a:pt x="46196" y="23146"/>
                    </a:cubicBezTo>
                    <a:cubicBezTo>
                      <a:pt x="49339" y="29432"/>
                      <a:pt x="55626" y="34195"/>
                      <a:pt x="55626" y="34195"/>
                    </a:cubicBezTo>
                    <a:lnTo>
                      <a:pt x="55626" y="57245"/>
                    </a:lnTo>
                    <a:lnTo>
                      <a:pt x="76962" y="57245"/>
                    </a:lnTo>
                    <a:cubicBezTo>
                      <a:pt x="76962" y="57245"/>
                      <a:pt x="76962" y="21526"/>
                      <a:pt x="76962" y="14288"/>
                    </a:cubicBezTo>
                    <a:cubicBezTo>
                      <a:pt x="76962" y="7048"/>
                      <a:pt x="69342" y="0"/>
                      <a:pt x="69342" y="0"/>
                    </a:cubicBezTo>
                    <a:close/>
                    <a:moveTo>
                      <a:pt x="72771" y="53435"/>
                    </a:moveTo>
                    <a:lnTo>
                      <a:pt x="59245" y="53435"/>
                    </a:lnTo>
                    <a:lnTo>
                      <a:pt x="59245" y="29813"/>
                    </a:lnTo>
                    <a:cubicBezTo>
                      <a:pt x="59245" y="29813"/>
                      <a:pt x="51530" y="26194"/>
                      <a:pt x="48768" y="19241"/>
                    </a:cubicBezTo>
                    <a:cubicBezTo>
                      <a:pt x="45911" y="12287"/>
                      <a:pt x="47530" y="3429"/>
                      <a:pt x="47530" y="3429"/>
                    </a:cubicBezTo>
                    <a:lnTo>
                      <a:pt x="54673" y="3429"/>
                    </a:lnTo>
                    <a:cubicBezTo>
                      <a:pt x="54673" y="3429"/>
                      <a:pt x="52102" y="13145"/>
                      <a:pt x="55912" y="14859"/>
                    </a:cubicBezTo>
                    <a:cubicBezTo>
                      <a:pt x="59722" y="16573"/>
                      <a:pt x="63627" y="14573"/>
                      <a:pt x="63817" y="10668"/>
                    </a:cubicBezTo>
                    <a:cubicBezTo>
                      <a:pt x="64103" y="6763"/>
                      <a:pt x="60769" y="3429"/>
                      <a:pt x="60769" y="3429"/>
                    </a:cubicBezTo>
                    <a:cubicBezTo>
                      <a:pt x="60769" y="3429"/>
                      <a:pt x="64865" y="3429"/>
                      <a:pt x="65627" y="3429"/>
                    </a:cubicBezTo>
                    <a:cubicBezTo>
                      <a:pt x="66389" y="3429"/>
                      <a:pt x="72200" y="12382"/>
                      <a:pt x="72200" y="12382"/>
                    </a:cubicBezTo>
                    <a:lnTo>
                      <a:pt x="72771" y="534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3" name="Freeform: Shape 1162">
                <a:extLst>
                  <a:ext uri="{FF2B5EF4-FFF2-40B4-BE49-F238E27FC236}">
                    <a16:creationId xmlns:a16="http://schemas.microsoft.com/office/drawing/2014/main" id="{E5D3F345-DDD7-4A42-8F05-2FEE33F89630}"/>
                  </a:ext>
                </a:extLst>
              </p:cNvPr>
              <p:cNvSpPr/>
              <p:nvPr/>
            </p:nvSpPr>
            <p:spPr>
              <a:xfrm>
                <a:off x="5794247" y="3296104"/>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4" name="Freeform: Shape 1163">
                <a:extLst>
                  <a:ext uri="{FF2B5EF4-FFF2-40B4-BE49-F238E27FC236}">
                    <a16:creationId xmlns:a16="http://schemas.microsoft.com/office/drawing/2014/main" id="{776DCA40-2106-4C87-BF17-8A4B4DC3F9EA}"/>
                  </a:ext>
                </a:extLst>
              </p:cNvPr>
              <p:cNvSpPr/>
              <p:nvPr/>
            </p:nvSpPr>
            <p:spPr>
              <a:xfrm>
                <a:off x="5794247" y="3312011"/>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66" name="Freeform: Shape 1165">
              <a:extLst>
                <a:ext uri="{FF2B5EF4-FFF2-40B4-BE49-F238E27FC236}">
                  <a16:creationId xmlns:a16="http://schemas.microsoft.com/office/drawing/2014/main" id="{8611D9ED-D9A5-4AC3-A350-80D176AE1E79}"/>
                </a:ext>
              </a:extLst>
            </p:cNvPr>
            <p:cNvSpPr/>
            <p:nvPr/>
          </p:nvSpPr>
          <p:spPr>
            <a:xfrm rot="5400000">
              <a:off x="126964" y="4342354"/>
              <a:ext cx="486578" cy="478573"/>
            </a:xfrm>
            <a:custGeom>
              <a:avLst/>
              <a:gdLst>
                <a:gd name="connsiteX0" fmla="*/ 81684 w 81973"/>
                <a:gd name="connsiteY0" fmla="*/ 46006 h 72294"/>
                <a:gd name="connsiteX1" fmla="*/ 38250 w 81973"/>
                <a:gd name="connsiteY1" fmla="*/ 29528 h 72294"/>
                <a:gd name="connsiteX2" fmla="*/ 37679 w 81973"/>
                <a:gd name="connsiteY2" fmla="*/ 28385 h 72294"/>
                <a:gd name="connsiteX3" fmla="*/ 48537 w 81973"/>
                <a:gd name="connsiteY3" fmla="*/ 22765 h 72294"/>
                <a:gd name="connsiteX4" fmla="*/ 43584 w 81973"/>
                <a:gd name="connsiteY4" fmla="*/ 7334 h 72294"/>
                <a:gd name="connsiteX5" fmla="*/ 43584 w 81973"/>
                <a:gd name="connsiteY5" fmla="*/ 16955 h 72294"/>
                <a:gd name="connsiteX6" fmla="*/ 29011 w 81973"/>
                <a:gd name="connsiteY6" fmla="*/ 18669 h 72294"/>
                <a:gd name="connsiteX7" fmla="*/ 33393 w 81973"/>
                <a:gd name="connsiteY7" fmla="*/ 10382 h 72294"/>
                <a:gd name="connsiteX8" fmla="*/ 23010 w 81973"/>
                <a:gd name="connsiteY8" fmla="*/ 0 h 72294"/>
                <a:gd name="connsiteX9" fmla="*/ 12628 w 81973"/>
                <a:gd name="connsiteY9" fmla="*/ 10382 h 72294"/>
                <a:gd name="connsiteX10" fmla="*/ 16152 w 81973"/>
                <a:gd name="connsiteY10" fmla="*/ 18098 h 72294"/>
                <a:gd name="connsiteX11" fmla="*/ 5580 w 81973"/>
                <a:gd name="connsiteY11" fmla="*/ 14954 h 72294"/>
                <a:gd name="connsiteX12" fmla="*/ 2246 w 81973"/>
                <a:gd name="connsiteY12" fmla="*/ 6858 h 72294"/>
                <a:gd name="connsiteX13" fmla="*/ 2532 w 81973"/>
                <a:gd name="connsiteY13" fmla="*/ 20860 h 72294"/>
                <a:gd name="connsiteX14" fmla="*/ 8532 w 81973"/>
                <a:gd name="connsiteY14" fmla="*/ 24860 h 72294"/>
                <a:gd name="connsiteX15" fmla="*/ 3865 w 81973"/>
                <a:gd name="connsiteY15" fmla="*/ 26099 h 72294"/>
                <a:gd name="connsiteX16" fmla="*/ 2627 w 81973"/>
                <a:gd name="connsiteY16" fmla="*/ 33814 h 72294"/>
                <a:gd name="connsiteX17" fmla="*/ 10056 w 81973"/>
                <a:gd name="connsiteY17" fmla="*/ 33814 h 72294"/>
                <a:gd name="connsiteX18" fmla="*/ 13866 w 81973"/>
                <a:gd name="connsiteY18" fmla="*/ 40576 h 72294"/>
                <a:gd name="connsiteX19" fmla="*/ 24344 w 81973"/>
                <a:gd name="connsiteY19" fmla="*/ 42863 h 72294"/>
                <a:gd name="connsiteX20" fmla="*/ 30821 w 81973"/>
                <a:gd name="connsiteY20" fmla="*/ 71914 h 72294"/>
                <a:gd name="connsiteX21" fmla="*/ 37584 w 81973"/>
                <a:gd name="connsiteY21" fmla="*/ 71914 h 72294"/>
                <a:gd name="connsiteX22" fmla="*/ 42537 w 81973"/>
                <a:gd name="connsiteY22" fmla="*/ 51626 h 72294"/>
                <a:gd name="connsiteX23" fmla="*/ 60158 w 81973"/>
                <a:gd name="connsiteY23" fmla="*/ 52007 h 72294"/>
                <a:gd name="connsiteX24" fmla="*/ 60158 w 81973"/>
                <a:gd name="connsiteY24" fmla="*/ 71914 h 72294"/>
                <a:gd name="connsiteX25" fmla="*/ 63968 w 81973"/>
                <a:gd name="connsiteY25" fmla="*/ 72295 h 72294"/>
                <a:gd name="connsiteX26" fmla="*/ 68254 w 81973"/>
                <a:gd name="connsiteY26" fmla="*/ 54674 h 72294"/>
                <a:gd name="connsiteX27" fmla="*/ 76541 w 81973"/>
                <a:gd name="connsiteY27" fmla="*/ 53340 h 72294"/>
                <a:gd name="connsiteX28" fmla="*/ 73683 w 81973"/>
                <a:gd name="connsiteY28" fmla="*/ 71914 h 72294"/>
                <a:gd name="connsiteX29" fmla="*/ 77779 w 81973"/>
                <a:gd name="connsiteY29" fmla="*/ 72295 h 72294"/>
                <a:gd name="connsiteX30" fmla="*/ 81684 w 81973"/>
                <a:gd name="connsiteY30" fmla="*/ 46006 h 72294"/>
                <a:gd name="connsiteX31" fmla="*/ 67778 w 81973"/>
                <a:gd name="connsiteY31" fmla="*/ 46196 h 72294"/>
                <a:gd name="connsiteX32" fmla="*/ 39298 w 81973"/>
                <a:gd name="connsiteY32" fmla="*/ 46196 h 72294"/>
                <a:gd name="connsiteX33" fmla="*/ 34250 w 81973"/>
                <a:gd name="connsiteY33" fmla="*/ 64580 h 72294"/>
                <a:gd name="connsiteX34" fmla="*/ 29011 w 81973"/>
                <a:gd name="connsiteY34" fmla="*/ 43815 h 72294"/>
                <a:gd name="connsiteX35" fmla="*/ 18915 w 81973"/>
                <a:gd name="connsiteY35" fmla="*/ 37624 h 72294"/>
                <a:gd name="connsiteX36" fmla="*/ 14057 w 81973"/>
                <a:gd name="connsiteY36" fmla="*/ 27813 h 72294"/>
                <a:gd name="connsiteX37" fmla="*/ 34250 w 81973"/>
                <a:gd name="connsiteY37" fmla="*/ 32671 h 72294"/>
                <a:gd name="connsiteX38" fmla="*/ 67778 w 81973"/>
                <a:gd name="connsiteY38" fmla="*/ 46196 h 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 h="72294">
                  <a:moveTo>
                    <a:pt x="81684" y="46006"/>
                  </a:moveTo>
                  <a:cubicBezTo>
                    <a:pt x="78636" y="35338"/>
                    <a:pt x="38250" y="29528"/>
                    <a:pt x="38250" y="29528"/>
                  </a:cubicBezTo>
                  <a:cubicBezTo>
                    <a:pt x="38250" y="29528"/>
                    <a:pt x="38060" y="29051"/>
                    <a:pt x="37679" y="28385"/>
                  </a:cubicBezTo>
                  <a:cubicBezTo>
                    <a:pt x="40536" y="28194"/>
                    <a:pt x="45299" y="27146"/>
                    <a:pt x="48537" y="22765"/>
                  </a:cubicBezTo>
                  <a:cubicBezTo>
                    <a:pt x="55205" y="13811"/>
                    <a:pt x="43584" y="7334"/>
                    <a:pt x="43584" y="7334"/>
                  </a:cubicBezTo>
                  <a:cubicBezTo>
                    <a:pt x="43584" y="7334"/>
                    <a:pt x="47966" y="13145"/>
                    <a:pt x="43584" y="16955"/>
                  </a:cubicBezTo>
                  <a:cubicBezTo>
                    <a:pt x="40346" y="19717"/>
                    <a:pt x="32916" y="19145"/>
                    <a:pt x="29011" y="18669"/>
                  </a:cubicBezTo>
                  <a:cubicBezTo>
                    <a:pt x="31583" y="16764"/>
                    <a:pt x="33393" y="13811"/>
                    <a:pt x="33393" y="10382"/>
                  </a:cubicBezTo>
                  <a:cubicBezTo>
                    <a:pt x="33393" y="4667"/>
                    <a:pt x="28725" y="0"/>
                    <a:pt x="23010" y="0"/>
                  </a:cubicBezTo>
                  <a:cubicBezTo>
                    <a:pt x="17295" y="0"/>
                    <a:pt x="12628" y="4667"/>
                    <a:pt x="12628" y="10382"/>
                  </a:cubicBezTo>
                  <a:cubicBezTo>
                    <a:pt x="12628" y="13526"/>
                    <a:pt x="14057" y="16193"/>
                    <a:pt x="16152" y="18098"/>
                  </a:cubicBezTo>
                  <a:cubicBezTo>
                    <a:pt x="12533" y="17812"/>
                    <a:pt x="7961" y="16955"/>
                    <a:pt x="5580" y="14954"/>
                  </a:cubicBezTo>
                  <a:cubicBezTo>
                    <a:pt x="1198" y="11144"/>
                    <a:pt x="2246" y="6858"/>
                    <a:pt x="2246" y="6858"/>
                  </a:cubicBezTo>
                  <a:cubicBezTo>
                    <a:pt x="2246" y="6858"/>
                    <a:pt x="-2993" y="14669"/>
                    <a:pt x="2532" y="20860"/>
                  </a:cubicBezTo>
                  <a:cubicBezTo>
                    <a:pt x="4532" y="23146"/>
                    <a:pt x="6627" y="24289"/>
                    <a:pt x="8532" y="24860"/>
                  </a:cubicBezTo>
                  <a:cubicBezTo>
                    <a:pt x="7008" y="25718"/>
                    <a:pt x="5389" y="26289"/>
                    <a:pt x="3865" y="26099"/>
                  </a:cubicBezTo>
                  <a:cubicBezTo>
                    <a:pt x="531" y="25622"/>
                    <a:pt x="2532" y="34100"/>
                    <a:pt x="2627" y="33814"/>
                  </a:cubicBezTo>
                  <a:cubicBezTo>
                    <a:pt x="2722" y="33433"/>
                    <a:pt x="10056" y="33814"/>
                    <a:pt x="10056" y="33814"/>
                  </a:cubicBezTo>
                  <a:cubicBezTo>
                    <a:pt x="10056" y="33814"/>
                    <a:pt x="10056" y="37814"/>
                    <a:pt x="13866" y="40576"/>
                  </a:cubicBezTo>
                  <a:cubicBezTo>
                    <a:pt x="17581" y="43244"/>
                    <a:pt x="24344" y="42863"/>
                    <a:pt x="24344" y="42863"/>
                  </a:cubicBezTo>
                  <a:lnTo>
                    <a:pt x="30821" y="71914"/>
                  </a:lnTo>
                  <a:lnTo>
                    <a:pt x="37584" y="71914"/>
                  </a:lnTo>
                  <a:lnTo>
                    <a:pt x="42537" y="51626"/>
                  </a:lnTo>
                  <a:lnTo>
                    <a:pt x="60158" y="52007"/>
                  </a:lnTo>
                  <a:lnTo>
                    <a:pt x="60158" y="71914"/>
                  </a:lnTo>
                  <a:lnTo>
                    <a:pt x="63968" y="72295"/>
                  </a:lnTo>
                  <a:lnTo>
                    <a:pt x="68254" y="54674"/>
                  </a:lnTo>
                  <a:lnTo>
                    <a:pt x="76541" y="53340"/>
                  </a:lnTo>
                  <a:lnTo>
                    <a:pt x="73683" y="71914"/>
                  </a:lnTo>
                  <a:lnTo>
                    <a:pt x="77779" y="72295"/>
                  </a:lnTo>
                  <a:cubicBezTo>
                    <a:pt x="77589" y="72200"/>
                    <a:pt x="83304" y="51816"/>
                    <a:pt x="81684" y="46006"/>
                  </a:cubicBezTo>
                  <a:close/>
                  <a:moveTo>
                    <a:pt x="67778" y="46196"/>
                  </a:moveTo>
                  <a:cubicBezTo>
                    <a:pt x="66063" y="51435"/>
                    <a:pt x="39298" y="46196"/>
                    <a:pt x="39298" y="46196"/>
                  </a:cubicBezTo>
                  <a:lnTo>
                    <a:pt x="34250" y="64580"/>
                  </a:lnTo>
                  <a:lnTo>
                    <a:pt x="29011" y="43815"/>
                  </a:lnTo>
                  <a:cubicBezTo>
                    <a:pt x="29011" y="43815"/>
                    <a:pt x="27678" y="38957"/>
                    <a:pt x="18915" y="37624"/>
                  </a:cubicBezTo>
                  <a:cubicBezTo>
                    <a:pt x="12152" y="36671"/>
                    <a:pt x="14057" y="27813"/>
                    <a:pt x="14057" y="27813"/>
                  </a:cubicBezTo>
                  <a:cubicBezTo>
                    <a:pt x="23772" y="9525"/>
                    <a:pt x="34250" y="32671"/>
                    <a:pt x="34250" y="32671"/>
                  </a:cubicBezTo>
                  <a:cubicBezTo>
                    <a:pt x="34250" y="32671"/>
                    <a:pt x="71207" y="36100"/>
                    <a:pt x="67778" y="461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8" name="Freeform: Shape 1167">
              <a:extLst>
                <a:ext uri="{FF2B5EF4-FFF2-40B4-BE49-F238E27FC236}">
                  <a16:creationId xmlns:a16="http://schemas.microsoft.com/office/drawing/2014/main" id="{A23D83B8-AC91-4997-A089-84B0FD559F81}"/>
                </a:ext>
              </a:extLst>
            </p:cNvPr>
            <p:cNvSpPr/>
            <p:nvPr/>
          </p:nvSpPr>
          <p:spPr>
            <a:xfrm rot="5400000">
              <a:off x="41607" y="5123058"/>
              <a:ext cx="718039" cy="279601"/>
            </a:xfrm>
            <a:custGeom>
              <a:avLst/>
              <a:gdLst>
                <a:gd name="connsiteX0" fmla="*/ 90011 w 120967"/>
                <a:gd name="connsiteY0" fmla="*/ 17614 h 42237"/>
                <a:gd name="connsiteX1" fmla="*/ 40196 w 120967"/>
                <a:gd name="connsiteY1" fmla="*/ 1327 h 42237"/>
                <a:gd name="connsiteX2" fmla="*/ 13716 w 120967"/>
                <a:gd name="connsiteY2" fmla="*/ 20853 h 42237"/>
                <a:gd name="connsiteX3" fmla="*/ 476 w 120967"/>
                <a:gd name="connsiteY3" fmla="*/ 21901 h 42237"/>
                <a:gd name="connsiteX4" fmla="*/ 0 w 120967"/>
                <a:gd name="connsiteY4" fmla="*/ 29140 h 42237"/>
                <a:gd name="connsiteX5" fmla="*/ 15716 w 120967"/>
                <a:gd name="connsiteY5" fmla="*/ 28949 h 42237"/>
                <a:gd name="connsiteX6" fmla="*/ 57626 w 120967"/>
                <a:gd name="connsiteY6" fmla="*/ 41617 h 42237"/>
                <a:gd name="connsiteX7" fmla="*/ 91535 w 120967"/>
                <a:gd name="connsiteY7" fmla="*/ 26187 h 42237"/>
                <a:gd name="connsiteX8" fmla="*/ 120396 w 120967"/>
                <a:gd name="connsiteY8" fmla="*/ 28568 h 42237"/>
                <a:gd name="connsiteX9" fmla="*/ 120968 w 120967"/>
                <a:gd name="connsiteY9" fmla="*/ 20186 h 42237"/>
                <a:gd name="connsiteX10" fmla="*/ 90011 w 120967"/>
                <a:gd name="connsiteY10" fmla="*/ 17614 h 42237"/>
                <a:gd name="connsiteX11" fmla="*/ 51721 w 120967"/>
                <a:gd name="connsiteY11" fmla="*/ 36760 h 42237"/>
                <a:gd name="connsiteX12" fmla="*/ 18288 w 120967"/>
                <a:gd name="connsiteY12" fmla="*/ 24472 h 42237"/>
                <a:gd name="connsiteX13" fmla="*/ 27432 w 120967"/>
                <a:gd name="connsiteY13" fmla="*/ 13233 h 42237"/>
                <a:gd name="connsiteX14" fmla="*/ 40957 w 120967"/>
                <a:gd name="connsiteY14" fmla="*/ 6661 h 42237"/>
                <a:gd name="connsiteX15" fmla="*/ 37338 w 120967"/>
                <a:gd name="connsiteY15" fmla="*/ 14757 h 42237"/>
                <a:gd name="connsiteX16" fmla="*/ 49911 w 120967"/>
                <a:gd name="connsiteY16" fmla="*/ 31711 h 42237"/>
                <a:gd name="connsiteX17" fmla="*/ 64675 w 120967"/>
                <a:gd name="connsiteY17" fmla="*/ 17043 h 42237"/>
                <a:gd name="connsiteX18" fmla="*/ 61341 w 120967"/>
                <a:gd name="connsiteY18" fmla="*/ 7042 h 42237"/>
                <a:gd name="connsiteX19" fmla="*/ 86963 w 120967"/>
                <a:gd name="connsiteY19" fmla="*/ 23329 h 42237"/>
                <a:gd name="connsiteX20" fmla="*/ 51721 w 120967"/>
                <a:gd name="connsiteY20" fmla="*/ 36760 h 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67" h="42237">
                  <a:moveTo>
                    <a:pt x="90011" y="17614"/>
                  </a:moveTo>
                  <a:cubicBezTo>
                    <a:pt x="90011" y="17614"/>
                    <a:pt x="65151" y="-5722"/>
                    <a:pt x="40196" y="1327"/>
                  </a:cubicBezTo>
                  <a:cubicBezTo>
                    <a:pt x="22860" y="6280"/>
                    <a:pt x="13716" y="20853"/>
                    <a:pt x="13716" y="20853"/>
                  </a:cubicBezTo>
                  <a:lnTo>
                    <a:pt x="476" y="21901"/>
                  </a:lnTo>
                  <a:lnTo>
                    <a:pt x="0" y="29140"/>
                  </a:lnTo>
                  <a:lnTo>
                    <a:pt x="15716" y="28949"/>
                  </a:lnTo>
                  <a:cubicBezTo>
                    <a:pt x="15716" y="28949"/>
                    <a:pt x="36957" y="45618"/>
                    <a:pt x="57626" y="41617"/>
                  </a:cubicBezTo>
                  <a:cubicBezTo>
                    <a:pt x="78296" y="37617"/>
                    <a:pt x="91535" y="26187"/>
                    <a:pt x="91535" y="26187"/>
                  </a:cubicBezTo>
                  <a:lnTo>
                    <a:pt x="120396" y="28568"/>
                  </a:lnTo>
                  <a:lnTo>
                    <a:pt x="120968" y="20186"/>
                  </a:lnTo>
                  <a:lnTo>
                    <a:pt x="90011" y="17614"/>
                  </a:lnTo>
                  <a:close/>
                  <a:moveTo>
                    <a:pt x="51721" y="36760"/>
                  </a:moveTo>
                  <a:cubicBezTo>
                    <a:pt x="30194" y="36093"/>
                    <a:pt x="18288" y="24472"/>
                    <a:pt x="18288" y="24472"/>
                  </a:cubicBezTo>
                  <a:cubicBezTo>
                    <a:pt x="18288" y="24472"/>
                    <a:pt x="19812" y="19043"/>
                    <a:pt x="27432" y="13233"/>
                  </a:cubicBezTo>
                  <a:cubicBezTo>
                    <a:pt x="31528" y="10090"/>
                    <a:pt x="35719" y="7899"/>
                    <a:pt x="40957" y="6661"/>
                  </a:cubicBezTo>
                  <a:cubicBezTo>
                    <a:pt x="39052" y="8566"/>
                    <a:pt x="37624" y="11137"/>
                    <a:pt x="37338" y="14757"/>
                  </a:cubicBezTo>
                  <a:cubicBezTo>
                    <a:pt x="36767" y="23520"/>
                    <a:pt x="42386" y="31045"/>
                    <a:pt x="49911" y="31711"/>
                  </a:cubicBezTo>
                  <a:cubicBezTo>
                    <a:pt x="57436" y="32378"/>
                    <a:pt x="64008" y="25806"/>
                    <a:pt x="64675" y="17043"/>
                  </a:cubicBezTo>
                  <a:cubicBezTo>
                    <a:pt x="64960" y="12661"/>
                    <a:pt x="63627" y="9328"/>
                    <a:pt x="61341" y="7042"/>
                  </a:cubicBezTo>
                  <a:cubicBezTo>
                    <a:pt x="75057" y="10566"/>
                    <a:pt x="86963" y="23329"/>
                    <a:pt x="86963" y="23329"/>
                  </a:cubicBezTo>
                  <a:cubicBezTo>
                    <a:pt x="86963" y="23329"/>
                    <a:pt x="73247" y="37426"/>
                    <a:pt x="51721" y="36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aphicFrame>
        <p:nvGraphicFramePr>
          <p:cNvPr id="826" name="Group 43">
            <a:extLst>
              <a:ext uri="{FF2B5EF4-FFF2-40B4-BE49-F238E27FC236}">
                <a16:creationId xmlns:a16="http://schemas.microsoft.com/office/drawing/2014/main" id="{F5FA8A7F-5D77-42AD-8E98-538F14E07946}"/>
              </a:ext>
            </a:extLst>
          </p:cNvPr>
          <p:cNvGraphicFramePr>
            <a:graphicFrameLocks noGrp="1"/>
          </p:cNvGraphicFramePr>
          <p:nvPr>
            <p:extLst>
              <p:ext uri="{D42A27DB-BD31-4B8C-83A1-F6EECF244321}">
                <p14:modId xmlns:p14="http://schemas.microsoft.com/office/powerpoint/2010/main" val="1925713188"/>
              </p:ext>
            </p:extLst>
          </p:nvPr>
        </p:nvGraphicFramePr>
        <p:xfrm>
          <a:off x="757880" y="381000"/>
          <a:ext cx="10913164" cy="6466865"/>
        </p:xfrm>
        <a:graphic>
          <a:graphicData uri="http://schemas.openxmlformats.org/drawingml/2006/table">
            <a:tbl>
              <a:tblPr>
                <a:tableStyleId>{775DCB02-9BB8-47FD-8907-85C794F793BA}</a:tableStyleId>
              </a:tblPr>
              <a:tblGrid>
                <a:gridCol w="3161144">
                  <a:extLst>
                    <a:ext uri="{9D8B030D-6E8A-4147-A177-3AD203B41FA5}">
                      <a16:colId xmlns:a16="http://schemas.microsoft.com/office/drawing/2014/main" val="20000"/>
                    </a:ext>
                  </a:extLst>
                </a:gridCol>
                <a:gridCol w="7752020">
                  <a:extLst>
                    <a:ext uri="{9D8B030D-6E8A-4147-A177-3AD203B41FA5}">
                      <a16:colId xmlns:a16="http://schemas.microsoft.com/office/drawing/2014/main" val="20001"/>
                    </a:ext>
                  </a:extLst>
                </a:gridCol>
              </a:tblGrid>
              <a:tr h="909308">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u="none" strike="noStrike" cap="none" normalizeH="0" baseline="0" dirty="0">
                          <a:ln>
                            <a:noFill/>
                          </a:ln>
                          <a:solidFill>
                            <a:schemeClr val="bg1"/>
                          </a:solidFill>
                          <a:effectLst/>
                        </a:rPr>
                        <a:t>Ai </a:t>
                      </a:r>
                      <a:r>
                        <a:rPr kumimoji="0" lang="en-US" sz="4800" b="1" u="none" strike="noStrike" cap="none" normalizeH="0" baseline="0" dirty="0" err="1">
                          <a:ln>
                            <a:noFill/>
                          </a:ln>
                          <a:solidFill>
                            <a:schemeClr val="bg1"/>
                          </a:solidFill>
                          <a:effectLst/>
                        </a:rPr>
                        <a:t>Cập</a:t>
                      </a:r>
                      <a:endParaRPr kumimoji="0" lang="en-US" sz="4800" b="1" i="0" u="none" strike="noStrike" cap="none" normalizeH="0" baseline="0" dirty="0">
                        <a:ln>
                          <a:noFill/>
                        </a:ln>
                        <a:solidFill>
                          <a:schemeClr val="bg1"/>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8371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Các yếu tố</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33CC"/>
                          </a:solidFill>
                          <a:effectLst/>
                        </a:rPr>
                        <a:t>Đặc</a:t>
                      </a:r>
                      <a:r>
                        <a:rPr kumimoji="0" lang="en-US" sz="3200" b="1" u="none" strike="noStrike" cap="none" normalizeH="0" baseline="0" dirty="0">
                          <a:ln>
                            <a:noFill/>
                          </a:ln>
                          <a:solidFill>
                            <a:srgbClr val="0033CC"/>
                          </a:solidFill>
                          <a:effectLst/>
                        </a:rPr>
                        <a:t> </a:t>
                      </a:r>
                      <a:r>
                        <a:rPr kumimoji="0" lang="en-US" sz="3200" b="1" u="none" strike="noStrike" cap="none" normalizeH="0" baseline="0" dirty="0" err="1">
                          <a:ln>
                            <a:noFill/>
                          </a:ln>
                          <a:solidFill>
                            <a:srgbClr val="0033CC"/>
                          </a:solidFill>
                          <a:effectLst/>
                        </a:rPr>
                        <a:t>điểm</a:t>
                      </a:r>
                      <a:endParaRPr kumimoji="0" lang="en-US" sz="3200" b="1" i="0" u="none" strike="noStrike" cap="none" normalizeH="0" baseline="0" dirty="0">
                        <a:ln>
                          <a:noFill/>
                        </a:ln>
                        <a:solidFill>
                          <a:srgbClr val="0033CC"/>
                        </a:solidFill>
                        <a:effectLst/>
                        <a:latin typeface="Arial" panose="020B0604020202020204" pitchFamily="34"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3056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Vị trí địa lí</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7628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Sông  ngòi</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4875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33CC"/>
                          </a:solidFill>
                          <a:effectLst/>
                        </a:rPr>
                        <a:t>Công</a:t>
                      </a:r>
                      <a:r>
                        <a:rPr kumimoji="0" lang="en-US" sz="3200" b="1" u="none" strike="noStrike" cap="none" normalizeH="0" baseline="0" dirty="0">
                          <a:ln>
                            <a:noFill/>
                          </a:ln>
                          <a:solidFill>
                            <a:srgbClr val="0033CC"/>
                          </a:solidFill>
                          <a:effectLst/>
                        </a:rPr>
                        <a:t> </a:t>
                      </a:r>
                      <a:r>
                        <a:rPr kumimoji="0" lang="en-US" sz="3200" b="1" u="none" strike="noStrike" cap="none" normalizeH="0" baseline="0" err="1">
                          <a:ln>
                            <a:noFill/>
                          </a:ln>
                          <a:solidFill>
                            <a:srgbClr val="0033CC"/>
                          </a:solidFill>
                          <a:effectLst/>
                        </a:rPr>
                        <a:t>trình</a:t>
                      </a:r>
                      <a:r>
                        <a:rPr kumimoji="0" lang="en-US" sz="3200" b="1" u="none" strike="noStrike" cap="none" normalizeH="0" baseline="0">
                          <a:ln>
                            <a:noFill/>
                          </a:ln>
                          <a:solidFill>
                            <a:srgbClr val="0033CC"/>
                          </a:solidFill>
                          <a:effectLst/>
                        </a:rPr>
                        <a:t> </a:t>
                      </a:r>
                      <a:br>
                        <a:rPr kumimoji="0" lang="en-US" sz="3200" b="1" u="none" strike="noStrike" cap="none" normalizeH="0" baseline="0">
                          <a:ln>
                            <a:noFill/>
                          </a:ln>
                          <a:solidFill>
                            <a:srgbClr val="0033CC"/>
                          </a:solidFill>
                          <a:effectLst/>
                        </a:rPr>
                      </a:br>
                      <a:r>
                        <a:rPr kumimoji="0" lang="en-US" sz="3200" b="1" u="none" strike="noStrike" cap="none" normalizeH="0" baseline="0">
                          <a:ln>
                            <a:noFill/>
                          </a:ln>
                          <a:solidFill>
                            <a:srgbClr val="0033CC"/>
                          </a:solidFill>
                          <a:effectLst/>
                        </a:rPr>
                        <a:t>kiến </a:t>
                      </a:r>
                      <a:r>
                        <a:rPr kumimoji="0" lang="en-US" sz="3200" b="1" u="none" strike="noStrike" cap="none" normalizeH="0" baseline="0" dirty="0" err="1">
                          <a:ln>
                            <a:noFill/>
                          </a:ln>
                          <a:solidFill>
                            <a:srgbClr val="0033CC"/>
                          </a:solidFill>
                          <a:effectLst/>
                        </a:rPr>
                        <a:t>trúc</a:t>
                      </a:r>
                      <a:endParaRPr kumimoji="0" lang="en-US" sz="3200" b="1" u="none" strike="noStrike" cap="none" normalizeH="0" baseline="0" dirty="0">
                        <a:ln>
                          <a:noFill/>
                        </a:ln>
                        <a:solidFill>
                          <a:srgbClr val="0033CC"/>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827" name="Text Box 21">
            <a:extLst>
              <a:ext uri="{FF2B5EF4-FFF2-40B4-BE49-F238E27FC236}">
                <a16:creationId xmlns:a16="http://schemas.microsoft.com/office/drawing/2014/main" id="{6FE5B374-1D18-4C9F-BBD4-82AEB77A51D5}"/>
              </a:ext>
            </a:extLst>
          </p:cNvPr>
          <p:cNvSpPr txBox="1">
            <a:spLocks noChangeArrowheads="1"/>
          </p:cNvSpPr>
          <p:nvPr/>
        </p:nvSpPr>
        <p:spPr bwMode="auto">
          <a:xfrm>
            <a:off x="4147122" y="2323169"/>
            <a:ext cx="7543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b="1" dirty="0" err="1">
                <a:solidFill>
                  <a:srgbClr val="FF3300"/>
                </a:solidFill>
                <a:latin typeface="Arial" panose="020B0604020202020204" pitchFamily="34" charset="0"/>
                <a:cs typeface="Arial" panose="020B0604020202020204" pitchFamily="34" charset="0"/>
              </a:rPr>
              <a:t>Nằm</a:t>
            </a:r>
            <a:r>
              <a:rPr lang="en-US" sz="3200" b="1" dirty="0">
                <a:solidFill>
                  <a:srgbClr val="FF3300"/>
                </a:solidFill>
                <a:latin typeface="Arial" panose="020B0604020202020204" pitchFamily="34" charset="0"/>
                <a:cs typeface="Arial" panose="020B0604020202020204" pitchFamily="34" charset="0"/>
              </a:rPr>
              <a:t> ở </a:t>
            </a:r>
            <a:r>
              <a:rPr lang="en-US" sz="3200" b="1" dirty="0" err="1">
                <a:solidFill>
                  <a:srgbClr val="FF3300"/>
                </a:solidFill>
                <a:latin typeface="Arial" panose="020B0604020202020204" pitchFamily="34" charset="0"/>
                <a:cs typeface="Arial" panose="020B0604020202020204" pitchFamily="34" charset="0"/>
              </a:rPr>
              <a:t>Bắc</a:t>
            </a:r>
            <a:r>
              <a:rPr lang="en-US" sz="3200" b="1" dirty="0">
                <a:solidFill>
                  <a:srgbClr val="FF3300"/>
                </a:solidFill>
                <a:latin typeface="Arial" panose="020B0604020202020204" pitchFamily="34" charset="0"/>
                <a:cs typeface="Arial" panose="020B0604020202020204" pitchFamily="34" charset="0"/>
              </a:rPr>
              <a:t> Phi, là </a:t>
            </a:r>
            <a:r>
              <a:rPr lang="en-US" sz="3200" b="1" dirty="0" err="1">
                <a:solidFill>
                  <a:srgbClr val="FF3300"/>
                </a:solidFill>
                <a:latin typeface="Arial" panose="020B0604020202020204" pitchFamily="34" charset="0"/>
                <a:cs typeface="Arial" panose="020B0604020202020204" pitchFamily="34" charset="0"/>
              </a:rPr>
              <a:t>cầu</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nối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châu</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lục</a:t>
            </a:r>
            <a:r>
              <a:rPr lang="en-US" sz="3200" b="1" dirty="0">
                <a:solidFill>
                  <a:srgbClr val="FF3300"/>
                </a:solidFill>
                <a:latin typeface="Arial" panose="020B0604020202020204" pitchFamily="34" charset="0"/>
                <a:cs typeface="Arial" panose="020B0604020202020204" pitchFamily="34" charset="0"/>
              </a:rPr>
              <a:t>: Á,  Phi. Có </a:t>
            </a:r>
            <a:r>
              <a:rPr lang="en-US" sz="3200" b="1" dirty="0" err="1">
                <a:solidFill>
                  <a:srgbClr val="FF3300"/>
                </a:solidFill>
                <a:latin typeface="Arial" panose="020B0604020202020204" pitchFamily="34" charset="0"/>
                <a:cs typeface="Arial" panose="020B0604020202020204" pitchFamily="34" charset="0"/>
              </a:rPr>
              <a:t>kênh</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đào</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Xuy</a:t>
            </a:r>
            <a:r>
              <a:rPr lang="en-US" sz="3200" b="1" dirty="0">
                <a:solidFill>
                  <a:srgbClr val="FF3300"/>
                </a:solidFill>
                <a:latin typeface="Arial" panose="020B0604020202020204" pitchFamily="34" charset="0"/>
                <a:cs typeface="Arial" panose="020B0604020202020204" pitchFamily="34" charset="0"/>
              </a:rPr>
              <a:t>-ê </a:t>
            </a:r>
            <a:r>
              <a:rPr lang="en-US" sz="3200" b="1" dirty="0" err="1">
                <a:solidFill>
                  <a:srgbClr val="FF3300"/>
                </a:solidFill>
                <a:latin typeface="Arial" panose="020B0604020202020204" pitchFamily="34" charset="0"/>
                <a:cs typeface="Arial" panose="020B0604020202020204" pitchFamily="34" charset="0"/>
              </a:rPr>
              <a:t>nổi</a:t>
            </a:r>
            <a:r>
              <a:rPr lang="en-US" sz="3200" b="1" dirty="0">
                <a:solidFill>
                  <a:srgbClr val="FF3300"/>
                </a:solidFill>
                <a:latin typeface="Arial" panose="020B0604020202020204" pitchFamily="34" charset="0"/>
                <a:cs typeface="Arial" panose="020B0604020202020204" pitchFamily="34" charset="0"/>
              </a:rPr>
              <a:t> </a:t>
            </a:r>
            <a:r>
              <a:rPr lang="en-US" sz="3200" b="1" err="1">
                <a:solidFill>
                  <a:srgbClr val="FF3300"/>
                </a:solidFill>
                <a:latin typeface="Arial" panose="020B0604020202020204" pitchFamily="34" charset="0"/>
                <a:cs typeface="Arial" panose="020B0604020202020204" pitchFamily="34" charset="0"/>
              </a:rPr>
              <a:t>tiếng</a:t>
            </a:r>
            <a:r>
              <a:rPr lang="en-US" sz="3200" b="1">
                <a:solidFill>
                  <a:srgbClr val="FF3300"/>
                </a:solidFill>
                <a:latin typeface="Arial" panose="020B0604020202020204" pitchFamily="34" charset="0"/>
                <a:cs typeface="Arial" panose="020B0604020202020204" pitchFamily="34" charset="0"/>
              </a:rPr>
              <a:t>.</a:t>
            </a:r>
            <a:endParaRPr lang="en-US" sz="3200" b="1" dirty="0">
              <a:solidFill>
                <a:srgbClr val="FF3300"/>
              </a:solidFill>
              <a:latin typeface="Arial" panose="020B0604020202020204" pitchFamily="34" charset="0"/>
              <a:cs typeface="Arial" panose="020B0604020202020204" pitchFamily="34" charset="0"/>
            </a:endParaRPr>
          </a:p>
        </p:txBody>
      </p:sp>
      <p:sp>
        <p:nvSpPr>
          <p:cNvPr id="828" name="Text Box 22">
            <a:extLst>
              <a:ext uri="{FF2B5EF4-FFF2-40B4-BE49-F238E27FC236}">
                <a16:creationId xmlns:a16="http://schemas.microsoft.com/office/drawing/2014/main" id="{FE162997-C87C-45F2-9693-4B77093502A9}"/>
              </a:ext>
            </a:extLst>
          </p:cNvPr>
          <p:cNvSpPr txBox="1">
            <a:spLocks noChangeArrowheads="1"/>
          </p:cNvSpPr>
          <p:nvPr/>
        </p:nvSpPr>
        <p:spPr bwMode="auto">
          <a:xfrm>
            <a:off x="4027043" y="3451818"/>
            <a:ext cx="778395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b="1" dirty="0" err="1">
                <a:solidFill>
                  <a:srgbClr val="FF3300"/>
                </a:solidFill>
                <a:latin typeface="Arial" panose="020B0604020202020204" pitchFamily="34" charset="0"/>
                <a:cs typeface="Arial" panose="020B0604020202020204" pitchFamily="34" charset="0"/>
              </a:rPr>
              <a:t>Sông</a:t>
            </a:r>
            <a:r>
              <a:rPr lang="en-US" sz="3200" b="1" dirty="0">
                <a:solidFill>
                  <a:srgbClr val="FF3300"/>
                </a:solidFill>
                <a:latin typeface="Arial" panose="020B0604020202020204" pitchFamily="34" charset="0"/>
                <a:cs typeface="Arial" panose="020B0604020202020204" pitchFamily="34" charset="0"/>
              </a:rPr>
              <a:t> Nin là con </a:t>
            </a:r>
            <a:r>
              <a:rPr lang="en-US" sz="3200" b="1" dirty="0" err="1">
                <a:solidFill>
                  <a:srgbClr val="FF3300"/>
                </a:solidFill>
                <a:latin typeface="Arial" panose="020B0604020202020204" pitchFamily="34" charset="0"/>
                <a:cs typeface="Arial" panose="020B0604020202020204" pitchFamily="34" charset="0"/>
              </a:rPr>
              <a:t>sông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lớn</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cung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cấp</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nước</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cho</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đời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sống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và</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sản</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xuất</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của</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người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dân</a:t>
            </a:r>
            <a:r>
              <a:rPr lang="en-US" sz="3200" b="1" dirty="0">
                <a:solidFill>
                  <a:srgbClr val="FF3300"/>
                </a:solidFill>
                <a:latin typeface="Arial" panose="020B0604020202020204" pitchFamily="34" charset="0"/>
                <a:cs typeface="Arial" panose="020B0604020202020204" pitchFamily="34" charset="0"/>
              </a:rPr>
              <a:t>.</a:t>
            </a:r>
          </a:p>
          <a:p>
            <a:pPr>
              <a:spcBef>
                <a:spcPct val="50000"/>
              </a:spcBef>
            </a:pPr>
            <a:endParaRPr lang="en-US" sz="3200" b="1" dirty="0">
              <a:solidFill>
                <a:srgbClr val="FF3300"/>
              </a:solidFill>
              <a:latin typeface="Arial" panose="020B0604020202020204" pitchFamily="34" charset="0"/>
              <a:cs typeface="Arial" panose="020B0604020202020204" pitchFamily="34" charset="0"/>
            </a:endParaRPr>
          </a:p>
        </p:txBody>
      </p:sp>
      <p:sp>
        <p:nvSpPr>
          <p:cNvPr id="829" name="Text Box 23">
            <a:extLst>
              <a:ext uri="{FF2B5EF4-FFF2-40B4-BE49-F238E27FC236}">
                <a16:creationId xmlns:a16="http://schemas.microsoft.com/office/drawing/2014/main" id="{FCBCCF60-4472-4383-903B-64F40E2B68D2}"/>
              </a:ext>
            </a:extLst>
          </p:cNvPr>
          <p:cNvSpPr txBox="1">
            <a:spLocks noChangeArrowheads="1"/>
          </p:cNvSpPr>
          <p:nvPr/>
        </p:nvSpPr>
        <p:spPr bwMode="auto">
          <a:xfrm>
            <a:off x="4220009" y="5109434"/>
            <a:ext cx="74510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000" b="1" dirty="0">
              <a:solidFill>
                <a:srgbClr val="FF3300"/>
              </a:solidFill>
              <a:latin typeface="Arial" panose="020B0604020202020204" pitchFamily="34" charset="0"/>
              <a:cs typeface="Arial" panose="020B0604020202020204" pitchFamily="34" charset="0"/>
            </a:endParaRPr>
          </a:p>
          <a:p>
            <a:r>
              <a:rPr lang="en-US" sz="3000" b="1" dirty="0">
                <a:solidFill>
                  <a:srgbClr val="FF3300"/>
                </a:solidFill>
                <a:latin typeface="Arial" panose="020B0604020202020204" pitchFamily="34" charset="0"/>
                <a:cs typeface="Arial" panose="020B0604020202020204" pitchFamily="34" charset="0"/>
              </a:rPr>
              <a:t>Kim </a:t>
            </a:r>
            <a:r>
              <a:rPr lang="en-US" sz="3000" b="1" dirty="0" err="1">
                <a:solidFill>
                  <a:srgbClr val="FF3300"/>
                </a:solidFill>
                <a:latin typeface="Arial" panose="020B0604020202020204" pitchFamily="34" charset="0"/>
                <a:cs typeface="Arial" panose="020B0604020202020204" pitchFamily="34" charset="0"/>
              </a:rPr>
              <a:t>tư</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tháp</a:t>
            </a:r>
            <a:r>
              <a:rPr lang="en-US" sz="3000" b="1" dirty="0">
                <a:solidFill>
                  <a:srgbClr val="FF3300"/>
                </a:solidFill>
                <a:latin typeface="Arial" panose="020B0604020202020204" pitchFamily="34" charset="0"/>
                <a:cs typeface="Arial" panose="020B0604020202020204" pitchFamily="34" charset="0"/>
              </a:rPr>
              <a:t> Ai </a:t>
            </a:r>
            <a:r>
              <a:rPr lang="en-US" sz="3000" b="1" dirty="0" err="1">
                <a:solidFill>
                  <a:srgbClr val="FF3300"/>
                </a:solidFill>
                <a:latin typeface="Arial" panose="020B0604020202020204" pitchFamily="34" charset="0"/>
                <a:cs typeface="Arial" panose="020B0604020202020204" pitchFamily="34" charset="0"/>
              </a:rPr>
              <a:t>Cập</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tượng</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nhân</a:t>
            </a:r>
            <a:r>
              <a:rPr lang="en-US" sz="3000" b="1" dirty="0">
                <a:solidFill>
                  <a:srgbClr val="FF3300"/>
                </a:solidFill>
                <a:latin typeface="Arial" panose="020B0604020202020204" pitchFamily="34" charset="0"/>
                <a:cs typeface="Arial" panose="020B0604020202020204" pitchFamily="34" charset="0"/>
              </a:rPr>
              <a:t> </a:t>
            </a:r>
            <a:r>
              <a:rPr lang="en-US" sz="3000" b="1" err="1">
                <a:solidFill>
                  <a:srgbClr val="FF3300"/>
                </a:solidFill>
                <a:latin typeface="Arial" panose="020B0604020202020204" pitchFamily="34" charset="0"/>
                <a:cs typeface="Arial" panose="020B0604020202020204" pitchFamily="34" charset="0"/>
              </a:rPr>
              <a:t>sư</a:t>
            </a:r>
            <a:r>
              <a:rPr lang="en-US" sz="3000" b="1">
                <a:solidFill>
                  <a:srgbClr val="FF3300"/>
                </a:solidFill>
                <a:latin typeface="Arial" panose="020B0604020202020204" pitchFamily="34" charset="0"/>
                <a:cs typeface="Arial" panose="020B0604020202020204" pitchFamily="34" charset="0"/>
              </a:rPr>
              <a:t> ….</a:t>
            </a:r>
            <a:endParaRPr lang="en-US" sz="3000" b="1" dirty="0">
              <a:solidFill>
                <a:srgbClr val="FF3300"/>
              </a:solidFill>
              <a:latin typeface="Arial" panose="020B0604020202020204" pitchFamily="34" charset="0"/>
              <a:cs typeface="Arial" panose="020B0604020202020204" pitchFamily="34" charset="0"/>
            </a:endParaRPr>
          </a:p>
        </p:txBody>
      </p:sp>
      <p:grpSp>
        <p:nvGrpSpPr>
          <p:cNvPr id="1189" name="Graphic 1186">
            <a:extLst>
              <a:ext uri="{FF2B5EF4-FFF2-40B4-BE49-F238E27FC236}">
                <a16:creationId xmlns:a16="http://schemas.microsoft.com/office/drawing/2014/main" id="{2AE6A5B3-A0AD-4E4A-8C58-32A191CAB650}"/>
              </a:ext>
            </a:extLst>
          </p:cNvPr>
          <p:cNvGrpSpPr/>
          <p:nvPr/>
        </p:nvGrpSpPr>
        <p:grpSpPr>
          <a:xfrm rot="13101563">
            <a:off x="2966896" y="-1346484"/>
            <a:ext cx="1209485" cy="2424657"/>
            <a:chOff x="5996002" y="3305175"/>
            <a:chExt cx="119698" cy="250983"/>
          </a:xfrm>
        </p:grpSpPr>
        <p:sp>
          <p:nvSpPr>
            <p:cNvPr id="1190" name="Freeform: Shape 1189">
              <a:extLst>
                <a:ext uri="{FF2B5EF4-FFF2-40B4-BE49-F238E27FC236}">
                  <a16:creationId xmlns:a16="http://schemas.microsoft.com/office/drawing/2014/main" id="{20F60EE1-C52C-45C4-9CEF-FF49F3403F99}"/>
                </a:ext>
              </a:extLst>
            </p:cNvPr>
            <p:cNvSpPr/>
            <p:nvPr/>
          </p:nvSpPr>
          <p:spPr>
            <a:xfrm>
              <a:off x="5997833" y="3319748"/>
              <a:ext cx="115654" cy="236410"/>
            </a:xfrm>
            <a:custGeom>
              <a:avLst/>
              <a:gdLst>
                <a:gd name="connsiteX0" fmla="*/ 115406 w 115654"/>
                <a:gd name="connsiteY0" fmla="*/ 46482 h 236410"/>
                <a:gd name="connsiteX1" fmla="*/ 57875 w 115654"/>
                <a:gd name="connsiteY1" fmla="*/ 0 h 236410"/>
                <a:gd name="connsiteX2" fmla="*/ 249 w 115654"/>
                <a:gd name="connsiteY2" fmla="*/ 46482 h 236410"/>
                <a:gd name="connsiteX3" fmla="*/ 35682 w 115654"/>
                <a:gd name="connsiteY3" fmla="*/ 233744 h 236410"/>
                <a:gd name="connsiteX4" fmla="*/ 57875 w 115654"/>
                <a:gd name="connsiteY4" fmla="*/ 236411 h 236410"/>
                <a:gd name="connsiteX5" fmla="*/ 80068 w 115654"/>
                <a:gd name="connsiteY5" fmla="*/ 233744 h 236410"/>
                <a:gd name="connsiteX6" fmla="*/ 115406 w 115654"/>
                <a:gd name="connsiteY6" fmla="*/ 46482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54" h="236410">
                  <a:moveTo>
                    <a:pt x="115406" y="46482"/>
                  </a:moveTo>
                  <a:cubicBezTo>
                    <a:pt x="111691" y="37433"/>
                    <a:pt x="57875" y="0"/>
                    <a:pt x="57875" y="0"/>
                  </a:cubicBezTo>
                  <a:cubicBezTo>
                    <a:pt x="57875" y="0"/>
                    <a:pt x="3963" y="37529"/>
                    <a:pt x="249" y="46482"/>
                  </a:cubicBezTo>
                  <a:cubicBezTo>
                    <a:pt x="-3466" y="55531"/>
                    <a:pt x="35682" y="233744"/>
                    <a:pt x="35682" y="233744"/>
                  </a:cubicBezTo>
                  <a:lnTo>
                    <a:pt x="57875" y="236411"/>
                  </a:lnTo>
                  <a:lnTo>
                    <a:pt x="80068" y="233744"/>
                  </a:lnTo>
                  <a:cubicBezTo>
                    <a:pt x="79973" y="233744"/>
                    <a:pt x="119121" y="55531"/>
                    <a:pt x="115406" y="46482"/>
                  </a:cubicBezTo>
                  <a:close/>
                </a:path>
              </a:pathLst>
            </a:custGeom>
            <a:solidFill>
              <a:srgbClr val="00C4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1" name="Freeform: Shape 1190">
              <a:extLst>
                <a:ext uri="{FF2B5EF4-FFF2-40B4-BE49-F238E27FC236}">
                  <a16:creationId xmlns:a16="http://schemas.microsoft.com/office/drawing/2014/main" id="{3A1CFB35-4096-43AF-B66D-4F2C77FE95B2}"/>
                </a:ext>
              </a:extLst>
            </p:cNvPr>
            <p:cNvSpPr/>
            <p:nvPr/>
          </p:nvSpPr>
          <p:spPr>
            <a:xfrm>
              <a:off x="6028625" y="3380136"/>
              <a:ext cx="81661" cy="176022"/>
            </a:xfrm>
            <a:custGeom>
              <a:avLst/>
              <a:gdLst>
                <a:gd name="connsiteX0" fmla="*/ 4890 w 81661"/>
                <a:gd name="connsiteY0" fmla="*/ 173355 h 176022"/>
                <a:gd name="connsiteX1" fmla="*/ 1270 w 81661"/>
                <a:gd name="connsiteY1" fmla="*/ 65532 h 176022"/>
                <a:gd name="connsiteX2" fmla="*/ 1270 w 81661"/>
                <a:gd name="connsiteY2" fmla="*/ 0 h 176022"/>
                <a:gd name="connsiteX3" fmla="*/ 81661 w 81661"/>
                <a:gd name="connsiteY3" fmla="*/ 13526 h 176022"/>
                <a:gd name="connsiteX4" fmla="*/ 49276 w 81661"/>
                <a:gd name="connsiteY4" fmla="*/ 173355 h 176022"/>
                <a:gd name="connsiteX5" fmla="*/ 27083 w 81661"/>
                <a:gd name="connsiteY5" fmla="*/ 176022 h 176022"/>
                <a:gd name="connsiteX6" fmla="*/ 4890 w 81661"/>
                <a:gd name="connsiteY6" fmla="*/ 173355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1" h="176022">
                  <a:moveTo>
                    <a:pt x="4890" y="173355"/>
                  </a:moveTo>
                  <a:cubicBezTo>
                    <a:pt x="4890" y="173355"/>
                    <a:pt x="4127" y="100965"/>
                    <a:pt x="1270" y="65532"/>
                  </a:cubicBezTo>
                  <a:cubicBezTo>
                    <a:pt x="-1587" y="30099"/>
                    <a:pt x="1270" y="0"/>
                    <a:pt x="1270" y="0"/>
                  </a:cubicBezTo>
                  <a:lnTo>
                    <a:pt x="81661" y="13526"/>
                  </a:lnTo>
                  <a:lnTo>
                    <a:pt x="49276" y="173355"/>
                  </a:lnTo>
                  <a:lnTo>
                    <a:pt x="27083" y="176022"/>
                  </a:lnTo>
                  <a:lnTo>
                    <a:pt x="4890" y="173355"/>
                  </a:lnTo>
                  <a:close/>
                </a:path>
              </a:pathLst>
            </a:custGeom>
            <a:solidFill>
              <a:srgbClr val="007A77">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2" name="Freeform: Shape 1191">
              <a:extLst>
                <a:ext uri="{FF2B5EF4-FFF2-40B4-BE49-F238E27FC236}">
                  <a16:creationId xmlns:a16="http://schemas.microsoft.com/office/drawing/2014/main" id="{C6958421-50FC-4578-A59D-7CA71F1B293F}"/>
                </a:ext>
              </a:extLst>
            </p:cNvPr>
            <p:cNvSpPr/>
            <p:nvPr/>
          </p:nvSpPr>
          <p:spPr>
            <a:xfrm>
              <a:off x="6014179" y="3305175"/>
              <a:ext cx="79914" cy="10477"/>
            </a:xfrm>
            <a:custGeom>
              <a:avLst/>
              <a:gdLst>
                <a:gd name="connsiteX0" fmla="*/ 0 w 79914"/>
                <a:gd name="connsiteY0" fmla="*/ 0 h 10477"/>
                <a:gd name="connsiteX1" fmla="*/ 11430 w 79914"/>
                <a:gd name="connsiteY1" fmla="*/ 10478 h 10477"/>
                <a:gd name="connsiteX2" fmla="*/ 70961 w 79914"/>
                <a:gd name="connsiteY2" fmla="*/ 10478 h 10477"/>
                <a:gd name="connsiteX3" fmla="*/ 79915 w 79914"/>
                <a:gd name="connsiteY3" fmla="*/ 381 h 10477"/>
              </a:gdLst>
              <a:ahLst/>
              <a:cxnLst>
                <a:cxn ang="0">
                  <a:pos x="connsiteX0" y="connsiteY0"/>
                </a:cxn>
                <a:cxn ang="0">
                  <a:pos x="connsiteX1" y="connsiteY1"/>
                </a:cxn>
                <a:cxn ang="0">
                  <a:pos x="connsiteX2" y="connsiteY2"/>
                </a:cxn>
                <a:cxn ang="0">
                  <a:pos x="connsiteX3" y="connsiteY3"/>
                </a:cxn>
              </a:cxnLst>
              <a:rect l="l" t="t" r="r" b="b"/>
              <a:pathLst>
                <a:path w="79914" h="10477">
                  <a:moveTo>
                    <a:pt x="0" y="0"/>
                  </a:moveTo>
                  <a:lnTo>
                    <a:pt x="11430" y="10478"/>
                  </a:lnTo>
                  <a:lnTo>
                    <a:pt x="70961" y="10478"/>
                  </a:lnTo>
                  <a:lnTo>
                    <a:pt x="79915" y="381"/>
                  </a:lnTo>
                  <a:close/>
                </a:path>
              </a:pathLst>
            </a:custGeom>
            <a:solidFill>
              <a:srgbClr val="00CC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193" name="Graphic 1186">
              <a:extLst>
                <a:ext uri="{FF2B5EF4-FFF2-40B4-BE49-F238E27FC236}">
                  <a16:creationId xmlns:a16="http://schemas.microsoft.com/office/drawing/2014/main" id="{2AE6A5B3-A0AD-4E4A-8C58-32A191CAB650}"/>
                </a:ext>
              </a:extLst>
            </p:cNvPr>
            <p:cNvGrpSpPr/>
            <p:nvPr/>
          </p:nvGrpSpPr>
          <p:grpSpPr>
            <a:xfrm>
              <a:off x="5996002" y="3311937"/>
              <a:ext cx="119698" cy="128968"/>
              <a:chOff x="5996002" y="3311937"/>
              <a:chExt cx="119698" cy="128968"/>
            </a:xfrm>
          </p:grpSpPr>
          <p:sp>
            <p:nvSpPr>
              <p:cNvPr id="1194" name="Freeform: Shape 1193">
                <a:extLst>
                  <a:ext uri="{FF2B5EF4-FFF2-40B4-BE49-F238E27FC236}">
                    <a16:creationId xmlns:a16="http://schemas.microsoft.com/office/drawing/2014/main" id="{ECBAF6A5-F2BD-4E35-852E-C4EB90F316EC}"/>
                  </a:ext>
                </a:extLst>
              </p:cNvPr>
              <p:cNvSpPr/>
              <p:nvPr/>
            </p:nvSpPr>
            <p:spPr>
              <a:xfrm>
                <a:off x="5996002" y="3311937"/>
                <a:ext cx="59896" cy="128968"/>
              </a:xfrm>
              <a:custGeom>
                <a:avLst/>
                <a:gdLst>
                  <a:gd name="connsiteX0" fmla="*/ 30369 w 59896"/>
                  <a:gd name="connsiteY0" fmla="*/ 3715 h 128968"/>
                  <a:gd name="connsiteX1" fmla="*/ 28560 w 59896"/>
                  <a:gd name="connsiteY1" fmla="*/ 18764 h 128968"/>
                  <a:gd name="connsiteX2" fmla="*/ 80 w 59896"/>
                  <a:gd name="connsiteY2" fmla="*/ 45911 h 128968"/>
                  <a:gd name="connsiteX3" fmla="*/ 1413 w 59896"/>
                  <a:gd name="connsiteY3" fmla="*/ 61246 h 128968"/>
                  <a:gd name="connsiteX4" fmla="*/ 13891 w 59896"/>
                  <a:gd name="connsiteY4" fmla="*/ 126492 h 128968"/>
                  <a:gd name="connsiteX5" fmla="*/ 16463 w 59896"/>
                  <a:gd name="connsiteY5" fmla="*/ 112300 h 128968"/>
                  <a:gd name="connsiteX6" fmla="*/ 21987 w 59896"/>
                  <a:gd name="connsiteY6" fmla="*/ 79915 h 128968"/>
                  <a:gd name="connsiteX7" fmla="*/ 22749 w 59896"/>
                  <a:gd name="connsiteY7" fmla="*/ 76867 h 128968"/>
                  <a:gd name="connsiteX8" fmla="*/ 28560 w 59896"/>
                  <a:gd name="connsiteY8" fmla="*/ 112395 h 128968"/>
                  <a:gd name="connsiteX9" fmla="*/ 34656 w 59896"/>
                  <a:gd name="connsiteY9" fmla="*/ 128969 h 128968"/>
                  <a:gd name="connsiteX10" fmla="*/ 34751 w 59896"/>
                  <a:gd name="connsiteY10" fmla="*/ 128873 h 128968"/>
                  <a:gd name="connsiteX11" fmla="*/ 34751 w 59896"/>
                  <a:gd name="connsiteY11" fmla="*/ 128873 h 128968"/>
                  <a:gd name="connsiteX12" fmla="*/ 34751 w 59896"/>
                  <a:gd name="connsiteY12" fmla="*/ 128778 h 128968"/>
                  <a:gd name="connsiteX13" fmla="*/ 40752 w 59896"/>
                  <a:gd name="connsiteY13" fmla="*/ 112300 h 128968"/>
                  <a:gd name="connsiteX14" fmla="*/ 46371 w 59896"/>
                  <a:gd name="connsiteY14" fmla="*/ 78867 h 128968"/>
                  <a:gd name="connsiteX15" fmla="*/ 47324 w 59896"/>
                  <a:gd name="connsiteY15" fmla="*/ 74867 h 128968"/>
                  <a:gd name="connsiteX16" fmla="*/ 47991 w 59896"/>
                  <a:gd name="connsiteY16" fmla="*/ 78010 h 128968"/>
                  <a:gd name="connsiteX17" fmla="*/ 53134 w 59896"/>
                  <a:gd name="connsiteY17" fmla="*/ 110966 h 128968"/>
                  <a:gd name="connsiteX18" fmla="*/ 59897 w 59896"/>
                  <a:gd name="connsiteY18" fmla="*/ 128683 h 128968"/>
                  <a:gd name="connsiteX19" fmla="*/ 59611 w 59896"/>
                  <a:gd name="connsiteY19" fmla="*/ 0 h 128968"/>
                  <a:gd name="connsiteX20" fmla="*/ 30369 w 59896"/>
                  <a:gd name="connsiteY20" fmla="*/ 3715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896" h="128968">
                    <a:moveTo>
                      <a:pt x="30369" y="3715"/>
                    </a:moveTo>
                    <a:cubicBezTo>
                      <a:pt x="30369" y="3715"/>
                      <a:pt x="29512" y="15811"/>
                      <a:pt x="28560" y="18764"/>
                    </a:cubicBezTo>
                    <a:cubicBezTo>
                      <a:pt x="26369" y="25051"/>
                      <a:pt x="1128" y="21527"/>
                      <a:pt x="80" y="45911"/>
                    </a:cubicBezTo>
                    <a:cubicBezTo>
                      <a:pt x="-396" y="56483"/>
                      <a:pt x="1413" y="61246"/>
                      <a:pt x="1413" y="61246"/>
                    </a:cubicBezTo>
                    <a:lnTo>
                      <a:pt x="13891" y="126492"/>
                    </a:lnTo>
                    <a:cubicBezTo>
                      <a:pt x="14558" y="125444"/>
                      <a:pt x="13320" y="123635"/>
                      <a:pt x="16463" y="112300"/>
                    </a:cubicBezTo>
                    <a:cubicBezTo>
                      <a:pt x="19225" y="102584"/>
                      <a:pt x="21035" y="87916"/>
                      <a:pt x="21987" y="79915"/>
                    </a:cubicBezTo>
                    <a:lnTo>
                      <a:pt x="22749" y="76867"/>
                    </a:lnTo>
                    <a:cubicBezTo>
                      <a:pt x="23416" y="83630"/>
                      <a:pt x="25416" y="101251"/>
                      <a:pt x="28560" y="112395"/>
                    </a:cubicBezTo>
                    <a:cubicBezTo>
                      <a:pt x="32465" y="126397"/>
                      <a:pt x="34656" y="128969"/>
                      <a:pt x="34656" y="128969"/>
                    </a:cubicBezTo>
                    <a:cubicBezTo>
                      <a:pt x="34656" y="128969"/>
                      <a:pt x="34656" y="128969"/>
                      <a:pt x="34751" y="128873"/>
                    </a:cubicBezTo>
                    <a:lnTo>
                      <a:pt x="34751" y="128873"/>
                    </a:lnTo>
                    <a:lnTo>
                      <a:pt x="34751" y="128778"/>
                    </a:lnTo>
                    <a:cubicBezTo>
                      <a:pt x="35227" y="128111"/>
                      <a:pt x="37323" y="124587"/>
                      <a:pt x="40752" y="112300"/>
                    </a:cubicBezTo>
                    <a:cubicBezTo>
                      <a:pt x="43609" y="102203"/>
                      <a:pt x="45514" y="86773"/>
                      <a:pt x="46371" y="78867"/>
                    </a:cubicBezTo>
                    <a:lnTo>
                      <a:pt x="47324" y="74867"/>
                    </a:lnTo>
                    <a:lnTo>
                      <a:pt x="47991" y="78010"/>
                    </a:lnTo>
                    <a:cubicBezTo>
                      <a:pt x="48657" y="85344"/>
                      <a:pt x="50181" y="100679"/>
                      <a:pt x="53134" y="110966"/>
                    </a:cubicBezTo>
                    <a:cubicBezTo>
                      <a:pt x="57039" y="124968"/>
                      <a:pt x="59897" y="128683"/>
                      <a:pt x="59897" y="128683"/>
                    </a:cubicBezTo>
                    <a:lnTo>
                      <a:pt x="59611" y="0"/>
                    </a:lnTo>
                    <a:lnTo>
                      <a:pt x="30369" y="3715"/>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5" name="Freeform: Shape 1194">
                <a:extLst>
                  <a:ext uri="{FF2B5EF4-FFF2-40B4-BE49-F238E27FC236}">
                    <a16:creationId xmlns:a16="http://schemas.microsoft.com/office/drawing/2014/main" id="{960BB677-4E1C-48B6-A9CE-9A8508BF00E1}"/>
                  </a:ext>
                </a:extLst>
              </p:cNvPr>
              <p:cNvSpPr/>
              <p:nvPr/>
            </p:nvSpPr>
            <p:spPr>
              <a:xfrm>
                <a:off x="6055613" y="3311937"/>
                <a:ext cx="60087" cy="128968"/>
              </a:xfrm>
              <a:custGeom>
                <a:avLst/>
                <a:gdLst>
                  <a:gd name="connsiteX0" fmla="*/ 29718 w 60087"/>
                  <a:gd name="connsiteY0" fmla="*/ 3715 h 128968"/>
                  <a:gd name="connsiteX1" fmla="*/ 31528 w 60087"/>
                  <a:gd name="connsiteY1" fmla="*/ 18764 h 128968"/>
                  <a:gd name="connsiteX2" fmla="*/ 60008 w 60087"/>
                  <a:gd name="connsiteY2" fmla="*/ 45911 h 128968"/>
                  <a:gd name="connsiteX3" fmla="*/ 58674 w 60087"/>
                  <a:gd name="connsiteY3" fmla="*/ 61246 h 128968"/>
                  <a:gd name="connsiteX4" fmla="*/ 46196 w 60087"/>
                  <a:gd name="connsiteY4" fmla="*/ 126492 h 128968"/>
                  <a:gd name="connsiteX5" fmla="*/ 43625 w 60087"/>
                  <a:gd name="connsiteY5" fmla="*/ 112300 h 128968"/>
                  <a:gd name="connsiteX6" fmla="*/ 38100 w 60087"/>
                  <a:gd name="connsiteY6" fmla="*/ 79915 h 128968"/>
                  <a:gd name="connsiteX7" fmla="*/ 37338 w 60087"/>
                  <a:gd name="connsiteY7" fmla="*/ 76867 h 128968"/>
                  <a:gd name="connsiteX8" fmla="*/ 31528 w 60087"/>
                  <a:gd name="connsiteY8" fmla="*/ 112395 h 128968"/>
                  <a:gd name="connsiteX9" fmla="*/ 25432 w 60087"/>
                  <a:gd name="connsiteY9" fmla="*/ 128969 h 128968"/>
                  <a:gd name="connsiteX10" fmla="*/ 25336 w 60087"/>
                  <a:gd name="connsiteY10" fmla="*/ 128873 h 128968"/>
                  <a:gd name="connsiteX11" fmla="*/ 25336 w 60087"/>
                  <a:gd name="connsiteY11" fmla="*/ 128873 h 128968"/>
                  <a:gd name="connsiteX12" fmla="*/ 25336 w 60087"/>
                  <a:gd name="connsiteY12" fmla="*/ 128778 h 128968"/>
                  <a:gd name="connsiteX13" fmla="*/ 19336 w 60087"/>
                  <a:gd name="connsiteY13" fmla="*/ 112300 h 128968"/>
                  <a:gd name="connsiteX14" fmla="*/ 13811 w 60087"/>
                  <a:gd name="connsiteY14" fmla="*/ 78772 h 128968"/>
                  <a:gd name="connsiteX15" fmla="*/ 12859 w 60087"/>
                  <a:gd name="connsiteY15" fmla="*/ 74771 h 128968"/>
                  <a:gd name="connsiteX16" fmla="*/ 12097 w 60087"/>
                  <a:gd name="connsiteY16" fmla="*/ 78010 h 128968"/>
                  <a:gd name="connsiteX17" fmla="*/ 7048 w 60087"/>
                  <a:gd name="connsiteY17" fmla="*/ 111062 h 128968"/>
                  <a:gd name="connsiteX18" fmla="*/ 286 w 60087"/>
                  <a:gd name="connsiteY18" fmla="*/ 128778 h 128968"/>
                  <a:gd name="connsiteX19" fmla="*/ 0 w 60087"/>
                  <a:gd name="connsiteY19" fmla="*/ 0 h 128968"/>
                  <a:gd name="connsiteX20" fmla="*/ 29718 w 60087"/>
                  <a:gd name="connsiteY20" fmla="*/ 3715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87" h="128968">
                    <a:moveTo>
                      <a:pt x="29718" y="3715"/>
                    </a:moveTo>
                    <a:cubicBezTo>
                      <a:pt x="29718" y="3715"/>
                      <a:pt x="30575" y="15811"/>
                      <a:pt x="31528" y="18764"/>
                    </a:cubicBezTo>
                    <a:cubicBezTo>
                      <a:pt x="33623" y="25051"/>
                      <a:pt x="58960" y="21527"/>
                      <a:pt x="60008" y="45911"/>
                    </a:cubicBezTo>
                    <a:cubicBezTo>
                      <a:pt x="60484" y="56483"/>
                      <a:pt x="58674" y="61246"/>
                      <a:pt x="58674" y="61246"/>
                    </a:cubicBezTo>
                    <a:lnTo>
                      <a:pt x="46196" y="126492"/>
                    </a:lnTo>
                    <a:cubicBezTo>
                      <a:pt x="45529" y="125444"/>
                      <a:pt x="46768" y="123635"/>
                      <a:pt x="43625" y="112300"/>
                    </a:cubicBezTo>
                    <a:cubicBezTo>
                      <a:pt x="40862" y="102584"/>
                      <a:pt x="39052" y="87916"/>
                      <a:pt x="38100" y="79915"/>
                    </a:cubicBezTo>
                    <a:lnTo>
                      <a:pt x="37338" y="76867"/>
                    </a:lnTo>
                    <a:cubicBezTo>
                      <a:pt x="36671" y="83630"/>
                      <a:pt x="34671" y="101251"/>
                      <a:pt x="31528" y="112395"/>
                    </a:cubicBezTo>
                    <a:cubicBezTo>
                      <a:pt x="27622" y="126397"/>
                      <a:pt x="25432" y="128969"/>
                      <a:pt x="25432" y="128969"/>
                    </a:cubicBezTo>
                    <a:cubicBezTo>
                      <a:pt x="25432" y="128969"/>
                      <a:pt x="25432" y="128969"/>
                      <a:pt x="25336" y="128873"/>
                    </a:cubicBezTo>
                    <a:lnTo>
                      <a:pt x="25336" y="128873"/>
                    </a:lnTo>
                    <a:lnTo>
                      <a:pt x="25336" y="128778"/>
                    </a:lnTo>
                    <a:cubicBezTo>
                      <a:pt x="24860" y="128111"/>
                      <a:pt x="22765" y="124587"/>
                      <a:pt x="19336" y="112300"/>
                    </a:cubicBezTo>
                    <a:cubicBezTo>
                      <a:pt x="16573" y="102108"/>
                      <a:pt x="14669" y="86582"/>
                      <a:pt x="13811" y="78772"/>
                    </a:cubicBezTo>
                    <a:lnTo>
                      <a:pt x="12859" y="74771"/>
                    </a:lnTo>
                    <a:lnTo>
                      <a:pt x="12097" y="78010"/>
                    </a:lnTo>
                    <a:cubicBezTo>
                      <a:pt x="11525" y="85344"/>
                      <a:pt x="9906" y="100679"/>
                      <a:pt x="7048" y="111062"/>
                    </a:cubicBezTo>
                    <a:cubicBezTo>
                      <a:pt x="3143" y="125063"/>
                      <a:pt x="286" y="128778"/>
                      <a:pt x="286" y="128778"/>
                    </a:cubicBezTo>
                    <a:lnTo>
                      <a:pt x="0" y="0"/>
                    </a:lnTo>
                    <a:lnTo>
                      <a:pt x="29718" y="3715"/>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6" name="Freeform: Shape 1195">
                <a:extLst>
                  <a:ext uri="{FF2B5EF4-FFF2-40B4-BE49-F238E27FC236}">
                    <a16:creationId xmlns:a16="http://schemas.microsoft.com/office/drawing/2014/main" id="{D0489AB3-D9FF-4DF7-BBFE-16548F74AC61}"/>
                  </a:ext>
                </a:extLst>
              </p:cNvPr>
              <p:cNvSpPr/>
              <p:nvPr/>
            </p:nvSpPr>
            <p:spPr>
              <a:xfrm>
                <a:off x="6003601" y="3334355"/>
                <a:ext cx="104500" cy="89025"/>
              </a:xfrm>
              <a:custGeom>
                <a:avLst/>
                <a:gdLst>
                  <a:gd name="connsiteX0" fmla="*/ 100399 w 104500"/>
                  <a:gd name="connsiteY0" fmla="*/ 88073 h 89025"/>
                  <a:gd name="connsiteX1" fmla="*/ 100399 w 104500"/>
                  <a:gd name="connsiteY1" fmla="*/ 87787 h 89025"/>
                  <a:gd name="connsiteX2" fmla="*/ 99161 w 104500"/>
                  <a:gd name="connsiteY2" fmla="*/ 46353 h 89025"/>
                  <a:gd name="connsiteX3" fmla="*/ 99161 w 104500"/>
                  <a:gd name="connsiteY3" fmla="*/ 46163 h 89025"/>
                  <a:gd name="connsiteX4" fmla="*/ 99161 w 104500"/>
                  <a:gd name="connsiteY4" fmla="*/ 46163 h 89025"/>
                  <a:gd name="connsiteX5" fmla="*/ 104495 w 104500"/>
                  <a:gd name="connsiteY5" fmla="*/ 13968 h 89025"/>
                  <a:gd name="connsiteX6" fmla="*/ 52488 w 104500"/>
                  <a:gd name="connsiteY6" fmla="*/ 157 h 89025"/>
                  <a:gd name="connsiteX7" fmla="*/ 6 w 104500"/>
                  <a:gd name="connsiteY7" fmla="*/ 13968 h 89025"/>
                  <a:gd name="connsiteX8" fmla="*/ 5340 w 104500"/>
                  <a:gd name="connsiteY8" fmla="*/ 46163 h 89025"/>
                  <a:gd name="connsiteX9" fmla="*/ 5340 w 104500"/>
                  <a:gd name="connsiteY9" fmla="*/ 46163 h 89025"/>
                  <a:gd name="connsiteX10" fmla="*/ 5340 w 104500"/>
                  <a:gd name="connsiteY10" fmla="*/ 46353 h 89025"/>
                  <a:gd name="connsiteX11" fmla="*/ 4101 w 104500"/>
                  <a:gd name="connsiteY11" fmla="*/ 87787 h 89025"/>
                  <a:gd name="connsiteX12" fmla="*/ 4101 w 104500"/>
                  <a:gd name="connsiteY12" fmla="*/ 88073 h 89025"/>
                  <a:gd name="connsiteX13" fmla="*/ 4101 w 104500"/>
                  <a:gd name="connsiteY13" fmla="*/ 88073 h 89025"/>
                  <a:gd name="connsiteX14" fmla="*/ 4101 w 104500"/>
                  <a:gd name="connsiteY14" fmla="*/ 88930 h 89025"/>
                  <a:gd name="connsiteX15" fmla="*/ 4387 w 104500"/>
                  <a:gd name="connsiteY15" fmla="*/ 87596 h 89025"/>
                  <a:gd name="connsiteX16" fmla="*/ 10102 w 104500"/>
                  <a:gd name="connsiteY16" fmla="*/ 68165 h 89025"/>
                  <a:gd name="connsiteX17" fmla="*/ 15436 w 104500"/>
                  <a:gd name="connsiteY17" fmla="*/ 29303 h 89025"/>
                  <a:gd name="connsiteX18" fmla="*/ 16103 w 104500"/>
                  <a:gd name="connsiteY18" fmla="*/ 25589 h 89025"/>
                  <a:gd name="connsiteX19" fmla="*/ 21723 w 104500"/>
                  <a:gd name="connsiteY19" fmla="*/ 68165 h 89025"/>
                  <a:gd name="connsiteX20" fmla="*/ 27628 w 104500"/>
                  <a:gd name="connsiteY20" fmla="*/ 88073 h 89025"/>
                  <a:gd name="connsiteX21" fmla="*/ 27723 w 104500"/>
                  <a:gd name="connsiteY21" fmla="*/ 87977 h 89025"/>
                  <a:gd name="connsiteX22" fmla="*/ 27723 w 104500"/>
                  <a:gd name="connsiteY22" fmla="*/ 87977 h 89025"/>
                  <a:gd name="connsiteX23" fmla="*/ 27723 w 104500"/>
                  <a:gd name="connsiteY23" fmla="*/ 87882 h 89025"/>
                  <a:gd name="connsiteX24" fmla="*/ 33534 w 104500"/>
                  <a:gd name="connsiteY24" fmla="*/ 68165 h 89025"/>
                  <a:gd name="connsiteX25" fmla="*/ 38963 w 104500"/>
                  <a:gd name="connsiteY25" fmla="*/ 28160 h 89025"/>
                  <a:gd name="connsiteX26" fmla="*/ 40011 w 104500"/>
                  <a:gd name="connsiteY26" fmla="*/ 23493 h 89025"/>
                  <a:gd name="connsiteX27" fmla="*/ 40773 w 104500"/>
                  <a:gd name="connsiteY27" fmla="*/ 27398 h 89025"/>
                  <a:gd name="connsiteX28" fmla="*/ 45726 w 104500"/>
                  <a:gd name="connsiteY28" fmla="*/ 66927 h 89025"/>
                  <a:gd name="connsiteX29" fmla="*/ 52298 w 104500"/>
                  <a:gd name="connsiteY29" fmla="*/ 88168 h 89025"/>
                  <a:gd name="connsiteX30" fmla="*/ 52298 w 104500"/>
                  <a:gd name="connsiteY30" fmla="*/ 88168 h 89025"/>
                  <a:gd name="connsiteX31" fmla="*/ 52298 w 104500"/>
                  <a:gd name="connsiteY31" fmla="*/ 88168 h 89025"/>
                  <a:gd name="connsiteX32" fmla="*/ 58870 w 104500"/>
                  <a:gd name="connsiteY32" fmla="*/ 66927 h 89025"/>
                  <a:gd name="connsiteX33" fmla="*/ 63823 w 104500"/>
                  <a:gd name="connsiteY33" fmla="*/ 27398 h 89025"/>
                  <a:gd name="connsiteX34" fmla="*/ 64585 w 104500"/>
                  <a:gd name="connsiteY34" fmla="*/ 23493 h 89025"/>
                  <a:gd name="connsiteX35" fmla="*/ 65442 w 104500"/>
                  <a:gd name="connsiteY35" fmla="*/ 28256 h 89025"/>
                  <a:gd name="connsiteX36" fmla="*/ 70872 w 104500"/>
                  <a:gd name="connsiteY36" fmla="*/ 68261 h 89025"/>
                  <a:gd name="connsiteX37" fmla="*/ 76682 w 104500"/>
                  <a:gd name="connsiteY37" fmla="*/ 87977 h 89025"/>
                  <a:gd name="connsiteX38" fmla="*/ 76682 w 104500"/>
                  <a:gd name="connsiteY38" fmla="*/ 88073 h 89025"/>
                  <a:gd name="connsiteX39" fmla="*/ 76682 w 104500"/>
                  <a:gd name="connsiteY39" fmla="*/ 88073 h 89025"/>
                  <a:gd name="connsiteX40" fmla="*/ 76777 w 104500"/>
                  <a:gd name="connsiteY40" fmla="*/ 88168 h 89025"/>
                  <a:gd name="connsiteX41" fmla="*/ 82683 w 104500"/>
                  <a:gd name="connsiteY41" fmla="*/ 68261 h 89025"/>
                  <a:gd name="connsiteX42" fmla="*/ 88302 w 104500"/>
                  <a:gd name="connsiteY42" fmla="*/ 25684 h 89025"/>
                  <a:gd name="connsiteX43" fmla="*/ 88969 w 104500"/>
                  <a:gd name="connsiteY43" fmla="*/ 29399 h 89025"/>
                  <a:gd name="connsiteX44" fmla="*/ 94303 w 104500"/>
                  <a:gd name="connsiteY44" fmla="*/ 68261 h 89025"/>
                  <a:gd name="connsiteX45" fmla="*/ 100018 w 104500"/>
                  <a:gd name="connsiteY45" fmla="*/ 87692 h 89025"/>
                  <a:gd name="connsiteX46" fmla="*/ 100304 w 104500"/>
                  <a:gd name="connsiteY46" fmla="*/ 89025 h 89025"/>
                  <a:gd name="connsiteX47" fmla="*/ 100399 w 104500"/>
                  <a:gd name="connsiteY47" fmla="*/ 88073 h 89025"/>
                  <a:gd name="connsiteX48" fmla="*/ 100399 w 104500"/>
                  <a:gd name="connsiteY48" fmla="*/ 88073 h 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00" h="89025">
                    <a:moveTo>
                      <a:pt x="100399" y="88073"/>
                    </a:moveTo>
                    <a:lnTo>
                      <a:pt x="100399" y="87787"/>
                    </a:lnTo>
                    <a:cubicBezTo>
                      <a:pt x="100304" y="83691"/>
                      <a:pt x="99828" y="67975"/>
                      <a:pt x="99161" y="46353"/>
                    </a:cubicBezTo>
                    <a:lnTo>
                      <a:pt x="99161" y="46163"/>
                    </a:lnTo>
                    <a:lnTo>
                      <a:pt x="99161" y="46163"/>
                    </a:lnTo>
                    <a:cubicBezTo>
                      <a:pt x="98875" y="35590"/>
                      <a:pt x="104114" y="26636"/>
                      <a:pt x="104495" y="13968"/>
                    </a:cubicBezTo>
                    <a:cubicBezTo>
                      <a:pt x="104971" y="1014"/>
                      <a:pt x="75825" y="-605"/>
                      <a:pt x="52488" y="157"/>
                    </a:cubicBezTo>
                    <a:cubicBezTo>
                      <a:pt x="29247" y="-510"/>
                      <a:pt x="-471" y="1205"/>
                      <a:pt x="6" y="13968"/>
                    </a:cubicBezTo>
                    <a:cubicBezTo>
                      <a:pt x="482" y="26636"/>
                      <a:pt x="5721" y="35590"/>
                      <a:pt x="5340" y="46163"/>
                    </a:cubicBezTo>
                    <a:lnTo>
                      <a:pt x="5340" y="46163"/>
                    </a:lnTo>
                    <a:lnTo>
                      <a:pt x="5340" y="46353"/>
                    </a:lnTo>
                    <a:cubicBezTo>
                      <a:pt x="4673" y="67975"/>
                      <a:pt x="4292" y="83691"/>
                      <a:pt x="4101" y="87787"/>
                    </a:cubicBezTo>
                    <a:lnTo>
                      <a:pt x="4101" y="88073"/>
                    </a:lnTo>
                    <a:lnTo>
                      <a:pt x="4101" y="88073"/>
                    </a:lnTo>
                    <a:cubicBezTo>
                      <a:pt x="4101" y="88644"/>
                      <a:pt x="4101" y="88930"/>
                      <a:pt x="4101" y="88930"/>
                    </a:cubicBezTo>
                    <a:lnTo>
                      <a:pt x="4387" y="87596"/>
                    </a:lnTo>
                    <a:cubicBezTo>
                      <a:pt x="5054" y="86358"/>
                      <a:pt x="6959" y="81691"/>
                      <a:pt x="10102" y="68165"/>
                    </a:cubicBezTo>
                    <a:cubicBezTo>
                      <a:pt x="12769" y="56545"/>
                      <a:pt x="14579" y="39019"/>
                      <a:pt x="15436" y="29303"/>
                    </a:cubicBezTo>
                    <a:lnTo>
                      <a:pt x="16103" y="25589"/>
                    </a:lnTo>
                    <a:cubicBezTo>
                      <a:pt x="16770" y="33685"/>
                      <a:pt x="18770" y="54830"/>
                      <a:pt x="21723" y="68165"/>
                    </a:cubicBezTo>
                    <a:cubicBezTo>
                      <a:pt x="25533" y="84929"/>
                      <a:pt x="27628" y="88073"/>
                      <a:pt x="27628" y="88073"/>
                    </a:cubicBezTo>
                    <a:cubicBezTo>
                      <a:pt x="27628" y="88073"/>
                      <a:pt x="27628" y="88073"/>
                      <a:pt x="27723" y="87977"/>
                    </a:cubicBezTo>
                    <a:lnTo>
                      <a:pt x="27723" y="87977"/>
                    </a:lnTo>
                    <a:lnTo>
                      <a:pt x="27723" y="87882"/>
                    </a:lnTo>
                    <a:cubicBezTo>
                      <a:pt x="28200" y="87025"/>
                      <a:pt x="30200" y="82834"/>
                      <a:pt x="33534" y="68165"/>
                    </a:cubicBezTo>
                    <a:cubicBezTo>
                      <a:pt x="36296" y="56069"/>
                      <a:pt x="38106" y="37495"/>
                      <a:pt x="38963" y="28160"/>
                    </a:cubicBezTo>
                    <a:lnTo>
                      <a:pt x="40011" y="23493"/>
                    </a:lnTo>
                    <a:lnTo>
                      <a:pt x="40773" y="27398"/>
                    </a:lnTo>
                    <a:cubicBezTo>
                      <a:pt x="41344" y="36161"/>
                      <a:pt x="42963" y="54545"/>
                      <a:pt x="45726" y="66927"/>
                    </a:cubicBezTo>
                    <a:cubicBezTo>
                      <a:pt x="49536" y="83691"/>
                      <a:pt x="52298" y="88168"/>
                      <a:pt x="52298" y="88168"/>
                    </a:cubicBezTo>
                    <a:lnTo>
                      <a:pt x="52298" y="88168"/>
                    </a:lnTo>
                    <a:lnTo>
                      <a:pt x="52298" y="88168"/>
                    </a:lnTo>
                    <a:cubicBezTo>
                      <a:pt x="52298" y="88168"/>
                      <a:pt x="55060" y="83691"/>
                      <a:pt x="58870" y="66927"/>
                    </a:cubicBezTo>
                    <a:cubicBezTo>
                      <a:pt x="61728" y="54545"/>
                      <a:pt x="63252" y="36161"/>
                      <a:pt x="63823" y="27398"/>
                    </a:cubicBezTo>
                    <a:lnTo>
                      <a:pt x="64585" y="23493"/>
                    </a:lnTo>
                    <a:lnTo>
                      <a:pt x="65442" y="28256"/>
                    </a:lnTo>
                    <a:cubicBezTo>
                      <a:pt x="66300" y="37590"/>
                      <a:pt x="68109" y="56164"/>
                      <a:pt x="70872" y="68261"/>
                    </a:cubicBezTo>
                    <a:cubicBezTo>
                      <a:pt x="74205" y="82929"/>
                      <a:pt x="76206" y="87120"/>
                      <a:pt x="76682" y="87977"/>
                    </a:cubicBezTo>
                    <a:lnTo>
                      <a:pt x="76682" y="88073"/>
                    </a:lnTo>
                    <a:lnTo>
                      <a:pt x="76682" y="88073"/>
                    </a:lnTo>
                    <a:cubicBezTo>
                      <a:pt x="76777" y="88168"/>
                      <a:pt x="76777" y="88168"/>
                      <a:pt x="76777" y="88168"/>
                    </a:cubicBezTo>
                    <a:cubicBezTo>
                      <a:pt x="76777" y="88168"/>
                      <a:pt x="78873" y="85025"/>
                      <a:pt x="82683" y="68261"/>
                    </a:cubicBezTo>
                    <a:cubicBezTo>
                      <a:pt x="85731" y="54926"/>
                      <a:pt x="87636" y="33780"/>
                      <a:pt x="88302" y="25684"/>
                    </a:cubicBezTo>
                    <a:lnTo>
                      <a:pt x="88969" y="29399"/>
                    </a:lnTo>
                    <a:cubicBezTo>
                      <a:pt x="89826" y="39114"/>
                      <a:pt x="91636" y="56640"/>
                      <a:pt x="94303" y="68261"/>
                    </a:cubicBezTo>
                    <a:cubicBezTo>
                      <a:pt x="97351" y="81881"/>
                      <a:pt x="99351" y="86453"/>
                      <a:pt x="100018" y="87692"/>
                    </a:cubicBezTo>
                    <a:lnTo>
                      <a:pt x="100304" y="89025"/>
                    </a:lnTo>
                    <a:cubicBezTo>
                      <a:pt x="100399" y="89025"/>
                      <a:pt x="100399" y="88644"/>
                      <a:pt x="100399" y="88073"/>
                    </a:cubicBezTo>
                    <a:lnTo>
                      <a:pt x="100399" y="88073"/>
                    </a:ln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7" name="Freeform: Shape 1196">
                <a:extLst>
                  <a:ext uri="{FF2B5EF4-FFF2-40B4-BE49-F238E27FC236}">
                    <a16:creationId xmlns:a16="http://schemas.microsoft.com/office/drawing/2014/main" id="{4127B3F8-03A9-417C-B1FE-7B57EAE5BA93}"/>
                  </a:ext>
                </a:extLst>
              </p:cNvPr>
              <p:cNvSpPr/>
              <p:nvPr/>
            </p:nvSpPr>
            <p:spPr>
              <a:xfrm>
                <a:off x="5998209" y="3336027"/>
                <a:ext cx="48926" cy="87352"/>
              </a:xfrm>
              <a:custGeom>
                <a:avLst/>
                <a:gdLst>
                  <a:gd name="connsiteX0" fmla="*/ 48927 w 48926"/>
                  <a:gd name="connsiteY0" fmla="*/ 6866 h 87352"/>
                  <a:gd name="connsiteX1" fmla="*/ 33020 w 48926"/>
                  <a:gd name="connsiteY1" fmla="*/ 23059 h 87352"/>
                  <a:gd name="connsiteX2" fmla="*/ 28353 w 48926"/>
                  <a:gd name="connsiteY2" fmla="*/ 71827 h 87352"/>
                  <a:gd name="connsiteX3" fmla="*/ 22828 w 48926"/>
                  <a:gd name="connsiteY3" fmla="*/ 38108 h 87352"/>
                  <a:gd name="connsiteX4" fmla="*/ 21495 w 48926"/>
                  <a:gd name="connsiteY4" fmla="*/ 24011 h 87352"/>
                  <a:gd name="connsiteX5" fmla="*/ 16351 w 48926"/>
                  <a:gd name="connsiteY5" fmla="*/ 62016 h 87352"/>
                  <a:gd name="connsiteX6" fmla="*/ 9493 w 48926"/>
                  <a:gd name="connsiteY6" fmla="*/ 87353 h 87352"/>
                  <a:gd name="connsiteX7" fmla="*/ 254 w 48926"/>
                  <a:gd name="connsiteY7" fmla="*/ 28202 h 87352"/>
                  <a:gd name="connsiteX8" fmla="*/ 24067 w 48926"/>
                  <a:gd name="connsiteY8" fmla="*/ 8 h 87352"/>
                  <a:gd name="connsiteX9" fmla="*/ 48927 w 48926"/>
                  <a:gd name="connsiteY9" fmla="*/ 6866 h 8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26" h="87352">
                    <a:moveTo>
                      <a:pt x="48927" y="6866"/>
                    </a:moveTo>
                    <a:cubicBezTo>
                      <a:pt x="48927" y="6866"/>
                      <a:pt x="39307" y="10391"/>
                      <a:pt x="33020" y="23059"/>
                    </a:cubicBezTo>
                    <a:cubicBezTo>
                      <a:pt x="26734" y="35727"/>
                      <a:pt x="28353" y="71827"/>
                      <a:pt x="28353" y="71827"/>
                    </a:cubicBezTo>
                    <a:cubicBezTo>
                      <a:pt x="28353" y="71827"/>
                      <a:pt x="23781" y="47252"/>
                      <a:pt x="22828" y="38108"/>
                    </a:cubicBezTo>
                    <a:cubicBezTo>
                      <a:pt x="21876" y="28964"/>
                      <a:pt x="21495" y="24011"/>
                      <a:pt x="21495" y="24011"/>
                    </a:cubicBezTo>
                    <a:cubicBezTo>
                      <a:pt x="21495" y="24011"/>
                      <a:pt x="18828" y="51253"/>
                      <a:pt x="16351" y="62016"/>
                    </a:cubicBezTo>
                    <a:cubicBezTo>
                      <a:pt x="13970" y="72779"/>
                      <a:pt x="9493" y="87353"/>
                      <a:pt x="9493" y="87353"/>
                    </a:cubicBezTo>
                    <a:lnTo>
                      <a:pt x="254" y="28202"/>
                    </a:lnTo>
                    <a:cubicBezTo>
                      <a:pt x="-1460" y="16677"/>
                      <a:pt x="5398" y="580"/>
                      <a:pt x="24067" y="8"/>
                    </a:cubicBezTo>
                    <a:cubicBezTo>
                      <a:pt x="34068" y="-277"/>
                      <a:pt x="42545" y="6866"/>
                      <a:pt x="48927" y="686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8" name="Freeform: Shape 1197">
                <a:extLst>
                  <a:ext uri="{FF2B5EF4-FFF2-40B4-BE49-F238E27FC236}">
                    <a16:creationId xmlns:a16="http://schemas.microsoft.com/office/drawing/2014/main" id="{C984A67B-5275-4C74-A50B-DCA59A17097D}"/>
                  </a:ext>
                </a:extLst>
              </p:cNvPr>
              <p:cNvSpPr/>
              <p:nvPr/>
            </p:nvSpPr>
            <p:spPr>
              <a:xfrm>
                <a:off x="6031289" y="3357848"/>
                <a:ext cx="12322" cy="64484"/>
              </a:xfrm>
              <a:custGeom>
                <a:avLst/>
                <a:gdLst>
                  <a:gd name="connsiteX0" fmla="*/ 131 w 12322"/>
                  <a:gd name="connsiteY0" fmla="*/ 64484 h 64484"/>
                  <a:gd name="connsiteX1" fmla="*/ 3464 w 12322"/>
                  <a:gd name="connsiteY1" fmla="*/ 23146 h 64484"/>
                  <a:gd name="connsiteX2" fmla="*/ 12323 w 12322"/>
                  <a:gd name="connsiteY2" fmla="*/ 0 h 64484"/>
                  <a:gd name="connsiteX3" fmla="*/ 131 w 12322"/>
                  <a:gd name="connsiteY3" fmla="*/ 64484 h 64484"/>
                </a:gdLst>
                <a:ahLst/>
                <a:cxnLst>
                  <a:cxn ang="0">
                    <a:pos x="connsiteX0" y="connsiteY0"/>
                  </a:cxn>
                  <a:cxn ang="0">
                    <a:pos x="connsiteX1" y="connsiteY1"/>
                  </a:cxn>
                  <a:cxn ang="0">
                    <a:pos x="connsiteX2" y="connsiteY2"/>
                  </a:cxn>
                  <a:cxn ang="0">
                    <a:pos x="connsiteX3" y="connsiteY3"/>
                  </a:cxn>
                </a:cxnLst>
                <a:rect l="l" t="t" r="r" b="b"/>
                <a:pathLst>
                  <a:path w="12322" h="64484">
                    <a:moveTo>
                      <a:pt x="131" y="64484"/>
                    </a:moveTo>
                    <a:cubicBezTo>
                      <a:pt x="131" y="64484"/>
                      <a:pt x="-1012" y="41529"/>
                      <a:pt x="3464" y="23146"/>
                    </a:cubicBezTo>
                    <a:cubicBezTo>
                      <a:pt x="7846" y="4667"/>
                      <a:pt x="12323" y="0"/>
                      <a:pt x="12323" y="0"/>
                    </a:cubicBezTo>
                    <a:cubicBezTo>
                      <a:pt x="12323" y="0"/>
                      <a:pt x="8798" y="46673"/>
                      <a:pt x="131" y="64484"/>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99" name="Freeform: Shape 1198">
              <a:extLst>
                <a:ext uri="{FF2B5EF4-FFF2-40B4-BE49-F238E27FC236}">
                  <a16:creationId xmlns:a16="http://schemas.microsoft.com/office/drawing/2014/main" id="{716E1EDB-4B53-4FF9-9AAB-9CA2F126C5DB}"/>
                </a:ext>
              </a:extLst>
            </p:cNvPr>
            <p:cNvSpPr/>
            <p:nvPr/>
          </p:nvSpPr>
          <p:spPr>
            <a:xfrm>
              <a:off x="6064566" y="3336027"/>
              <a:ext cx="48952" cy="87352"/>
            </a:xfrm>
            <a:custGeom>
              <a:avLst/>
              <a:gdLst>
                <a:gd name="connsiteX0" fmla="*/ 0 w 48952"/>
                <a:gd name="connsiteY0" fmla="*/ 6866 h 87352"/>
                <a:gd name="connsiteX1" fmla="*/ 15907 w 48952"/>
                <a:gd name="connsiteY1" fmla="*/ 23059 h 87352"/>
                <a:gd name="connsiteX2" fmla="*/ 20574 w 48952"/>
                <a:gd name="connsiteY2" fmla="*/ 71827 h 87352"/>
                <a:gd name="connsiteX3" fmla="*/ 26098 w 48952"/>
                <a:gd name="connsiteY3" fmla="*/ 38108 h 87352"/>
                <a:gd name="connsiteX4" fmla="*/ 27432 w 48952"/>
                <a:gd name="connsiteY4" fmla="*/ 24011 h 87352"/>
                <a:gd name="connsiteX5" fmla="*/ 32576 w 48952"/>
                <a:gd name="connsiteY5" fmla="*/ 62016 h 87352"/>
                <a:gd name="connsiteX6" fmla="*/ 39434 w 48952"/>
                <a:gd name="connsiteY6" fmla="*/ 87353 h 87352"/>
                <a:gd name="connsiteX7" fmla="*/ 48673 w 48952"/>
                <a:gd name="connsiteY7" fmla="*/ 28202 h 87352"/>
                <a:gd name="connsiteX8" fmla="*/ 24955 w 48952"/>
                <a:gd name="connsiteY8" fmla="*/ 8 h 87352"/>
                <a:gd name="connsiteX9" fmla="*/ 0 w 48952"/>
                <a:gd name="connsiteY9" fmla="*/ 6866 h 8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2" h="87352">
                  <a:moveTo>
                    <a:pt x="0" y="6866"/>
                  </a:moveTo>
                  <a:cubicBezTo>
                    <a:pt x="0" y="6866"/>
                    <a:pt x="9620" y="10391"/>
                    <a:pt x="15907" y="23059"/>
                  </a:cubicBezTo>
                  <a:cubicBezTo>
                    <a:pt x="22193" y="35727"/>
                    <a:pt x="20574" y="71827"/>
                    <a:pt x="20574" y="71827"/>
                  </a:cubicBezTo>
                  <a:cubicBezTo>
                    <a:pt x="20574" y="71827"/>
                    <a:pt x="25146" y="47252"/>
                    <a:pt x="26098" y="38108"/>
                  </a:cubicBezTo>
                  <a:cubicBezTo>
                    <a:pt x="27051" y="28964"/>
                    <a:pt x="27432" y="24011"/>
                    <a:pt x="27432" y="24011"/>
                  </a:cubicBezTo>
                  <a:cubicBezTo>
                    <a:pt x="27432" y="24011"/>
                    <a:pt x="30099" y="51253"/>
                    <a:pt x="32576" y="62016"/>
                  </a:cubicBezTo>
                  <a:cubicBezTo>
                    <a:pt x="34957" y="72779"/>
                    <a:pt x="39434" y="87353"/>
                    <a:pt x="39434" y="87353"/>
                  </a:cubicBezTo>
                  <a:lnTo>
                    <a:pt x="48673" y="28202"/>
                  </a:lnTo>
                  <a:cubicBezTo>
                    <a:pt x="50483" y="16677"/>
                    <a:pt x="43625" y="580"/>
                    <a:pt x="24955" y="8"/>
                  </a:cubicBezTo>
                  <a:cubicBezTo>
                    <a:pt x="14859" y="-277"/>
                    <a:pt x="6382" y="6866"/>
                    <a:pt x="0" y="6866"/>
                  </a:cubicBez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0" name="Freeform: Shape 1199">
              <a:extLst>
                <a:ext uri="{FF2B5EF4-FFF2-40B4-BE49-F238E27FC236}">
                  <a16:creationId xmlns:a16="http://schemas.microsoft.com/office/drawing/2014/main" id="{310113D2-1FBE-4A12-919C-10C19D367753}"/>
                </a:ext>
              </a:extLst>
            </p:cNvPr>
            <p:cNvSpPr/>
            <p:nvPr/>
          </p:nvSpPr>
          <p:spPr>
            <a:xfrm>
              <a:off x="6048850" y="3334416"/>
              <a:ext cx="64734" cy="88963"/>
            </a:xfrm>
            <a:custGeom>
              <a:avLst/>
              <a:gdLst>
                <a:gd name="connsiteX0" fmla="*/ 0 w 64734"/>
                <a:gd name="connsiteY0" fmla="*/ 0 h 88963"/>
                <a:gd name="connsiteX1" fmla="*/ 21431 w 64734"/>
                <a:gd name="connsiteY1" fmla="*/ 18764 h 88963"/>
                <a:gd name="connsiteX2" fmla="*/ 35147 w 64734"/>
                <a:gd name="connsiteY2" fmla="*/ 77915 h 88963"/>
                <a:gd name="connsiteX3" fmla="*/ 41243 w 64734"/>
                <a:gd name="connsiteY3" fmla="*/ 44863 h 88963"/>
                <a:gd name="connsiteX4" fmla="*/ 43244 w 64734"/>
                <a:gd name="connsiteY4" fmla="*/ 25622 h 88963"/>
                <a:gd name="connsiteX5" fmla="*/ 47339 w 64734"/>
                <a:gd name="connsiteY5" fmla="*/ 61722 h 88963"/>
                <a:gd name="connsiteX6" fmla="*/ 55245 w 64734"/>
                <a:gd name="connsiteY6" fmla="*/ 88964 h 88963"/>
                <a:gd name="connsiteX7" fmla="*/ 64675 w 64734"/>
                <a:gd name="connsiteY7" fmla="*/ 25051 h 88963"/>
                <a:gd name="connsiteX8" fmla="*/ 51340 w 64734"/>
                <a:gd name="connsiteY8" fmla="*/ 4096 h 88963"/>
                <a:gd name="connsiteX9" fmla="*/ 33242 w 64734"/>
                <a:gd name="connsiteY9" fmla="*/ 667 h 88963"/>
                <a:gd name="connsiteX10" fmla="*/ 0 w 64734"/>
                <a:gd name="connsiteY10" fmla="*/ 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34" h="88963">
                  <a:moveTo>
                    <a:pt x="0" y="0"/>
                  </a:moveTo>
                  <a:cubicBezTo>
                    <a:pt x="0" y="0"/>
                    <a:pt x="8477" y="4191"/>
                    <a:pt x="21431" y="18764"/>
                  </a:cubicBezTo>
                  <a:cubicBezTo>
                    <a:pt x="34290" y="33338"/>
                    <a:pt x="35147" y="77915"/>
                    <a:pt x="35147" y="77915"/>
                  </a:cubicBezTo>
                  <a:cubicBezTo>
                    <a:pt x="35147" y="77915"/>
                    <a:pt x="38481" y="60389"/>
                    <a:pt x="41243" y="44863"/>
                  </a:cubicBezTo>
                  <a:cubicBezTo>
                    <a:pt x="43910" y="29337"/>
                    <a:pt x="43244" y="25622"/>
                    <a:pt x="43244" y="25622"/>
                  </a:cubicBezTo>
                  <a:cubicBezTo>
                    <a:pt x="43244" y="25622"/>
                    <a:pt x="43339" y="47054"/>
                    <a:pt x="47339" y="61722"/>
                  </a:cubicBezTo>
                  <a:cubicBezTo>
                    <a:pt x="51340" y="76391"/>
                    <a:pt x="55245" y="88964"/>
                    <a:pt x="55245" y="88964"/>
                  </a:cubicBezTo>
                  <a:cubicBezTo>
                    <a:pt x="55245" y="88964"/>
                    <a:pt x="64008" y="34671"/>
                    <a:pt x="64675" y="25051"/>
                  </a:cubicBezTo>
                  <a:cubicBezTo>
                    <a:pt x="65437" y="15431"/>
                    <a:pt x="58769" y="6287"/>
                    <a:pt x="51340" y="4096"/>
                  </a:cubicBezTo>
                  <a:cubicBezTo>
                    <a:pt x="43910" y="1905"/>
                    <a:pt x="33242" y="667"/>
                    <a:pt x="33242" y="667"/>
                  </a:cubicBezTo>
                  <a:lnTo>
                    <a:pt x="0" y="0"/>
                  </a:lnTo>
                  <a:close/>
                </a:path>
              </a:pathLst>
            </a:custGeom>
            <a:solidFill>
              <a:srgbClr val="BF68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01" name="Graphic 1186">
            <a:extLst>
              <a:ext uri="{FF2B5EF4-FFF2-40B4-BE49-F238E27FC236}">
                <a16:creationId xmlns:a16="http://schemas.microsoft.com/office/drawing/2014/main" id="{2AE6A5B3-A0AD-4E4A-8C58-32A191CAB650}"/>
              </a:ext>
            </a:extLst>
          </p:cNvPr>
          <p:cNvGrpSpPr/>
          <p:nvPr/>
        </p:nvGrpSpPr>
        <p:grpSpPr>
          <a:xfrm rot="8273076">
            <a:off x="907973" y="-435160"/>
            <a:ext cx="801678" cy="1605705"/>
            <a:chOff x="6117099" y="3390042"/>
            <a:chExt cx="79339" cy="166211"/>
          </a:xfrm>
        </p:grpSpPr>
        <p:sp>
          <p:nvSpPr>
            <p:cNvPr id="1202" name="Freeform: Shape 1201">
              <a:extLst>
                <a:ext uri="{FF2B5EF4-FFF2-40B4-BE49-F238E27FC236}">
                  <a16:creationId xmlns:a16="http://schemas.microsoft.com/office/drawing/2014/main" id="{4E14E538-A0E4-4B21-A399-5DC2497D4FC6}"/>
                </a:ext>
              </a:extLst>
            </p:cNvPr>
            <p:cNvSpPr/>
            <p:nvPr/>
          </p:nvSpPr>
          <p:spPr>
            <a:xfrm>
              <a:off x="6118406" y="3399758"/>
              <a:ext cx="76533" cy="156400"/>
            </a:xfrm>
            <a:custGeom>
              <a:avLst/>
              <a:gdLst>
                <a:gd name="connsiteX0" fmla="*/ 76367 w 76533"/>
                <a:gd name="connsiteY0" fmla="*/ 30766 h 156400"/>
                <a:gd name="connsiteX1" fmla="*/ 38267 w 76533"/>
                <a:gd name="connsiteY1" fmla="*/ 0 h 156400"/>
                <a:gd name="connsiteX2" fmla="*/ 167 w 76533"/>
                <a:gd name="connsiteY2" fmla="*/ 30766 h 156400"/>
                <a:gd name="connsiteX3" fmla="*/ 23598 w 76533"/>
                <a:gd name="connsiteY3" fmla="*/ 154686 h 156400"/>
                <a:gd name="connsiteX4" fmla="*/ 38267 w 76533"/>
                <a:gd name="connsiteY4" fmla="*/ 156401 h 156400"/>
                <a:gd name="connsiteX5" fmla="*/ 52935 w 76533"/>
                <a:gd name="connsiteY5" fmla="*/ 154686 h 156400"/>
                <a:gd name="connsiteX6" fmla="*/ 76367 w 76533"/>
                <a:gd name="connsiteY6" fmla="*/ 30766 h 1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33" h="156400">
                  <a:moveTo>
                    <a:pt x="76367" y="30766"/>
                  </a:moveTo>
                  <a:cubicBezTo>
                    <a:pt x="73890" y="24765"/>
                    <a:pt x="38267" y="0"/>
                    <a:pt x="38267" y="0"/>
                  </a:cubicBezTo>
                  <a:cubicBezTo>
                    <a:pt x="38267" y="0"/>
                    <a:pt x="2643" y="24765"/>
                    <a:pt x="167" y="30766"/>
                  </a:cubicBezTo>
                  <a:cubicBezTo>
                    <a:pt x="-2310" y="36766"/>
                    <a:pt x="23598" y="154686"/>
                    <a:pt x="23598" y="154686"/>
                  </a:cubicBezTo>
                  <a:lnTo>
                    <a:pt x="38267" y="156401"/>
                  </a:lnTo>
                  <a:lnTo>
                    <a:pt x="52935" y="154686"/>
                  </a:lnTo>
                  <a:cubicBezTo>
                    <a:pt x="52935" y="154686"/>
                    <a:pt x="78843" y="36671"/>
                    <a:pt x="76367" y="30766"/>
                  </a:cubicBezTo>
                  <a:close/>
                </a:path>
              </a:pathLst>
            </a:custGeom>
            <a:solidFill>
              <a:srgbClr val="00C4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3" name="Freeform: Shape 1202">
              <a:extLst>
                <a:ext uri="{FF2B5EF4-FFF2-40B4-BE49-F238E27FC236}">
                  <a16:creationId xmlns:a16="http://schemas.microsoft.com/office/drawing/2014/main" id="{ADFA0D90-87FD-4A8C-A8D6-330D76563E3B}"/>
                </a:ext>
              </a:extLst>
            </p:cNvPr>
            <p:cNvSpPr/>
            <p:nvPr/>
          </p:nvSpPr>
          <p:spPr>
            <a:xfrm>
              <a:off x="6138777" y="3439763"/>
              <a:ext cx="53996" cy="116490"/>
            </a:xfrm>
            <a:custGeom>
              <a:avLst/>
              <a:gdLst>
                <a:gd name="connsiteX0" fmla="*/ 3228 w 53996"/>
                <a:gd name="connsiteY0" fmla="*/ 114681 h 116490"/>
                <a:gd name="connsiteX1" fmla="*/ 847 w 53996"/>
                <a:gd name="connsiteY1" fmla="*/ 43339 h 116490"/>
                <a:gd name="connsiteX2" fmla="*/ 847 w 53996"/>
                <a:gd name="connsiteY2" fmla="*/ 0 h 116490"/>
                <a:gd name="connsiteX3" fmla="*/ 53996 w 53996"/>
                <a:gd name="connsiteY3" fmla="*/ 8953 h 116490"/>
                <a:gd name="connsiteX4" fmla="*/ 32565 w 53996"/>
                <a:gd name="connsiteY4" fmla="*/ 114776 h 116490"/>
                <a:gd name="connsiteX5" fmla="*/ 17896 w 53996"/>
                <a:gd name="connsiteY5" fmla="*/ 116491 h 116490"/>
                <a:gd name="connsiteX6" fmla="*/ 3228 w 53996"/>
                <a:gd name="connsiteY6" fmla="*/ 114681 h 1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6" h="116490">
                  <a:moveTo>
                    <a:pt x="3228" y="114681"/>
                  </a:moveTo>
                  <a:cubicBezTo>
                    <a:pt x="3228" y="114681"/>
                    <a:pt x="2752" y="66770"/>
                    <a:pt x="847" y="43339"/>
                  </a:cubicBezTo>
                  <a:cubicBezTo>
                    <a:pt x="-1058" y="19907"/>
                    <a:pt x="847" y="0"/>
                    <a:pt x="847" y="0"/>
                  </a:cubicBezTo>
                  <a:lnTo>
                    <a:pt x="53996" y="8953"/>
                  </a:lnTo>
                  <a:lnTo>
                    <a:pt x="32565" y="114776"/>
                  </a:lnTo>
                  <a:lnTo>
                    <a:pt x="17896" y="116491"/>
                  </a:lnTo>
                  <a:lnTo>
                    <a:pt x="3228" y="114681"/>
                  </a:lnTo>
                  <a:close/>
                </a:path>
              </a:pathLst>
            </a:custGeom>
            <a:solidFill>
              <a:srgbClr val="007A77">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4" name="Freeform: Shape 1203">
              <a:extLst>
                <a:ext uri="{FF2B5EF4-FFF2-40B4-BE49-F238E27FC236}">
                  <a16:creationId xmlns:a16="http://schemas.microsoft.com/office/drawing/2014/main" id="{FE3636EF-2B05-4410-A7D8-C0916ACBB118}"/>
                </a:ext>
              </a:extLst>
            </p:cNvPr>
            <p:cNvSpPr/>
            <p:nvPr/>
          </p:nvSpPr>
          <p:spPr>
            <a:xfrm>
              <a:off x="6129146" y="3390042"/>
              <a:ext cx="52863" cy="6953"/>
            </a:xfrm>
            <a:custGeom>
              <a:avLst/>
              <a:gdLst>
                <a:gd name="connsiteX0" fmla="*/ 0 w 52863"/>
                <a:gd name="connsiteY0" fmla="*/ 0 h 6953"/>
                <a:gd name="connsiteX1" fmla="*/ 7620 w 52863"/>
                <a:gd name="connsiteY1" fmla="*/ 6953 h 6953"/>
                <a:gd name="connsiteX2" fmla="*/ 46958 w 52863"/>
                <a:gd name="connsiteY2" fmla="*/ 6953 h 6953"/>
                <a:gd name="connsiteX3" fmla="*/ 52864 w 52863"/>
                <a:gd name="connsiteY3" fmla="*/ 286 h 6953"/>
              </a:gdLst>
              <a:ahLst/>
              <a:cxnLst>
                <a:cxn ang="0">
                  <a:pos x="connsiteX0" y="connsiteY0"/>
                </a:cxn>
                <a:cxn ang="0">
                  <a:pos x="connsiteX1" y="connsiteY1"/>
                </a:cxn>
                <a:cxn ang="0">
                  <a:pos x="connsiteX2" y="connsiteY2"/>
                </a:cxn>
                <a:cxn ang="0">
                  <a:pos x="connsiteX3" y="connsiteY3"/>
                </a:cxn>
              </a:cxnLst>
              <a:rect l="l" t="t" r="r" b="b"/>
              <a:pathLst>
                <a:path w="52863" h="6953">
                  <a:moveTo>
                    <a:pt x="0" y="0"/>
                  </a:moveTo>
                  <a:lnTo>
                    <a:pt x="7620" y="6953"/>
                  </a:lnTo>
                  <a:lnTo>
                    <a:pt x="46958" y="6953"/>
                  </a:lnTo>
                  <a:lnTo>
                    <a:pt x="52864" y="286"/>
                  </a:lnTo>
                  <a:close/>
                </a:path>
              </a:pathLst>
            </a:custGeom>
            <a:solidFill>
              <a:srgbClr val="00CC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205" name="Graphic 1186">
              <a:extLst>
                <a:ext uri="{FF2B5EF4-FFF2-40B4-BE49-F238E27FC236}">
                  <a16:creationId xmlns:a16="http://schemas.microsoft.com/office/drawing/2014/main" id="{2AE6A5B3-A0AD-4E4A-8C58-32A191CAB650}"/>
                </a:ext>
              </a:extLst>
            </p:cNvPr>
            <p:cNvGrpSpPr/>
            <p:nvPr/>
          </p:nvGrpSpPr>
          <p:grpSpPr>
            <a:xfrm>
              <a:off x="6117099" y="3394519"/>
              <a:ext cx="79339" cy="85248"/>
              <a:chOff x="6117099" y="3394519"/>
              <a:chExt cx="79339" cy="85248"/>
            </a:xfrm>
          </p:grpSpPr>
          <p:sp>
            <p:nvSpPr>
              <p:cNvPr id="1206" name="Freeform: Shape 1205">
                <a:extLst>
                  <a:ext uri="{FF2B5EF4-FFF2-40B4-BE49-F238E27FC236}">
                    <a16:creationId xmlns:a16="http://schemas.microsoft.com/office/drawing/2014/main" id="{683D97CF-72F5-4DA1-9B59-FF32E5C16298}"/>
                  </a:ext>
                </a:extLst>
              </p:cNvPr>
              <p:cNvSpPr/>
              <p:nvPr/>
            </p:nvSpPr>
            <p:spPr>
              <a:xfrm>
                <a:off x="6117099" y="3394519"/>
                <a:ext cx="39669" cy="85248"/>
              </a:xfrm>
              <a:custGeom>
                <a:avLst/>
                <a:gdLst>
                  <a:gd name="connsiteX0" fmla="*/ 20144 w 39669"/>
                  <a:gd name="connsiteY0" fmla="*/ 2477 h 85248"/>
                  <a:gd name="connsiteX1" fmla="*/ 18905 w 39669"/>
                  <a:gd name="connsiteY1" fmla="*/ 12478 h 85248"/>
                  <a:gd name="connsiteX2" fmla="*/ 46 w 39669"/>
                  <a:gd name="connsiteY2" fmla="*/ 30385 h 85248"/>
                  <a:gd name="connsiteX3" fmla="*/ 903 w 39669"/>
                  <a:gd name="connsiteY3" fmla="*/ 40481 h 85248"/>
                  <a:gd name="connsiteX4" fmla="*/ 9190 w 39669"/>
                  <a:gd name="connsiteY4" fmla="*/ 83630 h 85248"/>
                  <a:gd name="connsiteX5" fmla="*/ 10904 w 39669"/>
                  <a:gd name="connsiteY5" fmla="*/ 74200 h 85248"/>
                  <a:gd name="connsiteX6" fmla="*/ 14524 w 39669"/>
                  <a:gd name="connsiteY6" fmla="*/ 52769 h 85248"/>
                  <a:gd name="connsiteX7" fmla="*/ 15000 w 39669"/>
                  <a:gd name="connsiteY7" fmla="*/ 50768 h 85248"/>
                  <a:gd name="connsiteX8" fmla="*/ 18810 w 39669"/>
                  <a:gd name="connsiteY8" fmla="*/ 74295 h 85248"/>
                  <a:gd name="connsiteX9" fmla="*/ 22811 w 39669"/>
                  <a:gd name="connsiteY9" fmla="*/ 85249 h 85248"/>
                  <a:gd name="connsiteX10" fmla="*/ 22906 w 39669"/>
                  <a:gd name="connsiteY10" fmla="*/ 85153 h 85248"/>
                  <a:gd name="connsiteX11" fmla="*/ 22906 w 39669"/>
                  <a:gd name="connsiteY11" fmla="*/ 85153 h 85248"/>
                  <a:gd name="connsiteX12" fmla="*/ 22906 w 39669"/>
                  <a:gd name="connsiteY12" fmla="*/ 85153 h 85248"/>
                  <a:gd name="connsiteX13" fmla="*/ 26906 w 39669"/>
                  <a:gd name="connsiteY13" fmla="*/ 74295 h 85248"/>
                  <a:gd name="connsiteX14" fmla="*/ 30621 w 39669"/>
                  <a:gd name="connsiteY14" fmla="*/ 52197 h 85248"/>
                  <a:gd name="connsiteX15" fmla="*/ 31288 w 39669"/>
                  <a:gd name="connsiteY15" fmla="*/ 49530 h 85248"/>
                  <a:gd name="connsiteX16" fmla="*/ 31764 w 39669"/>
                  <a:gd name="connsiteY16" fmla="*/ 51626 h 85248"/>
                  <a:gd name="connsiteX17" fmla="*/ 35193 w 39669"/>
                  <a:gd name="connsiteY17" fmla="*/ 73438 h 85248"/>
                  <a:gd name="connsiteX18" fmla="*/ 39670 w 39669"/>
                  <a:gd name="connsiteY18" fmla="*/ 85153 h 85248"/>
                  <a:gd name="connsiteX19" fmla="*/ 39575 w 39669"/>
                  <a:gd name="connsiteY19" fmla="*/ 0 h 85248"/>
                  <a:gd name="connsiteX20" fmla="*/ 20144 w 39669"/>
                  <a:gd name="connsiteY20" fmla="*/ 2477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69" h="85248">
                    <a:moveTo>
                      <a:pt x="20144" y="2477"/>
                    </a:moveTo>
                    <a:cubicBezTo>
                      <a:pt x="20144" y="2477"/>
                      <a:pt x="19572" y="10477"/>
                      <a:pt x="18905" y="12478"/>
                    </a:cubicBezTo>
                    <a:cubicBezTo>
                      <a:pt x="17477" y="16573"/>
                      <a:pt x="713" y="14288"/>
                      <a:pt x="46" y="30385"/>
                    </a:cubicBezTo>
                    <a:cubicBezTo>
                      <a:pt x="-240" y="37433"/>
                      <a:pt x="903" y="40481"/>
                      <a:pt x="903" y="40481"/>
                    </a:cubicBezTo>
                    <a:lnTo>
                      <a:pt x="9190" y="83630"/>
                    </a:lnTo>
                    <a:cubicBezTo>
                      <a:pt x="9666" y="82963"/>
                      <a:pt x="8809" y="81724"/>
                      <a:pt x="10904" y="74200"/>
                    </a:cubicBezTo>
                    <a:cubicBezTo>
                      <a:pt x="12714" y="67818"/>
                      <a:pt x="13952" y="58102"/>
                      <a:pt x="14524" y="52769"/>
                    </a:cubicBezTo>
                    <a:lnTo>
                      <a:pt x="15000" y="50768"/>
                    </a:lnTo>
                    <a:cubicBezTo>
                      <a:pt x="15476" y="55245"/>
                      <a:pt x="16810" y="66865"/>
                      <a:pt x="18810" y="74295"/>
                    </a:cubicBezTo>
                    <a:cubicBezTo>
                      <a:pt x="21382" y="83534"/>
                      <a:pt x="22811" y="85249"/>
                      <a:pt x="22811" y="85249"/>
                    </a:cubicBezTo>
                    <a:cubicBezTo>
                      <a:pt x="22811" y="85249"/>
                      <a:pt x="22811" y="85249"/>
                      <a:pt x="22906" y="85153"/>
                    </a:cubicBezTo>
                    <a:lnTo>
                      <a:pt x="22906" y="85153"/>
                    </a:lnTo>
                    <a:lnTo>
                      <a:pt x="22906" y="85153"/>
                    </a:lnTo>
                    <a:cubicBezTo>
                      <a:pt x="23192" y="84677"/>
                      <a:pt x="24620" y="82391"/>
                      <a:pt x="26906" y="74295"/>
                    </a:cubicBezTo>
                    <a:cubicBezTo>
                      <a:pt x="28811" y="67627"/>
                      <a:pt x="30050" y="57340"/>
                      <a:pt x="30621" y="52197"/>
                    </a:cubicBezTo>
                    <a:lnTo>
                      <a:pt x="31288" y="49530"/>
                    </a:lnTo>
                    <a:lnTo>
                      <a:pt x="31764" y="51626"/>
                    </a:lnTo>
                    <a:cubicBezTo>
                      <a:pt x="32145" y="56483"/>
                      <a:pt x="33193" y="66580"/>
                      <a:pt x="35193" y="73438"/>
                    </a:cubicBezTo>
                    <a:cubicBezTo>
                      <a:pt x="37765" y="82677"/>
                      <a:pt x="39670" y="85153"/>
                      <a:pt x="39670" y="85153"/>
                    </a:cubicBezTo>
                    <a:lnTo>
                      <a:pt x="39575" y="0"/>
                    </a:lnTo>
                    <a:lnTo>
                      <a:pt x="20144" y="2477"/>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7" name="Freeform: Shape 1206">
                <a:extLst>
                  <a:ext uri="{FF2B5EF4-FFF2-40B4-BE49-F238E27FC236}">
                    <a16:creationId xmlns:a16="http://schemas.microsoft.com/office/drawing/2014/main" id="{E7EBBFBE-12FE-4DC2-A478-31BABE7D0D48}"/>
                  </a:ext>
                </a:extLst>
              </p:cNvPr>
              <p:cNvSpPr/>
              <p:nvPr/>
            </p:nvSpPr>
            <p:spPr>
              <a:xfrm>
                <a:off x="6156673" y="3394519"/>
                <a:ext cx="39765" cy="85248"/>
              </a:xfrm>
              <a:custGeom>
                <a:avLst/>
                <a:gdLst>
                  <a:gd name="connsiteX0" fmla="*/ 19621 w 39765"/>
                  <a:gd name="connsiteY0" fmla="*/ 2477 h 85248"/>
                  <a:gd name="connsiteX1" fmla="*/ 20860 w 39765"/>
                  <a:gd name="connsiteY1" fmla="*/ 12478 h 85248"/>
                  <a:gd name="connsiteX2" fmla="*/ 39719 w 39765"/>
                  <a:gd name="connsiteY2" fmla="*/ 30385 h 85248"/>
                  <a:gd name="connsiteX3" fmla="*/ 38862 w 39765"/>
                  <a:gd name="connsiteY3" fmla="*/ 40481 h 85248"/>
                  <a:gd name="connsiteX4" fmla="*/ 30575 w 39765"/>
                  <a:gd name="connsiteY4" fmla="*/ 83630 h 85248"/>
                  <a:gd name="connsiteX5" fmla="*/ 28861 w 39765"/>
                  <a:gd name="connsiteY5" fmla="*/ 74200 h 85248"/>
                  <a:gd name="connsiteX6" fmla="*/ 25241 w 39765"/>
                  <a:gd name="connsiteY6" fmla="*/ 52769 h 85248"/>
                  <a:gd name="connsiteX7" fmla="*/ 24765 w 39765"/>
                  <a:gd name="connsiteY7" fmla="*/ 50768 h 85248"/>
                  <a:gd name="connsiteX8" fmla="*/ 20860 w 39765"/>
                  <a:gd name="connsiteY8" fmla="*/ 74295 h 85248"/>
                  <a:gd name="connsiteX9" fmla="*/ 16859 w 39765"/>
                  <a:gd name="connsiteY9" fmla="*/ 85249 h 85248"/>
                  <a:gd name="connsiteX10" fmla="*/ 16764 w 39765"/>
                  <a:gd name="connsiteY10" fmla="*/ 85153 h 85248"/>
                  <a:gd name="connsiteX11" fmla="*/ 16764 w 39765"/>
                  <a:gd name="connsiteY11" fmla="*/ 85153 h 85248"/>
                  <a:gd name="connsiteX12" fmla="*/ 16764 w 39765"/>
                  <a:gd name="connsiteY12" fmla="*/ 85153 h 85248"/>
                  <a:gd name="connsiteX13" fmla="*/ 12763 w 39765"/>
                  <a:gd name="connsiteY13" fmla="*/ 74295 h 85248"/>
                  <a:gd name="connsiteX14" fmla="*/ 9049 w 39765"/>
                  <a:gd name="connsiteY14" fmla="*/ 52197 h 85248"/>
                  <a:gd name="connsiteX15" fmla="*/ 8477 w 39765"/>
                  <a:gd name="connsiteY15" fmla="*/ 49530 h 85248"/>
                  <a:gd name="connsiteX16" fmla="*/ 8001 w 39765"/>
                  <a:gd name="connsiteY16" fmla="*/ 51626 h 85248"/>
                  <a:gd name="connsiteX17" fmla="*/ 4572 w 39765"/>
                  <a:gd name="connsiteY17" fmla="*/ 73438 h 85248"/>
                  <a:gd name="connsiteX18" fmla="*/ 95 w 39765"/>
                  <a:gd name="connsiteY18" fmla="*/ 85153 h 85248"/>
                  <a:gd name="connsiteX19" fmla="*/ 0 w 39765"/>
                  <a:gd name="connsiteY19" fmla="*/ 0 h 85248"/>
                  <a:gd name="connsiteX20" fmla="*/ 19621 w 39765"/>
                  <a:gd name="connsiteY20" fmla="*/ 2477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65" h="85248">
                    <a:moveTo>
                      <a:pt x="19621" y="2477"/>
                    </a:moveTo>
                    <a:cubicBezTo>
                      <a:pt x="19621" y="2477"/>
                      <a:pt x="20193" y="10477"/>
                      <a:pt x="20860" y="12478"/>
                    </a:cubicBezTo>
                    <a:cubicBezTo>
                      <a:pt x="22288" y="16573"/>
                      <a:pt x="39052" y="14288"/>
                      <a:pt x="39719" y="30385"/>
                    </a:cubicBezTo>
                    <a:cubicBezTo>
                      <a:pt x="40005" y="37433"/>
                      <a:pt x="38862" y="40481"/>
                      <a:pt x="38862" y="40481"/>
                    </a:cubicBezTo>
                    <a:lnTo>
                      <a:pt x="30575" y="83630"/>
                    </a:lnTo>
                    <a:cubicBezTo>
                      <a:pt x="30099" y="82963"/>
                      <a:pt x="30956" y="81724"/>
                      <a:pt x="28861" y="74200"/>
                    </a:cubicBezTo>
                    <a:cubicBezTo>
                      <a:pt x="27051" y="67818"/>
                      <a:pt x="25813" y="58102"/>
                      <a:pt x="25241" y="52769"/>
                    </a:cubicBezTo>
                    <a:lnTo>
                      <a:pt x="24765" y="50768"/>
                    </a:lnTo>
                    <a:cubicBezTo>
                      <a:pt x="24289" y="55245"/>
                      <a:pt x="22955" y="66865"/>
                      <a:pt x="20860" y="74295"/>
                    </a:cubicBezTo>
                    <a:cubicBezTo>
                      <a:pt x="18288" y="83534"/>
                      <a:pt x="16859" y="85249"/>
                      <a:pt x="16859" y="85249"/>
                    </a:cubicBezTo>
                    <a:cubicBezTo>
                      <a:pt x="16859" y="85249"/>
                      <a:pt x="16859" y="85249"/>
                      <a:pt x="16764" y="85153"/>
                    </a:cubicBezTo>
                    <a:lnTo>
                      <a:pt x="16764" y="85153"/>
                    </a:lnTo>
                    <a:lnTo>
                      <a:pt x="16764" y="85153"/>
                    </a:lnTo>
                    <a:cubicBezTo>
                      <a:pt x="16478" y="84677"/>
                      <a:pt x="15049" y="82391"/>
                      <a:pt x="12763" y="74295"/>
                    </a:cubicBezTo>
                    <a:cubicBezTo>
                      <a:pt x="10858" y="67627"/>
                      <a:pt x="9620" y="57340"/>
                      <a:pt x="9049" y="52197"/>
                    </a:cubicBezTo>
                    <a:lnTo>
                      <a:pt x="8477" y="49530"/>
                    </a:lnTo>
                    <a:lnTo>
                      <a:pt x="8001" y="51626"/>
                    </a:lnTo>
                    <a:cubicBezTo>
                      <a:pt x="7620" y="56483"/>
                      <a:pt x="6572" y="66580"/>
                      <a:pt x="4572" y="73438"/>
                    </a:cubicBezTo>
                    <a:cubicBezTo>
                      <a:pt x="2000" y="82677"/>
                      <a:pt x="95" y="85153"/>
                      <a:pt x="95" y="85153"/>
                    </a:cubicBezTo>
                    <a:lnTo>
                      <a:pt x="0" y="0"/>
                    </a:lnTo>
                    <a:lnTo>
                      <a:pt x="19621" y="2477"/>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8" name="Freeform: Shape 1207">
                <a:extLst>
                  <a:ext uri="{FF2B5EF4-FFF2-40B4-BE49-F238E27FC236}">
                    <a16:creationId xmlns:a16="http://schemas.microsoft.com/office/drawing/2014/main" id="{50F6BE48-8B4E-46DE-B1DD-5720C085EC64}"/>
                  </a:ext>
                </a:extLst>
              </p:cNvPr>
              <p:cNvSpPr/>
              <p:nvPr/>
            </p:nvSpPr>
            <p:spPr>
              <a:xfrm>
                <a:off x="6122094" y="3409378"/>
                <a:ext cx="69252" cy="58864"/>
              </a:xfrm>
              <a:custGeom>
                <a:avLst/>
                <a:gdLst>
                  <a:gd name="connsiteX0" fmla="*/ 66488 w 69252"/>
                  <a:gd name="connsiteY0" fmla="*/ 58293 h 58864"/>
                  <a:gd name="connsiteX1" fmla="*/ 66488 w 69252"/>
                  <a:gd name="connsiteY1" fmla="*/ 58103 h 58864"/>
                  <a:gd name="connsiteX2" fmla="*/ 65726 w 69252"/>
                  <a:gd name="connsiteY2" fmla="*/ 30671 h 58864"/>
                  <a:gd name="connsiteX3" fmla="*/ 65726 w 69252"/>
                  <a:gd name="connsiteY3" fmla="*/ 30575 h 58864"/>
                  <a:gd name="connsiteX4" fmla="*/ 65726 w 69252"/>
                  <a:gd name="connsiteY4" fmla="*/ 30575 h 58864"/>
                  <a:gd name="connsiteX5" fmla="*/ 69250 w 69252"/>
                  <a:gd name="connsiteY5" fmla="*/ 9239 h 58864"/>
                  <a:gd name="connsiteX6" fmla="*/ 34769 w 69252"/>
                  <a:gd name="connsiteY6" fmla="*/ 95 h 58864"/>
                  <a:gd name="connsiteX7" fmla="*/ 3 w 69252"/>
                  <a:gd name="connsiteY7" fmla="*/ 9239 h 58864"/>
                  <a:gd name="connsiteX8" fmla="*/ 3527 w 69252"/>
                  <a:gd name="connsiteY8" fmla="*/ 30575 h 58864"/>
                  <a:gd name="connsiteX9" fmla="*/ 3527 w 69252"/>
                  <a:gd name="connsiteY9" fmla="*/ 30575 h 58864"/>
                  <a:gd name="connsiteX10" fmla="*/ 3527 w 69252"/>
                  <a:gd name="connsiteY10" fmla="*/ 30671 h 58864"/>
                  <a:gd name="connsiteX11" fmla="*/ 2765 w 69252"/>
                  <a:gd name="connsiteY11" fmla="*/ 58103 h 58864"/>
                  <a:gd name="connsiteX12" fmla="*/ 2765 w 69252"/>
                  <a:gd name="connsiteY12" fmla="*/ 58293 h 58864"/>
                  <a:gd name="connsiteX13" fmla="*/ 2765 w 69252"/>
                  <a:gd name="connsiteY13" fmla="*/ 58293 h 58864"/>
                  <a:gd name="connsiteX14" fmla="*/ 2765 w 69252"/>
                  <a:gd name="connsiteY14" fmla="*/ 58865 h 58864"/>
                  <a:gd name="connsiteX15" fmla="*/ 2956 w 69252"/>
                  <a:gd name="connsiteY15" fmla="*/ 58007 h 58864"/>
                  <a:gd name="connsiteX16" fmla="*/ 6766 w 69252"/>
                  <a:gd name="connsiteY16" fmla="*/ 45149 h 58864"/>
                  <a:gd name="connsiteX17" fmla="*/ 10290 w 69252"/>
                  <a:gd name="connsiteY17" fmla="*/ 19431 h 58864"/>
                  <a:gd name="connsiteX18" fmla="*/ 10766 w 69252"/>
                  <a:gd name="connsiteY18" fmla="*/ 16955 h 58864"/>
                  <a:gd name="connsiteX19" fmla="*/ 14481 w 69252"/>
                  <a:gd name="connsiteY19" fmla="*/ 45149 h 58864"/>
                  <a:gd name="connsiteX20" fmla="*/ 18386 w 69252"/>
                  <a:gd name="connsiteY20" fmla="*/ 58293 h 58864"/>
                  <a:gd name="connsiteX21" fmla="*/ 18482 w 69252"/>
                  <a:gd name="connsiteY21" fmla="*/ 58198 h 58864"/>
                  <a:gd name="connsiteX22" fmla="*/ 18482 w 69252"/>
                  <a:gd name="connsiteY22" fmla="*/ 58198 h 58864"/>
                  <a:gd name="connsiteX23" fmla="*/ 18482 w 69252"/>
                  <a:gd name="connsiteY23" fmla="*/ 58198 h 58864"/>
                  <a:gd name="connsiteX24" fmla="*/ 22292 w 69252"/>
                  <a:gd name="connsiteY24" fmla="*/ 45149 h 58864"/>
                  <a:gd name="connsiteX25" fmla="*/ 25911 w 69252"/>
                  <a:gd name="connsiteY25" fmla="*/ 18669 h 58864"/>
                  <a:gd name="connsiteX26" fmla="*/ 26483 w 69252"/>
                  <a:gd name="connsiteY26" fmla="*/ 15526 h 58864"/>
                  <a:gd name="connsiteX27" fmla="*/ 26959 w 69252"/>
                  <a:gd name="connsiteY27" fmla="*/ 18098 h 58864"/>
                  <a:gd name="connsiteX28" fmla="*/ 30293 w 69252"/>
                  <a:gd name="connsiteY28" fmla="*/ 44291 h 58864"/>
                  <a:gd name="connsiteX29" fmla="*/ 34674 w 69252"/>
                  <a:gd name="connsiteY29" fmla="*/ 58388 h 58864"/>
                  <a:gd name="connsiteX30" fmla="*/ 34674 w 69252"/>
                  <a:gd name="connsiteY30" fmla="*/ 58388 h 58864"/>
                  <a:gd name="connsiteX31" fmla="*/ 34674 w 69252"/>
                  <a:gd name="connsiteY31" fmla="*/ 58388 h 58864"/>
                  <a:gd name="connsiteX32" fmla="*/ 39056 w 69252"/>
                  <a:gd name="connsiteY32" fmla="*/ 44291 h 58864"/>
                  <a:gd name="connsiteX33" fmla="*/ 42389 w 69252"/>
                  <a:gd name="connsiteY33" fmla="*/ 18098 h 58864"/>
                  <a:gd name="connsiteX34" fmla="*/ 42866 w 69252"/>
                  <a:gd name="connsiteY34" fmla="*/ 15526 h 58864"/>
                  <a:gd name="connsiteX35" fmla="*/ 43437 w 69252"/>
                  <a:gd name="connsiteY35" fmla="*/ 18669 h 58864"/>
                  <a:gd name="connsiteX36" fmla="*/ 47057 w 69252"/>
                  <a:gd name="connsiteY36" fmla="*/ 45149 h 58864"/>
                  <a:gd name="connsiteX37" fmla="*/ 50867 w 69252"/>
                  <a:gd name="connsiteY37" fmla="*/ 58198 h 58864"/>
                  <a:gd name="connsiteX38" fmla="*/ 50867 w 69252"/>
                  <a:gd name="connsiteY38" fmla="*/ 58198 h 58864"/>
                  <a:gd name="connsiteX39" fmla="*/ 50867 w 69252"/>
                  <a:gd name="connsiteY39" fmla="*/ 58198 h 58864"/>
                  <a:gd name="connsiteX40" fmla="*/ 50962 w 69252"/>
                  <a:gd name="connsiteY40" fmla="*/ 58293 h 58864"/>
                  <a:gd name="connsiteX41" fmla="*/ 54867 w 69252"/>
                  <a:gd name="connsiteY41" fmla="*/ 45149 h 58864"/>
                  <a:gd name="connsiteX42" fmla="*/ 58582 w 69252"/>
                  <a:gd name="connsiteY42" fmla="*/ 16955 h 58864"/>
                  <a:gd name="connsiteX43" fmla="*/ 59058 w 69252"/>
                  <a:gd name="connsiteY43" fmla="*/ 19431 h 58864"/>
                  <a:gd name="connsiteX44" fmla="*/ 62582 w 69252"/>
                  <a:gd name="connsiteY44" fmla="*/ 45149 h 58864"/>
                  <a:gd name="connsiteX45" fmla="*/ 66392 w 69252"/>
                  <a:gd name="connsiteY45" fmla="*/ 58007 h 58864"/>
                  <a:gd name="connsiteX46" fmla="*/ 66583 w 69252"/>
                  <a:gd name="connsiteY46" fmla="*/ 58865 h 58864"/>
                  <a:gd name="connsiteX47" fmla="*/ 66488 w 69252"/>
                  <a:gd name="connsiteY47" fmla="*/ 58293 h 58864"/>
                  <a:gd name="connsiteX48" fmla="*/ 66488 w 69252"/>
                  <a:gd name="connsiteY48" fmla="*/ 58293 h 5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9252" h="58864">
                    <a:moveTo>
                      <a:pt x="66488" y="58293"/>
                    </a:moveTo>
                    <a:lnTo>
                      <a:pt x="66488" y="58103"/>
                    </a:lnTo>
                    <a:cubicBezTo>
                      <a:pt x="66392" y="55340"/>
                      <a:pt x="66107" y="44958"/>
                      <a:pt x="65726" y="30671"/>
                    </a:cubicBezTo>
                    <a:lnTo>
                      <a:pt x="65726" y="30575"/>
                    </a:lnTo>
                    <a:lnTo>
                      <a:pt x="65726" y="30575"/>
                    </a:lnTo>
                    <a:cubicBezTo>
                      <a:pt x="65535" y="23527"/>
                      <a:pt x="68964" y="17717"/>
                      <a:pt x="69250" y="9239"/>
                    </a:cubicBezTo>
                    <a:cubicBezTo>
                      <a:pt x="69536" y="667"/>
                      <a:pt x="50200" y="-381"/>
                      <a:pt x="34769" y="95"/>
                    </a:cubicBezTo>
                    <a:cubicBezTo>
                      <a:pt x="19434" y="-381"/>
                      <a:pt x="-283" y="762"/>
                      <a:pt x="3" y="9239"/>
                    </a:cubicBezTo>
                    <a:cubicBezTo>
                      <a:pt x="289" y="17621"/>
                      <a:pt x="3813" y="23527"/>
                      <a:pt x="3527" y="30575"/>
                    </a:cubicBezTo>
                    <a:lnTo>
                      <a:pt x="3527" y="30575"/>
                    </a:lnTo>
                    <a:lnTo>
                      <a:pt x="3527" y="30671"/>
                    </a:lnTo>
                    <a:cubicBezTo>
                      <a:pt x="3051" y="44958"/>
                      <a:pt x="2765" y="55340"/>
                      <a:pt x="2765" y="58103"/>
                    </a:cubicBezTo>
                    <a:lnTo>
                      <a:pt x="2765" y="58293"/>
                    </a:lnTo>
                    <a:lnTo>
                      <a:pt x="2765" y="58293"/>
                    </a:lnTo>
                    <a:cubicBezTo>
                      <a:pt x="2765" y="58674"/>
                      <a:pt x="2765" y="58865"/>
                      <a:pt x="2765" y="58865"/>
                    </a:cubicBezTo>
                    <a:lnTo>
                      <a:pt x="2956" y="58007"/>
                    </a:lnTo>
                    <a:cubicBezTo>
                      <a:pt x="3337" y="57150"/>
                      <a:pt x="4670" y="54102"/>
                      <a:pt x="6766" y="45149"/>
                    </a:cubicBezTo>
                    <a:cubicBezTo>
                      <a:pt x="8480" y="37433"/>
                      <a:pt x="9719" y="25813"/>
                      <a:pt x="10290" y="19431"/>
                    </a:cubicBezTo>
                    <a:lnTo>
                      <a:pt x="10766" y="16955"/>
                    </a:lnTo>
                    <a:cubicBezTo>
                      <a:pt x="11243" y="22289"/>
                      <a:pt x="12481" y="36290"/>
                      <a:pt x="14481" y="45149"/>
                    </a:cubicBezTo>
                    <a:cubicBezTo>
                      <a:pt x="16958" y="56198"/>
                      <a:pt x="18386" y="58293"/>
                      <a:pt x="18386" y="58293"/>
                    </a:cubicBezTo>
                    <a:cubicBezTo>
                      <a:pt x="18386" y="58293"/>
                      <a:pt x="18386" y="58293"/>
                      <a:pt x="18482" y="58198"/>
                    </a:cubicBezTo>
                    <a:lnTo>
                      <a:pt x="18482" y="58198"/>
                    </a:lnTo>
                    <a:lnTo>
                      <a:pt x="18482" y="58198"/>
                    </a:lnTo>
                    <a:cubicBezTo>
                      <a:pt x="18767" y="57626"/>
                      <a:pt x="20101" y="54864"/>
                      <a:pt x="22292" y="45149"/>
                    </a:cubicBezTo>
                    <a:cubicBezTo>
                      <a:pt x="24101" y="37148"/>
                      <a:pt x="25340" y="24860"/>
                      <a:pt x="25911" y="18669"/>
                    </a:cubicBezTo>
                    <a:lnTo>
                      <a:pt x="26483" y="15526"/>
                    </a:lnTo>
                    <a:lnTo>
                      <a:pt x="26959" y="18098"/>
                    </a:lnTo>
                    <a:cubicBezTo>
                      <a:pt x="27340" y="23908"/>
                      <a:pt x="28388" y="36100"/>
                      <a:pt x="30293" y="44291"/>
                    </a:cubicBezTo>
                    <a:cubicBezTo>
                      <a:pt x="32769" y="55340"/>
                      <a:pt x="34674" y="58388"/>
                      <a:pt x="34674" y="58388"/>
                    </a:cubicBezTo>
                    <a:lnTo>
                      <a:pt x="34674" y="58388"/>
                    </a:lnTo>
                    <a:lnTo>
                      <a:pt x="34674" y="58388"/>
                    </a:lnTo>
                    <a:cubicBezTo>
                      <a:pt x="34674" y="58388"/>
                      <a:pt x="36484" y="55436"/>
                      <a:pt x="39056" y="44291"/>
                    </a:cubicBezTo>
                    <a:cubicBezTo>
                      <a:pt x="40961" y="36100"/>
                      <a:pt x="41913" y="23908"/>
                      <a:pt x="42389" y="18098"/>
                    </a:cubicBezTo>
                    <a:lnTo>
                      <a:pt x="42866" y="15526"/>
                    </a:lnTo>
                    <a:lnTo>
                      <a:pt x="43437" y="18669"/>
                    </a:lnTo>
                    <a:cubicBezTo>
                      <a:pt x="44009" y="24860"/>
                      <a:pt x="45247" y="37148"/>
                      <a:pt x="47057" y="45149"/>
                    </a:cubicBezTo>
                    <a:cubicBezTo>
                      <a:pt x="49247" y="54864"/>
                      <a:pt x="50581" y="57626"/>
                      <a:pt x="50867" y="58198"/>
                    </a:cubicBezTo>
                    <a:lnTo>
                      <a:pt x="50867" y="58198"/>
                    </a:lnTo>
                    <a:lnTo>
                      <a:pt x="50867" y="58198"/>
                    </a:lnTo>
                    <a:cubicBezTo>
                      <a:pt x="50867" y="58293"/>
                      <a:pt x="50962" y="58293"/>
                      <a:pt x="50962" y="58293"/>
                    </a:cubicBezTo>
                    <a:cubicBezTo>
                      <a:pt x="50962" y="58293"/>
                      <a:pt x="52391" y="56198"/>
                      <a:pt x="54867" y="45149"/>
                    </a:cubicBezTo>
                    <a:cubicBezTo>
                      <a:pt x="56867" y="36290"/>
                      <a:pt x="58201" y="22289"/>
                      <a:pt x="58582" y="16955"/>
                    </a:cubicBezTo>
                    <a:lnTo>
                      <a:pt x="59058" y="19431"/>
                    </a:lnTo>
                    <a:cubicBezTo>
                      <a:pt x="59630" y="25813"/>
                      <a:pt x="60868" y="37433"/>
                      <a:pt x="62582" y="45149"/>
                    </a:cubicBezTo>
                    <a:cubicBezTo>
                      <a:pt x="64583" y="54102"/>
                      <a:pt x="65916" y="57245"/>
                      <a:pt x="66392" y="58007"/>
                    </a:cubicBezTo>
                    <a:lnTo>
                      <a:pt x="66583" y="58865"/>
                    </a:lnTo>
                    <a:cubicBezTo>
                      <a:pt x="66583" y="58865"/>
                      <a:pt x="66488" y="58674"/>
                      <a:pt x="66488" y="58293"/>
                    </a:cubicBezTo>
                    <a:lnTo>
                      <a:pt x="66488" y="58293"/>
                    </a:ln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9" name="Freeform: Shape 1208">
                <a:extLst>
                  <a:ext uri="{FF2B5EF4-FFF2-40B4-BE49-F238E27FC236}">
                    <a16:creationId xmlns:a16="http://schemas.microsoft.com/office/drawing/2014/main" id="{35F5F0F5-6149-46B7-B64E-CAAB9F79EDDB}"/>
                  </a:ext>
                </a:extLst>
              </p:cNvPr>
              <p:cNvSpPr/>
              <p:nvPr/>
            </p:nvSpPr>
            <p:spPr>
              <a:xfrm>
                <a:off x="6118782" y="3410515"/>
                <a:ext cx="32271" cy="57822"/>
              </a:xfrm>
              <a:custGeom>
                <a:avLst/>
                <a:gdLst>
                  <a:gd name="connsiteX0" fmla="*/ 32271 w 32271"/>
                  <a:gd name="connsiteY0" fmla="*/ 4482 h 57822"/>
                  <a:gd name="connsiteX1" fmla="*/ 21699 w 32271"/>
                  <a:gd name="connsiteY1" fmla="*/ 15150 h 57822"/>
                  <a:gd name="connsiteX2" fmla="*/ 18651 w 32271"/>
                  <a:gd name="connsiteY2" fmla="*/ 47440 h 57822"/>
                  <a:gd name="connsiteX3" fmla="*/ 15031 w 32271"/>
                  <a:gd name="connsiteY3" fmla="*/ 25247 h 57822"/>
                  <a:gd name="connsiteX4" fmla="*/ 14174 w 32271"/>
                  <a:gd name="connsiteY4" fmla="*/ 15912 h 57822"/>
                  <a:gd name="connsiteX5" fmla="*/ 10840 w 32271"/>
                  <a:gd name="connsiteY5" fmla="*/ 41058 h 57822"/>
                  <a:gd name="connsiteX6" fmla="*/ 6268 w 32271"/>
                  <a:gd name="connsiteY6" fmla="*/ 57822 h 57822"/>
                  <a:gd name="connsiteX7" fmla="*/ 172 w 32271"/>
                  <a:gd name="connsiteY7" fmla="*/ 18675 h 57822"/>
                  <a:gd name="connsiteX8" fmla="*/ 15888 w 32271"/>
                  <a:gd name="connsiteY8" fmla="*/ 6 h 57822"/>
                  <a:gd name="connsiteX9" fmla="*/ 32271 w 32271"/>
                  <a:gd name="connsiteY9" fmla="*/ 4482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1" h="57822">
                    <a:moveTo>
                      <a:pt x="32271" y="4482"/>
                    </a:moveTo>
                    <a:cubicBezTo>
                      <a:pt x="32271" y="4482"/>
                      <a:pt x="25890" y="6768"/>
                      <a:pt x="21699" y="15150"/>
                    </a:cubicBezTo>
                    <a:cubicBezTo>
                      <a:pt x="17508" y="23532"/>
                      <a:pt x="18651" y="47440"/>
                      <a:pt x="18651" y="47440"/>
                    </a:cubicBezTo>
                    <a:cubicBezTo>
                      <a:pt x="18651" y="47440"/>
                      <a:pt x="15603" y="31248"/>
                      <a:pt x="15031" y="25247"/>
                    </a:cubicBezTo>
                    <a:cubicBezTo>
                      <a:pt x="14460" y="19246"/>
                      <a:pt x="14174" y="15912"/>
                      <a:pt x="14174" y="15912"/>
                    </a:cubicBezTo>
                    <a:cubicBezTo>
                      <a:pt x="14174" y="15912"/>
                      <a:pt x="12364" y="33915"/>
                      <a:pt x="10840" y="41058"/>
                    </a:cubicBezTo>
                    <a:cubicBezTo>
                      <a:pt x="9221" y="48202"/>
                      <a:pt x="6268" y="57822"/>
                      <a:pt x="6268" y="57822"/>
                    </a:cubicBezTo>
                    <a:lnTo>
                      <a:pt x="172" y="18675"/>
                    </a:lnTo>
                    <a:cubicBezTo>
                      <a:pt x="-971" y="11055"/>
                      <a:pt x="3506" y="387"/>
                      <a:pt x="15888" y="6"/>
                    </a:cubicBezTo>
                    <a:cubicBezTo>
                      <a:pt x="22365" y="-185"/>
                      <a:pt x="27985" y="4482"/>
                      <a:pt x="32271" y="4482"/>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0" name="Freeform: Shape 1209">
                <a:extLst>
                  <a:ext uri="{FF2B5EF4-FFF2-40B4-BE49-F238E27FC236}">
                    <a16:creationId xmlns:a16="http://schemas.microsoft.com/office/drawing/2014/main" id="{C91BB11F-1B30-4FF9-8A3D-56F7677ECA59}"/>
                  </a:ext>
                </a:extLst>
              </p:cNvPr>
              <p:cNvSpPr/>
              <p:nvPr/>
            </p:nvSpPr>
            <p:spPr>
              <a:xfrm>
                <a:off x="6140488" y="3424904"/>
                <a:ext cx="8184" cy="42671"/>
              </a:xfrm>
              <a:custGeom>
                <a:avLst/>
                <a:gdLst>
                  <a:gd name="connsiteX0" fmla="*/ 88 w 8184"/>
                  <a:gd name="connsiteY0" fmla="*/ 42672 h 42671"/>
                  <a:gd name="connsiteX1" fmla="*/ 2279 w 8184"/>
                  <a:gd name="connsiteY1" fmla="*/ 15335 h 42671"/>
                  <a:gd name="connsiteX2" fmla="*/ 8185 w 8184"/>
                  <a:gd name="connsiteY2" fmla="*/ 0 h 42671"/>
                  <a:gd name="connsiteX3" fmla="*/ 88 w 8184"/>
                  <a:gd name="connsiteY3" fmla="*/ 42672 h 42671"/>
                </a:gdLst>
                <a:ahLst/>
                <a:cxnLst>
                  <a:cxn ang="0">
                    <a:pos x="connsiteX0" y="connsiteY0"/>
                  </a:cxn>
                  <a:cxn ang="0">
                    <a:pos x="connsiteX1" y="connsiteY1"/>
                  </a:cxn>
                  <a:cxn ang="0">
                    <a:pos x="connsiteX2" y="connsiteY2"/>
                  </a:cxn>
                  <a:cxn ang="0">
                    <a:pos x="connsiteX3" y="connsiteY3"/>
                  </a:cxn>
                </a:cxnLst>
                <a:rect l="l" t="t" r="r" b="b"/>
                <a:pathLst>
                  <a:path w="8184" h="42671">
                    <a:moveTo>
                      <a:pt x="88" y="42672"/>
                    </a:moveTo>
                    <a:cubicBezTo>
                      <a:pt x="88" y="42672"/>
                      <a:pt x="-674" y="27527"/>
                      <a:pt x="2279" y="15335"/>
                    </a:cubicBezTo>
                    <a:cubicBezTo>
                      <a:pt x="5232" y="3143"/>
                      <a:pt x="8185" y="0"/>
                      <a:pt x="8185" y="0"/>
                    </a:cubicBezTo>
                    <a:cubicBezTo>
                      <a:pt x="8185" y="0"/>
                      <a:pt x="5899" y="30861"/>
                      <a:pt x="88" y="42672"/>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11" name="Freeform: Shape 1210">
              <a:extLst>
                <a:ext uri="{FF2B5EF4-FFF2-40B4-BE49-F238E27FC236}">
                  <a16:creationId xmlns:a16="http://schemas.microsoft.com/office/drawing/2014/main" id="{06E9CEBD-9212-43C7-A22D-32706F63061F}"/>
                </a:ext>
              </a:extLst>
            </p:cNvPr>
            <p:cNvSpPr/>
            <p:nvPr/>
          </p:nvSpPr>
          <p:spPr>
            <a:xfrm>
              <a:off x="6162483" y="3410515"/>
              <a:ext cx="32271" cy="57822"/>
            </a:xfrm>
            <a:custGeom>
              <a:avLst/>
              <a:gdLst>
                <a:gd name="connsiteX0" fmla="*/ 0 w 32271"/>
                <a:gd name="connsiteY0" fmla="*/ 4482 h 57822"/>
                <a:gd name="connsiteX1" fmla="*/ 10573 w 32271"/>
                <a:gd name="connsiteY1" fmla="*/ 15150 h 57822"/>
                <a:gd name="connsiteX2" fmla="*/ 13621 w 32271"/>
                <a:gd name="connsiteY2" fmla="*/ 47440 h 57822"/>
                <a:gd name="connsiteX3" fmla="*/ 17240 w 32271"/>
                <a:gd name="connsiteY3" fmla="*/ 25247 h 57822"/>
                <a:gd name="connsiteX4" fmla="*/ 18097 w 32271"/>
                <a:gd name="connsiteY4" fmla="*/ 15912 h 57822"/>
                <a:gd name="connsiteX5" fmla="*/ 21431 w 32271"/>
                <a:gd name="connsiteY5" fmla="*/ 41058 h 57822"/>
                <a:gd name="connsiteX6" fmla="*/ 26003 w 32271"/>
                <a:gd name="connsiteY6" fmla="*/ 57822 h 57822"/>
                <a:gd name="connsiteX7" fmla="*/ 32099 w 32271"/>
                <a:gd name="connsiteY7" fmla="*/ 18675 h 57822"/>
                <a:gd name="connsiteX8" fmla="*/ 16383 w 32271"/>
                <a:gd name="connsiteY8" fmla="*/ 6 h 57822"/>
                <a:gd name="connsiteX9" fmla="*/ 0 w 32271"/>
                <a:gd name="connsiteY9" fmla="*/ 4482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1" h="57822">
                  <a:moveTo>
                    <a:pt x="0" y="4482"/>
                  </a:moveTo>
                  <a:cubicBezTo>
                    <a:pt x="0" y="4482"/>
                    <a:pt x="6382" y="6768"/>
                    <a:pt x="10573" y="15150"/>
                  </a:cubicBezTo>
                  <a:cubicBezTo>
                    <a:pt x="14764" y="23532"/>
                    <a:pt x="13621" y="47440"/>
                    <a:pt x="13621" y="47440"/>
                  </a:cubicBezTo>
                  <a:cubicBezTo>
                    <a:pt x="13621" y="47440"/>
                    <a:pt x="16669" y="31248"/>
                    <a:pt x="17240" y="25247"/>
                  </a:cubicBezTo>
                  <a:cubicBezTo>
                    <a:pt x="17812" y="19246"/>
                    <a:pt x="18097" y="15912"/>
                    <a:pt x="18097" y="15912"/>
                  </a:cubicBezTo>
                  <a:cubicBezTo>
                    <a:pt x="18097" y="15912"/>
                    <a:pt x="19907" y="33915"/>
                    <a:pt x="21431" y="41058"/>
                  </a:cubicBezTo>
                  <a:cubicBezTo>
                    <a:pt x="23051" y="48202"/>
                    <a:pt x="26003" y="57822"/>
                    <a:pt x="26003" y="57822"/>
                  </a:cubicBezTo>
                  <a:lnTo>
                    <a:pt x="32099" y="18675"/>
                  </a:lnTo>
                  <a:cubicBezTo>
                    <a:pt x="33242" y="11055"/>
                    <a:pt x="28766" y="387"/>
                    <a:pt x="16383" y="6"/>
                  </a:cubicBezTo>
                  <a:cubicBezTo>
                    <a:pt x="9906" y="-185"/>
                    <a:pt x="4286" y="4482"/>
                    <a:pt x="0" y="4482"/>
                  </a:cubicBez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2" name="Freeform: Shape 1211">
              <a:extLst>
                <a:ext uri="{FF2B5EF4-FFF2-40B4-BE49-F238E27FC236}">
                  <a16:creationId xmlns:a16="http://schemas.microsoft.com/office/drawing/2014/main" id="{4D7AF61B-7AF7-463D-A087-04FF4150A20F}"/>
                </a:ext>
              </a:extLst>
            </p:cNvPr>
            <p:cNvSpPr/>
            <p:nvPr/>
          </p:nvSpPr>
          <p:spPr>
            <a:xfrm>
              <a:off x="6152101" y="3409378"/>
              <a:ext cx="42898" cy="58769"/>
            </a:xfrm>
            <a:custGeom>
              <a:avLst/>
              <a:gdLst>
                <a:gd name="connsiteX0" fmla="*/ 0 w 42898"/>
                <a:gd name="connsiteY0" fmla="*/ 0 h 58769"/>
                <a:gd name="connsiteX1" fmla="*/ 14192 w 42898"/>
                <a:gd name="connsiteY1" fmla="*/ 12383 h 58769"/>
                <a:gd name="connsiteX2" fmla="*/ 23241 w 42898"/>
                <a:gd name="connsiteY2" fmla="*/ 51530 h 58769"/>
                <a:gd name="connsiteX3" fmla="*/ 27242 w 42898"/>
                <a:gd name="connsiteY3" fmla="*/ 29623 h 58769"/>
                <a:gd name="connsiteX4" fmla="*/ 28575 w 42898"/>
                <a:gd name="connsiteY4" fmla="*/ 16859 h 58769"/>
                <a:gd name="connsiteX5" fmla="*/ 31337 w 42898"/>
                <a:gd name="connsiteY5" fmla="*/ 40767 h 58769"/>
                <a:gd name="connsiteX6" fmla="*/ 36576 w 42898"/>
                <a:gd name="connsiteY6" fmla="*/ 58769 h 58769"/>
                <a:gd name="connsiteX7" fmla="*/ 42863 w 42898"/>
                <a:gd name="connsiteY7" fmla="*/ 16478 h 58769"/>
                <a:gd name="connsiteX8" fmla="*/ 34100 w 42898"/>
                <a:gd name="connsiteY8" fmla="*/ 2667 h 58769"/>
                <a:gd name="connsiteX9" fmla="*/ 22098 w 42898"/>
                <a:gd name="connsiteY9" fmla="*/ 381 h 58769"/>
                <a:gd name="connsiteX10" fmla="*/ 0 w 42898"/>
                <a:gd name="connsiteY10" fmla="*/ 0 h 5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8" h="58769">
                  <a:moveTo>
                    <a:pt x="0" y="0"/>
                  </a:moveTo>
                  <a:cubicBezTo>
                    <a:pt x="0" y="0"/>
                    <a:pt x="5620" y="2762"/>
                    <a:pt x="14192" y="12383"/>
                  </a:cubicBezTo>
                  <a:cubicBezTo>
                    <a:pt x="22765" y="22003"/>
                    <a:pt x="23241" y="51530"/>
                    <a:pt x="23241" y="51530"/>
                  </a:cubicBezTo>
                  <a:cubicBezTo>
                    <a:pt x="23241" y="51530"/>
                    <a:pt x="25432" y="39910"/>
                    <a:pt x="27242" y="29623"/>
                  </a:cubicBezTo>
                  <a:cubicBezTo>
                    <a:pt x="29051" y="19336"/>
                    <a:pt x="28575" y="16859"/>
                    <a:pt x="28575" y="16859"/>
                  </a:cubicBezTo>
                  <a:cubicBezTo>
                    <a:pt x="28575" y="16859"/>
                    <a:pt x="28670" y="31052"/>
                    <a:pt x="31337" y="40767"/>
                  </a:cubicBezTo>
                  <a:cubicBezTo>
                    <a:pt x="34004" y="50483"/>
                    <a:pt x="36576" y="58769"/>
                    <a:pt x="36576" y="58769"/>
                  </a:cubicBezTo>
                  <a:cubicBezTo>
                    <a:pt x="36576" y="58769"/>
                    <a:pt x="42386" y="22860"/>
                    <a:pt x="42863" y="16478"/>
                  </a:cubicBezTo>
                  <a:cubicBezTo>
                    <a:pt x="43339" y="10097"/>
                    <a:pt x="38957" y="4096"/>
                    <a:pt x="34100" y="2667"/>
                  </a:cubicBezTo>
                  <a:cubicBezTo>
                    <a:pt x="29242" y="1238"/>
                    <a:pt x="22098" y="381"/>
                    <a:pt x="22098" y="381"/>
                  </a:cubicBezTo>
                  <a:lnTo>
                    <a:pt x="0" y="0"/>
                  </a:lnTo>
                  <a:close/>
                </a:path>
              </a:pathLst>
            </a:custGeom>
            <a:solidFill>
              <a:srgbClr val="BF68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3" name="Graphic 91">
            <a:extLst>
              <a:ext uri="{FF2B5EF4-FFF2-40B4-BE49-F238E27FC236}">
                <a16:creationId xmlns:a16="http://schemas.microsoft.com/office/drawing/2014/main" id="{95CEEB57-465C-45AD-B4A2-DDFEF1A4FC26}"/>
              </a:ext>
            </a:extLst>
          </p:cNvPr>
          <p:cNvGrpSpPr/>
          <p:nvPr/>
        </p:nvGrpSpPr>
        <p:grpSpPr>
          <a:xfrm>
            <a:off x="7696200" y="5984443"/>
            <a:ext cx="4789403" cy="1099665"/>
            <a:chOff x="4614869" y="3076575"/>
            <a:chExt cx="2965887" cy="701801"/>
          </a:xfrm>
        </p:grpSpPr>
        <p:sp>
          <p:nvSpPr>
            <p:cNvPr id="94" name="Freeform: Shape 93">
              <a:extLst>
                <a:ext uri="{FF2B5EF4-FFF2-40B4-BE49-F238E27FC236}">
                  <a16:creationId xmlns:a16="http://schemas.microsoft.com/office/drawing/2014/main" id="{DAC3A46D-3E8B-49D7-8E43-CDDE39D6B2E5}"/>
                </a:ext>
              </a:extLst>
            </p:cNvPr>
            <p:cNvSpPr/>
            <p:nvPr/>
          </p:nvSpPr>
          <p:spPr>
            <a:xfrm>
              <a:off x="4661725" y="3243738"/>
              <a:ext cx="2919031" cy="437483"/>
            </a:xfrm>
            <a:custGeom>
              <a:avLst/>
              <a:gdLst>
                <a:gd name="connsiteX0" fmla="*/ 505016 w 2919031"/>
                <a:gd name="connsiteY0" fmla="*/ 100965 h 437483"/>
                <a:gd name="connsiteX1" fmla="*/ 765620 w 2919031"/>
                <a:gd name="connsiteY1" fmla="*/ 0 h 437483"/>
                <a:gd name="connsiteX2" fmla="*/ 985933 w 2919031"/>
                <a:gd name="connsiteY2" fmla="*/ 134398 h 437483"/>
                <a:gd name="connsiteX3" fmla="*/ 1190816 w 2919031"/>
                <a:gd name="connsiteY3" fmla="*/ 158591 h 437483"/>
                <a:gd name="connsiteX4" fmla="*/ 1323404 w 2919031"/>
                <a:gd name="connsiteY4" fmla="*/ 37719 h 437483"/>
                <a:gd name="connsiteX5" fmla="*/ 1598009 w 2919031"/>
                <a:gd name="connsiteY5" fmla="*/ 187547 h 437483"/>
                <a:gd name="connsiteX6" fmla="*/ 1784033 w 2919031"/>
                <a:gd name="connsiteY6" fmla="*/ 116872 h 437483"/>
                <a:gd name="connsiteX7" fmla="*/ 2107121 w 2919031"/>
                <a:gd name="connsiteY7" fmla="*/ 136017 h 437483"/>
                <a:gd name="connsiteX8" fmla="*/ 2175320 w 2919031"/>
                <a:gd name="connsiteY8" fmla="*/ 44482 h 437483"/>
                <a:gd name="connsiteX9" fmla="*/ 2541842 w 2919031"/>
                <a:gd name="connsiteY9" fmla="*/ 293370 h 437483"/>
                <a:gd name="connsiteX10" fmla="*/ 2669191 w 2919031"/>
                <a:gd name="connsiteY10" fmla="*/ 307372 h 437483"/>
                <a:gd name="connsiteX11" fmla="*/ 2919032 w 2919031"/>
                <a:gd name="connsiteY11" fmla="*/ 437483 h 437483"/>
                <a:gd name="connsiteX12" fmla="*/ 0 w 2919031"/>
                <a:gd name="connsiteY12" fmla="*/ 392906 h 437483"/>
                <a:gd name="connsiteX13" fmla="*/ 524351 w 2919031"/>
                <a:gd name="connsiteY13" fmla="*/ 148495 h 437483"/>
                <a:gd name="connsiteX14" fmla="*/ 505016 w 2919031"/>
                <a:gd name="connsiteY14" fmla="*/ 100965 h 4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9031" h="437483">
                  <a:moveTo>
                    <a:pt x="505016" y="100965"/>
                  </a:moveTo>
                  <a:lnTo>
                    <a:pt x="765620" y="0"/>
                  </a:lnTo>
                  <a:cubicBezTo>
                    <a:pt x="765620" y="0"/>
                    <a:pt x="827342" y="91440"/>
                    <a:pt x="985933" y="134398"/>
                  </a:cubicBezTo>
                  <a:cubicBezTo>
                    <a:pt x="1084993" y="161163"/>
                    <a:pt x="1150715" y="189548"/>
                    <a:pt x="1190816" y="158591"/>
                  </a:cubicBezTo>
                  <a:cubicBezTo>
                    <a:pt x="1241489" y="119444"/>
                    <a:pt x="1323404" y="37719"/>
                    <a:pt x="1323404" y="37719"/>
                  </a:cubicBezTo>
                  <a:cubicBezTo>
                    <a:pt x="1323404" y="37719"/>
                    <a:pt x="1519714" y="185166"/>
                    <a:pt x="1598009" y="187547"/>
                  </a:cubicBezTo>
                  <a:cubicBezTo>
                    <a:pt x="1630775" y="188500"/>
                    <a:pt x="1784033" y="116872"/>
                    <a:pt x="1784033" y="116872"/>
                  </a:cubicBezTo>
                  <a:lnTo>
                    <a:pt x="2107121" y="136017"/>
                  </a:lnTo>
                  <a:cubicBezTo>
                    <a:pt x="2107121" y="136017"/>
                    <a:pt x="2137220" y="49530"/>
                    <a:pt x="2175320" y="44482"/>
                  </a:cubicBezTo>
                  <a:cubicBezTo>
                    <a:pt x="2365153" y="19145"/>
                    <a:pt x="2541842" y="293370"/>
                    <a:pt x="2541842" y="293370"/>
                  </a:cubicBezTo>
                  <a:lnTo>
                    <a:pt x="2669191" y="307372"/>
                  </a:lnTo>
                  <a:lnTo>
                    <a:pt x="2919032" y="437483"/>
                  </a:lnTo>
                  <a:lnTo>
                    <a:pt x="0" y="392906"/>
                  </a:lnTo>
                  <a:lnTo>
                    <a:pt x="524351" y="148495"/>
                  </a:lnTo>
                  <a:lnTo>
                    <a:pt x="505016" y="100965"/>
                  </a:lnTo>
                  <a:close/>
                </a:path>
              </a:pathLst>
            </a:custGeom>
            <a:solidFill>
              <a:srgbClr val="FFCD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5EBA6604-9FEA-46DB-AE32-892CF80AA08C}"/>
                </a:ext>
              </a:extLst>
            </p:cNvPr>
            <p:cNvSpPr/>
            <p:nvPr/>
          </p:nvSpPr>
          <p:spPr>
            <a:xfrm>
              <a:off x="5985128" y="3281457"/>
              <a:ext cx="398811" cy="288548"/>
            </a:xfrm>
            <a:custGeom>
              <a:avLst/>
              <a:gdLst>
                <a:gd name="connsiteX0" fmla="*/ 0 w 398811"/>
                <a:gd name="connsiteY0" fmla="*/ 0 h 288548"/>
                <a:gd name="connsiteX1" fmla="*/ 90011 w 398811"/>
                <a:gd name="connsiteY1" fmla="*/ 133064 h 288548"/>
                <a:gd name="connsiteX2" fmla="*/ 242411 w 398811"/>
                <a:gd name="connsiteY2" fmla="*/ 288512 h 288548"/>
                <a:gd name="connsiteX3" fmla="*/ 371380 w 398811"/>
                <a:gd name="connsiteY3" fmla="*/ 226505 h 288548"/>
                <a:gd name="connsiteX4" fmla="*/ 395954 w 398811"/>
                <a:gd name="connsiteY4" fmla="*/ 179546 h 288548"/>
                <a:gd name="connsiteX5" fmla="*/ 398812 w 398811"/>
                <a:gd name="connsiteY5" fmla="*/ 96774 h 288548"/>
                <a:gd name="connsiteX6" fmla="*/ 256508 w 398811"/>
                <a:gd name="connsiteY6" fmla="*/ 141827 h 288548"/>
                <a:gd name="connsiteX7" fmla="*/ 0 w 398811"/>
                <a:gd name="connsiteY7" fmla="*/ 0 h 2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11" h="288548">
                  <a:moveTo>
                    <a:pt x="0" y="0"/>
                  </a:moveTo>
                  <a:cubicBezTo>
                    <a:pt x="0" y="0"/>
                    <a:pt x="55340" y="109728"/>
                    <a:pt x="90011" y="133064"/>
                  </a:cubicBezTo>
                  <a:cubicBezTo>
                    <a:pt x="124682" y="156401"/>
                    <a:pt x="219075" y="291084"/>
                    <a:pt x="242411" y="288512"/>
                  </a:cubicBezTo>
                  <a:cubicBezTo>
                    <a:pt x="265747" y="285941"/>
                    <a:pt x="371380" y="226505"/>
                    <a:pt x="371380" y="226505"/>
                  </a:cubicBezTo>
                  <a:lnTo>
                    <a:pt x="395954" y="179546"/>
                  </a:lnTo>
                  <a:lnTo>
                    <a:pt x="398812" y="96774"/>
                  </a:lnTo>
                  <a:cubicBezTo>
                    <a:pt x="398812" y="96774"/>
                    <a:pt x="334899" y="149638"/>
                    <a:pt x="256508" y="141827"/>
                  </a:cubicBezTo>
                  <a:cubicBezTo>
                    <a:pt x="220504" y="138303"/>
                    <a:pt x="63151" y="25432"/>
                    <a:pt x="0" y="0"/>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460019A2-A8C9-4FEA-9CE9-B3EAB8001661}"/>
                </a:ext>
              </a:extLst>
            </p:cNvPr>
            <p:cNvSpPr/>
            <p:nvPr/>
          </p:nvSpPr>
          <p:spPr>
            <a:xfrm>
              <a:off x="4614869" y="3231999"/>
              <a:ext cx="2738716" cy="546377"/>
            </a:xfrm>
            <a:custGeom>
              <a:avLst/>
              <a:gdLst>
                <a:gd name="connsiteX0" fmla="*/ 3708 w 2738716"/>
                <a:gd name="connsiteY0" fmla="*/ 403979 h 546377"/>
                <a:gd name="connsiteX1" fmla="*/ 386136 w 2738716"/>
                <a:gd name="connsiteY1" fmla="*/ 11740 h 546377"/>
                <a:gd name="connsiteX2" fmla="*/ 442048 w 2738716"/>
                <a:gd name="connsiteY2" fmla="*/ 11835 h 546377"/>
                <a:gd name="connsiteX3" fmla="*/ 803998 w 2738716"/>
                <a:gd name="connsiteY3" fmla="*/ 236530 h 546377"/>
                <a:gd name="connsiteX4" fmla="*/ 1555521 w 2738716"/>
                <a:gd name="connsiteY4" fmla="*/ 303395 h 546377"/>
                <a:gd name="connsiteX5" fmla="*/ 1919566 w 2738716"/>
                <a:gd name="connsiteY5" fmla="*/ 105942 h 546377"/>
                <a:gd name="connsiteX6" fmla="*/ 2413057 w 2738716"/>
                <a:gd name="connsiteY6" fmla="*/ 217099 h 546377"/>
                <a:gd name="connsiteX7" fmla="*/ 2738716 w 2738716"/>
                <a:gd name="connsiteY7" fmla="*/ 532281 h 546377"/>
                <a:gd name="connsiteX8" fmla="*/ 2377909 w 2738716"/>
                <a:gd name="connsiteY8" fmla="*/ 546378 h 546377"/>
                <a:gd name="connsiteX9" fmla="*/ 106768 w 2738716"/>
                <a:gd name="connsiteY9" fmla="*/ 427125 h 546377"/>
                <a:gd name="connsiteX10" fmla="*/ 13614 w 2738716"/>
                <a:gd name="connsiteY10" fmla="*/ 426077 h 546377"/>
                <a:gd name="connsiteX11" fmla="*/ 3708 w 2738716"/>
                <a:gd name="connsiteY11" fmla="*/ 403979 h 5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716" h="546377">
                  <a:moveTo>
                    <a:pt x="3708" y="403979"/>
                  </a:moveTo>
                  <a:lnTo>
                    <a:pt x="386136" y="11740"/>
                  </a:lnTo>
                  <a:cubicBezTo>
                    <a:pt x="401472" y="-3977"/>
                    <a:pt x="426713" y="-3881"/>
                    <a:pt x="442048" y="11835"/>
                  </a:cubicBezTo>
                  <a:cubicBezTo>
                    <a:pt x="490816" y="61841"/>
                    <a:pt x="607402" y="163949"/>
                    <a:pt x="803998" y="236530"/>
                  </a:cubicBezTo>
                  <a:cubicBezTo>
                    <a:pt x="1073460" y="335971"/>
                    <a:pt x="1318539" y="330541"/>
                    <a:pt x="1555521" y="303395"/>
                  </a:cubicBezTo>
                  <a:cubicBezTo>
                    <a:pt x="1792503" y="276249"/>
                    <a:pt x="1919566" y="105942"/>
                    <a:pt x="1919566" y="105942"/>
                  </a:cubicBezTo>
                  <a:cubicBezTo>
                    <a:pt x="1919566" y="105942"/>
                    <a:pt x="2257609" y="81844"/>
                    <a:pt x="2413057" y="217099"/>
                  </a:cubicBezTo>
                  <a:cubicBezTo>
                    <a:pt x="2682328" y="451509"/>
                    <a:pt x="2738716" y="532281"/>
                    <a:pt x="2738716" y="532281"/>
                  </a:cubicBezTo>
                  <a:lnTo>
                    <a:pt x="2377909" y="546378"/>
                  </a:lnTo>
                  <a:lnTo>
                    <a:pt x="106768" y="427125"/>
                  </a:lnTo>
                  <a:lnTo>
                    <a:pt x="13614" y="426077"/>
                  </a:lnTo>
                  <a:cubicBezTo>
                    <a:pt x="1612" y="425887"/>
                    <a:pt x="-4389" y="412361"/>
                    <a:pt x="3708" y="40397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BD8DD741-BCD8-4653-A2A6-8B007CBC295C}"/>
                </a:ext>
              </a:extLst>
            </p:cNvPr>
            <p:cNvSpPr/>
            <p:nvPr/>
          </p:nvSpPr>
          <p:spPr>
            <a:xfrm>
              <a:off x="6188963" y="3076575"/>
              <a:ext cx="1103276" cy="577244"/>
            </a:xfrm>
            <a:custGeom>
              <a:avLst/>
              <a:gdLst>
                <a:gd name="connsiteX0" fmla="*/ 0 w 1103276"/>
                <a:gd name="connsiteY0" fmla="*/ 574072 h 577244"/>
                <a:gd name="connsiteX1" fmla="*/ 382905 w 1103276"/>
                <a:gd name="connsiteY1" fmla="*/ 125920 h 577244"/>
                <a:gd name="connsiteX2" fmla="*/ 540163 w 1103276"/>
                <a:gd name="connsiteY2" fmla="*/ 571 h 577244"/>
                <a:gd name="connsiteX3" fmla="*/ 1083278 w 1103276"/>
                <a:gd name="connsiteY3" fmla="*/ 445008 h 577244"/>
                <a:gd name="connsiteX4" fmla="*/ 1068134 w 1103276"/>
                <a:gd name="connsiteY4" fmla="*/ 525970 h 577244"/>
                <a:gd name="connsiteX5" fmla="*/ 875824 w 1103276"/>
                <a:gd name="connsiteY5" fmla="*/ 487204 h 577244"/>
                <a:gd name="connsiteX6" fmla="*/ 0 w 1103276"/>
                <a:gd name="connsiteY6" fmla="*/ 574072 h 57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76" h="577244">
                  <a:moveTo>
                    <a:pt x="0" y="574072"/>
                  </a:moveTo>
                  <a:cubicBezTo>
                    <a:pt x="0" y="574072"/>
                    <a:pt x="361188" y="155162"/>
                    <a:pt x="382905" y="125920"/>
                  </a:cubicBezTo>
                  <a:cubicBezTo>
                    <a:pt x="404622" y="96774"/>
                    <a:pt x="514160" y="-8668"/>
                    <a:pt x="540163" y="571"/>
                  </a:cubicBezTo>
                  <a:cubicBezTo>
                    <a:pt x="566261" y="9811"/>
                    <a:pt x="1030700" y="430339"/>
                    <a:pt x="1083278" y="445008"/>
                  </a:cubicBezTo>
                  <a:cubicBezTo>
                    <a:pt x="1135856" y="459676"/>
                    <a:pt x="1068134" y="525970"/>
                    <a:pt x="1068134" y="525970"/>
                  </a:cubicBezTo>
                  <a:cubicBezTo>
                    <a:pt x="1068134" y="525970"/>
                    <a:pt x="921734" y="483679"/>
                    <a:pt x="875824" y="487204"/>
                  </a:cubicBezTo>
                  <a:cubicBezTo>
                    <a:pt x="830009" y="490633"/>
                    <a:pt x="17526" y="596741"/>
                    <a:pt x="0" y="5740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0D015E75-E5AF-40AD-B18D-A52902D62D12}"/>
                </a:ext>
              </a:extLst>
            </p:cNvPr>
            <p:cNvSpPr/>
            <p:nvPr/>
          </p:nvSpPr>
          <p:spPr>
            <a:xfrm>
              <a:off x="6155625" y="3088118"/>
              <a:ext cx="1331164" cy="670410"/>
            </a:xfrm>
            <a:custGeom>
              <a:avLst/>
              <a:gdLst>
                <a:gd name="connsiteX0" fmla="*/ 0 w 1331164"/>
                <a:gd name="connsiteY0" fmla="*/ 566814 h 670410"/>
                <a:gd name="connsiteX1" fmla="*/ 317468 w 1331164"/>
                <a:gd name="connsiteY1" fmla="*/ 198673 h 670410"/>
                <a:gd name="connsiteX2" fmla="*/ 452342 w 1331164"/>
                <a:gd name="connsiteY2" fmla="*/ 74943 h 670410"/>
                <a:gd name="connsiteX3" fmla="*/ 499682 w 1331164"/>
                <a:gd name="connsiteY3" fmla="*/ 172 h 670410"/>
                <a:gd name="connsiteX4" fmla="*/ 835819 w 1331164"/>
                <a:gd name="connsiteY4" fmla="*/ 250489 h 670410"/>
                <a:gd name="connsiteX5" fmla="*/ 1073182 w 1331164"/>
                <a:gd name="connsiteY5" fmla="*/ 382982 h 670410"/>
                <a:gd name="connsiteX6" fmla="*/ 1170718 w 1331164"/>
                <a:gd name="connsiteY6" fmla="*/ 473755 h 670410"/>
                <a:gd name="connsiteX7" fmla="*/ 1317784 w 1331164"/>
                <a:gd name="connsiteY7" fmla="*/ 546812 h 670410"/>
                <a:gd name="connsiteX8" fmla="*/ 1090517 w 1331164"/>
                <a:gd name="connsiteY8" fmla="*/ 532239 h 670410"/>
                <a:gd name="connsiteX9" fmla="*/ 1157764 w 1331164"/>
                <a:gd name="connsiteY9" fmla="*/ 619869 h 670410"/>
                <a:gd name="connsiteX10" fmla="*/ 531590 w 1331164"/>
                <a:gd name="connsiteY10" fmla="*/ 612153 h 670410"/>
                <a:gd name="connsiteX11" fmla="*/ 205740 w 1331164"/>
                <a:gd name="connsiteY11" fmla="*/ 635585 h 670410"/>
                <a:gd name="connsiteX12" fmla="*/ 0 w 1331164"/>
                <a:gd name="connsiteY12" fmla="*/ 566814 h 6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164" h="670410">
                  <a:moveTo>
                    <a:pt x="0" y="566814"/>
                  </a:moveTo>
                  <a:cubicBezTo>
                    <a:pt x="0" y="566814"/>
                    <a:pt x="275082" y="277635"/>
                    <a:pt x="317468" y="198673"/>
                  </a:cubicBezTo>
                  <a:cubicBezTo>
                    <a:pt x="359855" y="119711"/>
                    <a:pt x="452342" y="74943"/>
                    <a:pt x="452342" y="74943"/>
                  </a:cubicBezTo>
                  <a:cubicBezTo>
                    <a:pt x="452342" y="74943"/>
                    <a:pt x="461582" y="7030"/>
                    <a:pt x="499682" y="172"/>
                  </a:cubicBezTo>
                  <a:cubicBezTo>
                    <a:pt x="537782" y="-6686"/>
                    <a:pt x="798100" y="193434"/>
                    <a:pt x="835819" y="250489"/>
                  </a:cubicBezTo>
                  <a:cubicBezTo>
                    <a:pt x="873538" y="307544"/>
                    <a:pt x="1013555" y="351835"/>
                    <a:pt x="1073182" y="382982"/>
                  </a:cubicBezTo>
                  <a:cubicBezTo>
                    <a:pt x="1132808" y="414224"/>
                    <a:pt x="1170718" y="473755"/>
                    <a:pt x="1170718" y="473755"/>
                  </a:cubicBezTo>
                  <a:cubicBezTo>
                    <a:pt x="1170718" y="473755"/>
                    <a:pt x="1386078" y="559671"/>
                    <a:pt x="1317784" y="546812"/>
                  </a:cubicBezTo>
                  <a:cubicBezTo>
                    <a:pt x="1269968" y="537858"/>
                    <a:pt x="1121950" y="528333"/>
                    <a:pt x="1090517" y="532239"/>
                  </a:cubicBezTo>
                  <a:cubicBezTo>
                    <a:pt x="1072896" y="534429"/>
                    <a:pt x="1316546" y="610534"/>
                    <a:pt x="1157764" y="619869"/>
                  </a:cubicBezTo>
                  <a:cubicBezTo>
                    <a:pt x="1147191" y="620440"/>
                    <a:pt x="515779" y="738264"/>
                    <a:pt x="531590" y="612153"/>
                  </a:cubicBezTo>
                  <a:cubicBezTo>
                    <a:pt x="546735" y="491567"/>
                    <a:pt x="235649" y="641395"/>
                    <a:pt x="205740" y="635585"/>
                  </a:cubicBezTo>
                  <a:cubicBezTo>
                    <a:pt x="131064" y="621297"/>
                    <a:pt x="0" y="566814"/>
                    <a:pt x="0" y="56681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BD2DDE97-8F0F-45C4-BAD4-322389768627}"/>
                </a:ext>
              </a:extLst>
            </p:cNvPr>
            <p:cNvSpPr/>
            <p:nvPr/>
          </p:nvSpPr>
          <p:spPr>
            <a:xfrm>
              <a:off x="5130678" y="3621500"/>
              <a:ext cx="1009517" cy="152811"/>
            </a:xfrm>
            <a:custGeom>
              <a:avLst/>
              <a:gdLst>
                <a:gd name="connsiteX0" fmla="*/ 11488 w 1009517"/>
                <a:gd name="connsiteY0" fmla="*/ 105442 h 152811"/>
                <a:gd name="connsiteX1" fmla="*/ 245993 w 1009517"/>
                <a:gd name="connsiteY1" fmla="*/ 145066 h 152811"/>
                <a:gd name="connsiteX2" fmla="*/ 353721 w 1009517"/>
                <a:gd name="connsiteY2" fmla="*/ 150971 h 152811"/>
                <a:gd name="connsiteX3" fmla="*/ 579844 w 1009517"/>
                <a:gd name="connsiteY3" fmla="*/ 145542 h 152811"/>
                <a:gd name="connsiteX4" fmla="*/ 664617 w 1009517"/>
                <a:gd name="connsiteY4" fmla="*/ 144209 h 152811"/>
                <a:gd name="connsiteX5" fmla="*/ 664617 w 1009517"/>
                <a:gd name="connsiteY5" fmla="*/ 144209 h 152811"/>
                <a:gd name="connsiteX6" fmla="*/ 1009517 w 1009517"/>
                <a:gd name="connsiteY6" fmla="*/ 115633 h 152811"/>
                <a:gd name="connsiteX7" fmla="*/ 998182 w 1009517"/>
                <a:gd name="connsiteY7" fmla="*/ 20574 h 152811"/>
                <a:gd name="connsiteX8" fmla="*/ 651568 w 1009517"/>
                <a:gd name="connsiteY8" fmla="*/ 53626 h 152811"/>
                <a:gd name="connsiteX9" fmla="*/ 4153 w 1009517"/>
                <a:gd name="connsiteY9" fmla="*/ 0 h 152811"/>
                <a:gd name="connsiteX10" fmla="*/ 11488 w 1009517"/>
                <a:gd name="connsiteY10" fmla="*/ 105442 h 1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517" h="152811">
                  <a:moveTo>
                    <a:pt x="11488" y="105442"/>
                  </a:moveTo>
                  <a:cubicBezTo>
                    <a:pt x="11488" y="105442"/>
                    <a:pt x="218275" y="132302"/>
                    <a:pt x="245993" y="145066"/>
                  </a:cubicBezTo>
                  <a:cubicBezTo>
                    <a:pt x="273711" y="157829"/>
                    <a:pt x="353721" y="150971"/>
                    <a:pt x="353721" y="150971"/>
                  </a:cubicBezTo>
                  <a:cubicBezTo>
                    <a:pt x="353721" y="150971"/>
                    <a:pt x="556032" y="141637"/>
                    <a:pt x="579844" y="145542"/>
                  </a:cubicBezTo>
                  <a:cubicBezTo>
                    <a:pt x="603657" y="149447"/>
                    <a:pt x="664617" y="144209"/>
                    <a:pt x="664617" y="144209"/>
                  </a:cubicBezTo>
                  <a:lnTo>
                    <a:pt x="664617" y="144209"/>
                  </a:lnTo>
                  <a:lnTo>
                    <a:pt x="1009517" y="115633"/>
                  </a:lnTo>
                  <a:lnTo>
                    <a:pt x="998182" y="20574"/>
                  </a:lnTo>
                  <a:cubicBezTo>
                    <a:pt x="998182" y="20574"/>
                    <a:pt x="671570" y="61913"/>
                    <a:pt x="651568" y="53626"/>
                  </a:cubicBezTo>
                  <a:cubicBezTo>
                    <a:pt x="631565" y="45339"/>
                    <a:pt x="4153" y="0"/>
                    <a:pt x="4153" y="0"/>
                  </a:cubicBezTo>
                  <a:cubicBezTo>
                    <a:pt x="4153" y="0"/>
                    <a:pt x="-8991" y="79819"/>
                    <a:pt x="11488" y="105442"/>
                  </a:cubicBezTo>
                  <a:close/>
                </a:path>
              </a:pathLst>
            </a:custGeom>
            <a:solidFill>
              <a:srgbClr val="B774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ECB8EC64-F650-4D91-860E-DB0346926F2D}"/>
                </a:ext>
              </a:extLst>
            </p:cNvPr>
            <p:cNvSpPr/>
            <p:nvPr/>
          </p:nvSpPr>
          <p:spPr>
            <a:xfrm>
              <a:off x="5422533" y="3242769"/>
              <a:ext cx="338671" cy="330514"/>
            </a:xfrm>
            <a:custGeom>
              <a:avLst/>
              <a:gdLst>
                <a:gd name="connsiteX0" fmla="*/ 4811 w 338671"/>
                <a:gd name="connsiteY0" fmla="*/ 969 h 330514"/>
                <a:gd name="connsiteX1" fmla="*/ 193787 w 338671"/>
                <a:gd name="connsiteY1" fmla="*/ 322438 h 330514"/>
                <a:gd name="connsiteX2" fmla="*/ 307516 w 338671"/>
                <a:gd name="connsiteY2" fmla="*/ 226236 h 330514"/>
                <a:gd name="connsiteX3" fmla="*/ 338567 w 338671"/>
                <a:gd name="connsiteY3" fmla="*/ 210424 h 330514"/>
                <a:gd name="connsiteX4" fmla="*/ 305706 w 338671"/>
                <a:gd name="connsiteY4" fmla="*/ 197089 h 330514"/>
                <a:gd name="connsiteX5" fmla="*/ 275131 w 338671"/>
                <a:gd name="connsiteY5" fmla="*/ 149464 h 330514"/>
                <a:gd name="connsiteX6" fmla="*/ 275131 w 338671"/>
                <a:gd name="connsiteY6" fmla="*/ 149464 h 330514"/>
                <a:gd name="connsiteX7" fmla="*/ 4811 w 338671"/>
                <a:gd name="connsiteY7" fmla="*/ 969 h 3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671" h="330514">
                  <a:moveTo>
                    <a:pt x="4811" y="969"/>
                  </a:moveTo>
                  <a:cubicBezTo>
                    <a:pt x="-21192" y="-16461"/>
                    <a:pt x="60533" y="205471"/>
                    <a:pt x="193787" y="322438"/>
                  </a:cubicBezTo>
                  <a:cubicBezTo>
                    <a:pt x="242365" y="365110"/>
                    <a:pt x="273893" y="224712"/>
                    <a:pt x="307516" y="226236"/>
                  </a:cubicBezTo>
                  <a:cubicBezTo>
                    <a:pt x="341139" y="227760"/>
                    <a:pt x="338758" y="221664"/>
                    <a:pt x="338567" y="210424"/>
                  </a:cubicBezTo>
                  <a:cubicBezTo>
                    <a:pt x="338472" y="205185"/>
                    <a:pt x="322660" y="200518"/>
                    <a:pt x="305706" y="197089"/>
                  </a:cubicBezTo>
                  <a:cubicBezTo>
                    <a:pt x="283894" y="192612"/>
                    <a:pt x="270083" y="171181"/>
                    <a:pt x="275131" y="149464"/>
                  </a:cubicBezTo>
                  <a:lnTo>
                    <a:pt x="275131" y="149464"/>
                  </a:lnTo>
                  <a:cubicBezTo>
                    <a:pt x="275321" y="149559"/>
                    <a:pt x="76916" y="90504"/>
                    <a:pt x="4811" y="96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A3A72345-B4A5-48C1-A628-8549C5D2E943}"/>
                </a:ext>
              </a:extLst>
            </p:cNvPr>
            <p:cNvSpPr/>
            <p:nvPr/>
          </p:nvSpPr>
          <p:spPr>
            <a:xfrm>
              <a:off x="6373462" y="3461099"/>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1"/>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68832BC0-1C58-4F7B-8B66-30AB381B329C}"/>
                </a:ext>
              </a:extLst>
            </p:cNvPr>
            <p:cNvSpPr/>
            <p:nvPr/>
          </p:nvSpPr>
          <p:spPr>
            <a:xfrm>
              <a:off x="6373462" y="3430238"/>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0"/>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C96615DD-3768-4DC2-B694-ADB96961DC47}"/>
                </a:ext>
              </a:extLst>
            </p:cNvPr>
            <p:cNvSpPr/>
            <p:nvPr/>
          </p:nvSpPr>
          <p:spPr>
            <a:xfrm>
              <a:off x="6417468" y="3370230"/>
              <a:ext cx="16954" cy="20002"/>
            </a:xfrm>
            <a:custGeom>
              <a:avLst/>
              <a:gdLst>
                <a:gd name="connsiteX0" fmla="*/ 16954 w 16954"/>
                <a:gd name="connsiteY0" fmla="*/ 10001 h 20002"/>
                <a:gd name="connsiteX1" fmla="*/ 8477 w 16954"/>
                <a:gd name="connsiteY1" fmla="*/ 0 h 20002"/>
                <a:gd name="connsiteX2" fmla="*/ 0 w 16954"/>
                <a:gd name="connsiteY2" fmla="*/ 10001 h 20002"/>
                <a:gd name="connsiteX3" fmla="*/ 8477 w 16954"/>
                <a:gd name="connsiteY3" fmla="*/ 20003 h 20002"/>
                <a:gd name="connsiteX4" fmla="*/ 16954 w 16954"/>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02">
                  <a:moveTo>
                    <a:pt x="16954" y="10001"/>
                  </a:moveTo>
                  <a:cubicBezTo>
                    <a:pt x="16954" y="4477"/>
                    <a:pt x="13145" y="0"/>
                    <a:pt x="8477" y="0"/>
                  </a:cubicBezTo>
                  <a:cubicBezTo>
                    <a:pt x="3810" y="0"/>
                    <a:pt x="0" y="4477"/>
                    <a:pt x="0" y="10001"/>
                  </a:cubicBezTo>
                  <a:cubicBezTo>
                    <a:pt x="0" y="15526"/>
                    <a:pt x="3810" y="20003"/>
                    <a:pt x="8477" y="20003"/>
                  </a:cubicBezTo>
                  <a:cubicBezTo>
                    <a:pt x="13145" y="20003"/>
                    <a:pt x="16954" y="15526"/>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299077AD-DC81-491C-A317-F70801737534}"/>
                </a:ext>
              </a:extLst>
            </p:cNvPr>
            <p:cNvSpPr/>
            <p:nvPr/>
          </p:nvSpPr>
          <p:spPr>
            <a:xfrm>
              <a:off x="6745128" y="3265741"/>
              <a:ext cx="14289" cy="16764"/>
            </a:xfrm>
            <a:custGeom>
              <a:avLst/>
              <a:gdLst>
                <a:gd name="connsiteX0" fmla="*/ 14288 w 14289"/>
                <a:gd name="connsiteY0" fmla="*/ 8382 h 16764"/>
                <a:gd name="connsiteX1" fmla="*/ 7144 w 14289"/>
                <a:gd name="connsiteY1" fmla="*/ 16764 h 16764"/>
                <a:gd name="connsiteX2" fmla="*/ 0 w 14289"/>
                <a:gd name="connsiteY2" fmla="*/ 8382 h 16764"/>
                <a:gd name="connsiteX3" fmla="*/ 7144 w 14289"/>
                <a:gd name="connsiteY3" fmla="*/ 0 h 16764"/>
                <a:gd name="connsiteX4" fmla="*/ 14288 w 14289"/>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 h="16764">
                  <a:moveTo>
                    <a:pt x="14288" y="8382"/>
                  </a:moveTo>
                  <a:cubicBezTo>
                    <a:pt x="14288" y="13049"/>
                    <a:pt x="11049" y="16764"/>
                    <a:pt x="7144" y="16764"/>
                  </a:cubicBezTo>
                  <a:cubicBezTo>
                    <a:pt x="3239" y="16764"/>
                    <a:pt x="0" y="12954"/>
                    <a:pt x="0" y="8382"/>
                  </a:cubicBezTo>
                  <a:cubicBezTo>
                    <a:pt x="0" y="3715"/>
                    <a:pt x="3239" y="0"/>
                    <a:pt x="7144" y="0"/>
                  </a:cubicBezTo>
                  <a:cubicBezTo>
                    <a:pt x="11144" y="0"/>
                    <a:pt x="14383" y="3715"/>
                    <a:pt x="14288" y="8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84425EB2-3C85-4853-A418-93CEF26742C6}"/>
                </a:ext>
              </a:extLst>
            </p:cNvPr>
            <p:cNvSpPr/>
            <p:nvPr/>
          </p:nvSpPr>
          <p:spPr>
            <a:xfrm>
              <a:off x="6806183" y="3245739"/>
              <a:ext cx="12191" cy="14478"/>
            </a:xfrm>
            <a:custGeom>
              <a:avLst/>
              <a:gdLst>
                <a:gd name="connsiteX0" fmla="*/ 12192 w 12191"/>
                <a:gd name="connsiteY0" fmla="*/ 7239 h 14478"/>
                <a:gd name="connsiteX1" fmla="*/ 6096 w 12191"/>
                <a:gd name="connsiteY1" fmla="*/ 14478 h 14478"/>
                <a:gd name="connsiteX2" fmla="*/ 0 w 12191"/>
                <a:gd name="connsiteY2" fmla="*/ 7239 h 14478"/>
                <a:gd name="connsiteX3" fmla="*/ 6096 w 12191"/>
                <a:gd name="connsiteY3" fmla="*/ 0 h 14478"/>
                <a:gd name="connsiteX4" fmla="*/ 12192 w 12191"/>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4478">
                  <a:moveTo>
                    <a:pt x="12192" y="7239"/>
                  </a:moveTo>
                  <a:cubicBezTo>
                    <a:pt x="12192" y="11240"/>
                    <a:pt x="9430" y="14478"/>
                    <a:pt x="6096" y="14478"/>
                  </a:cubicBezTo>
                  <a:cubicBezTo>
                    <a:pt x="2762" y="14478"/>
                    <a:pt x="0" y="11240"/>
                    <a:pt x="0" y="7239"/>
                  </a:cubicBezTo>
                  <a:cubicBezTo>
                    <a:pt x="0" y="3239"/>
                    <a:pt x="2762" y="0"/>
                    <a:pt x="6096" y="0"/>
                  </a:cubicBezTo>
                  <a:cubicBezTo>
                    <a:pt x="9430" y="0"/>
                    <a:pt x="12192" y="3239"/>
                    <a:pt x="12192"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9A5D8B1-F681-4512-A5D4-448CE04C5AAE}"/>
                </a:ext>
              </a:extLst>
            </p:cNvPr>
            <p:cNvSpPr/>
            <p:nvPr/>
          </p:nvSpPr>
          <p:spPr>
            <a:xfrm>
              <a:off x="6649687" y="3376421"/>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06F07335-4A72-458B-AE1B-DB620F9D099E}"/>
                </a:ext>
              </a:extLst>
            </p:cNvPr>
            <p:cNvSpPr/>
            <p:nvPr/>
          </p:nvSpPr>
          <p:spPr>
            <a:xfrm>
              <a:off x="6605206" y="3461381"/>
              <a:ext cx="7429" cy="8861"/>
            </a:xfrm>
            <a:custGeom>
              <a:avLst/>
              <a:gdLst>
                <a:gd name="connsiteX0" fmla="*/ 7429 w 7429"/>
                <a:gd name="connsiteY0" fmla="*/ 4480 h 8861"/>
                <a:gd name="connsiteX1" fmla="*/ 3715 w 7429"/>
                <a:gd name="connsiteY1" fmla="*/ 8862 h 8861"/>
                <a:gd name="connsiteX2" fmla="*/ 0 w 7429"/>
                <a:gd name="connsiteY2" fmla="*/ 4385 h 8861"/>
                <a:gd name="connsiteX3" fmla="*/ 3715 w 7429"/>
                <a:gd name="connsiteY3" fmla="*/ 3 h 8861"/>
                <a:gd name="connsiteX4" fmla="*/ 7429 w 7429"/>
                <a:gd name="connsiteY4" fmla="*/ 4480 h 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8861">
                  <a:moveTo>
                    <a:pt x="7429" y="4480"/>
                  </a:moveTo>
                  <a:cubicBezTo>
                    <a:pt x="7429" y="6957"/>
                    <a:pt x="5715" y="8862"/>
                    <a:pt x="3715" y="8862"/>
                  </a:cubicBezTo>
                  <a:cubicBezTo>
                    <a:pt x="1619" y="8862"/>
                    <a:pt x="0" y="6861"/>
                    <a:pt x="0" y="4385"/>
                  </a:cubicBezTo>
                  <a:cubicBezTo>
                    <a:pt x="0" y="1908"/>
                    <a:pt x="1714" y="-92"/>
                    <a:pt x="3715" y="3"/>
                  </a:cubicBezTo>
                  <a:cubicBezTo>
                    <a:pt x="5810" y="3"/>
                    <a:pt x="7429" y="2004"/>
                    <a:pt x="7429" y="448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F80C4423-7ECA-4B3B-A630-473F5C90CCC3}"/>
                </a:ext>
              </a:extLst>
            </p:cNvPr>
            <p:cNvSpPr/>
            <p:nvPr/>
          </p:nvSpPr>
          <p:spPr>
            <a:xfrm>
              <a:off x="6504717" y="3498722"/>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19" y="19050"/>
                    <a:pt x="0" y="14764"/>
                    <a:pt x="0" y="9525"/>
                  </a:cubicBezTo>
                  <a:cubicBezTo>
                    <a:pt x="0" y="4286"/>
                    <a:pt x="3619"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2C262D3D-E9BE-468E-8C82-17019D1C7603}"/>
                </a:ext>
              </a:extLst>
            </p:cNvPr>
            <p:cNvSpPr/>
            <p:nvPr/>
          </p:nvSpPr>
          <p:spPr>
            <a:xfrm>
              <a:off x="6381178" y="3524345"/>
              <a:ext cx="18668" cy="22098"/>
            </a:xfrm>
            <a:custGeom>
              <a:avLst/>
              <a:gdLst>
                <a:gd name="connsiteX0" fmla="*/ 18669 w 18668"/>
                <a:gd name="connsiteY0" fmla="*/ 11049 h 22098"/>
                <a:gd name="connsiteX1" fmla="*/ 9334 w 18668"/>
                <a:gd name="connsiteY1" fmla="*/ 22098 h 22098"/>
                <a:gd name="connsiteX2" fmla="*/ 0 w 18668"/>
                <a:gd name="connsiteY2" fmla="*/ 11049 h 22098"/>
                <a:gd name="connsiteX3" fmla="*/ 9334 w 18668"/>
                <a:gd name="connsiteY3" fmla="*/ 0 h 22098"/>
                <a:gd name="connsiteX4" fmla="*/ 18669 w 18668"/>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8">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09E720AC-6A2B-4FBE-95BC-6711CB01182E}"/>
                </a:ext>
              </a:extLst>
            </p:cNvPr>
            <p:cNvSpPr/>
            <p:nvPr/>
          </p:nvSpPr>
          <p:spPr>
            <a:xfrm>
              <a:off x="6254971" y="3535203"/>
              <a:ext cx="17049" cy="20192"/>
            </a:xfrm>
            <a:custGeom>
              <a:avLst/>
              <a:gdLst>
                <a:gd name="connsiteX0" fmla="*/ 17050 w 17049"/>
                <a:gd name="connsiteY0" fmla="*/ 10096 h 20192"/>
                <a:gd name="connsiteX1" fmla="*/ 8477 w 17049"/>
                <a:gd name="connsiteY1" fmla="*/ 20193 h 20192"/>
                <a:gd name="connsiteX2" fmla="*/ 0 w 17049"/>
                <a:gd name="connsiteY2" fmla="*/ 10096 h 20192"/>
                <a:gd name="connsiteX3" fmla="*/ 8572 w 17049"/>
                <a:gd name="connsiteY3" fmla="*/ 0 h 20192"/>
                <a:gd name="connsiteX4" fmla="*/ 17050 w 17049"/>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20192">
                  <a:moveTo>
                    <a:pt x="17050" y="10096"/>
                  </a:moveTo>
                  <a:cubicBezTo>
                    <a:pt x="17050" y="15621"/>
                    <a:pt x="13240" y="20193"/>
                    <a:pt x="8477" y="20193"/>
                  </a:cubicBezTo>
                  <a:cubicBezTo>
                    <a:pt x="3810" y="20193"/>
                    <a:pt x="0" y="15716"/>
                    <a:pt x="0" y="10096"/>
                  </a:cubicBezTo>
                  <a:cubicBezTo>
                    <a:pt x="0" y="4572"/>
                    <a:pt x="3810" y="0"/>
                    <a:pt x="8572" y="0"/>
                  </a:cubicBezTo>
                  <a:cubicBezTo>
                    <a:pt x="13240" y="95"/>
                    <a:pt x="17050" y="4572"/>
                    <a:pt x="17050"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F2BE8F19-3F6C-43EA-B272-3E028123DE8F}"/>
                </a:ext>
              </a:extLst>
            </p:cNvPr>
            <p:cNvSpPr/>
            <p:nvPr/>
          </p:nvSpPr>
          <p:spPr>
            <a:xfrm>
              <a:off x="6312788" y="3498436"/>
              <a:ext cx="22194" cy="26196"/>
            </a:xfrm>
            <a:custGeom>
              <a:avLst/>
              <a:gdLst>
                <a:gd name="connsiteX0" fmla="*/ 22193 w 22194"/>
                <a:gd name="connsiteY0" fmla="*/ 13146 h 26196"/>
                <a:gd name="connsiteX1" fmla="*/ 11049 w 22194"/>
                <a:gd name="connsiteY1" fmla="*/ 26195 h 26196"/>
                <a:gd name="connsiteX2" fmla="*/ 0 w 22194"/>
                <a:gd name="connsiteY2" fmla="*/ 13050 h 26196"/>
                <a:gd name="connsiteX3" fmla="*/ 11144 w 22194"/>
                <a:gd name="connsiteY3" fmla="*/ 1 h 26196"/>
                <a:gd name="connsiteX4" fmla="*/ 22193 w 22194"/>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6196">
                  <a:moveTo>
                    <a:pt x="22193" y="13146"/>
                  </a:moveTo>
                  <a:cubicBezTo>
                    <a:pt x="22193" y="20385"/>
                    <a:pt x="17240" y="26290"/>
                    <a:pt x="11049" y="26195"/>
                  </a:cubicBezTo>
                  <a:cubicBezTo>
                    <a:pt x="4858" y="26100"/>
                    <a:pt x="0" y="20289"/>
                    <a:pt x="0" y="13050"/>
                  </a:cubicBezTo>
                  <a:cubicBezTo>
                    <a:pt x="0" y="5811"/>
                    <a:pt x="4953" y="-94"/>
                    <a:pt x="11144" y="1"/>
                  </a:cubicBezTo>
                  <a:cubicBezTo>
                    <a:pt x="17240" y="1"/>
                    <a:pt x="22289"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3D749143-ECD9-4E08-ADA8-0571F97B75EC}"/>
                </a:ext>
              </a:extLst>
            </p:cNvPr>
            <p:cNvSpPr/>
            <p:nvPr/>
          </p:nvSpPr>
          <p:spPr>
            <a:xfrm>
              <a:off x="6381273" y="3448431"/>
              <a:ext cx="10668" cy="12668"/>
            </a:xfrm>
            <a:custGeom>
              <a:avLst/>
              <a:gdLst>
                <a:gd name="connsiteX0" fmla="*/ 10668 w 10668"/>
                <a:gd name="connsiteY0" fmla="*/ 6382 h 12668"/>
                <a:gd name="connsiteX1" fmla="*/ 5334 w 10668"/>
                <a:gd name="connsiteY1" fmla="*/ 12668 h 12668"/>
                <a:gd name="connsiteX2" fmla="*/ 0 w 10668"/>
                <a:gd name="connsiteY2" fmla="*/ 6286 h 12668"/>
                <a:gd name="connsiteX3" fmla="*/ 5334 w 10668"/>
                <a:gd name="connsiteY3" fmla="*/ 0 h 12668"/>
                <a:gd name="connsiteX4" fmla="*/ 10668 w 10668"/>
                <a:gd name="connsiteY4" fmla="*/ 6382 h 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2668">
                  <a:moveTo>
                    <a:pt x="10668" y="6382"/>
                  </a:moveTo>
                  <a:cubicBezTo>
                    <a:pt x="10668" y="9906"/>
                    <a:pt x="8287" y="12668"/>
                    <a:pt x="5334" y="12668"/>
                  </a:cubicBezTo>
                  <a:cubicBezTo>
                    <a:pt x="2381" y="12668"/>
                    <a:pt x="0" y="9811"/>
                    <a:pt x="0" y="6286"/>
                  </a:cubicBezTo>
                  <a:cubicBezTo>
                    <a:pt x="0" y="2762"/>
                    <a:pt x="2381" y="0"/>
                    <a:pt x="5334" y="0"/>
                  </a:cubicBezTo>
                  <a:cubicBezTo>
                    <a:pt x="8287" y="0"/>
                    <a:pt x="10668" y="2857"/>
                    <a:pt x="10668"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A3008389-013E-466F-A1D2-A2FB2AC23F93}"/>
                </a:ext>
              </a:extLst>
            </p:cNvPr>
            <p:cNvSpPr/>
            <p:nvPr/>
          </p:nvSpPr>
          <p:spPr>
            <a:xfrm>
              <a:off x="6469570" y="3414998"/>
              <a:ext cx="16956" cy="20002"/>
            </a:xfrm>
            <a:custGeom>
              <a:avLst/>
              <a:gdLst>
                <a:gd name="connsiteX0" fmla="*/ 16954 w 16956"/>
                <a:gd name="connsiteY0" fmla="*/ 10001 h 20002"/>
                <a:gd name="connsiteX1" fmla="*/ 8477 w 16956"/>
                <a:gd name="connsiteY1" fmla="*/ 20003 h 20002"/>
                <a:gd name="connsiteX2" fmla="*/ 0 w 16956"/>
                <a:gd name="connsiteY2" fmla="*/ 10001 h 20002"/>
                <a:gd name="connsiteX3" fmla="*/ 8477 w 16956"/>
                <a:gd name="connsiteY3" fmla="*/ 0 h 20002"/>
                <a:gd name="connsiteX4" fmla="*/ 16954 w 16956"/>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 h="20002">
                  <a:moveTo>
                    <a:pt x="16954" y="10001"/>
                  </a:moveTo>
                  <a:cubicBezTo>
                    <a:pt x="16954" y="15526"/>
                    <a:pt x="13145" y="20003"/>
                    <a:pt x="8477" y="20003"/>
                  </a:cubicBezTo>
                  <a:cubicBezTo>
                    <a:pt x="3810" y="20003"/>
                    <a:pt x="0" y="15526"/>
                    <a:pt x="0" y="10001"/>
                  </a:cubicBezTo>
                  <a:cubicBezTo>
                    <a:pt x="0" y="4477"/>
                    <a:pt x="3810" y="0"/>
                    <a:pt x="8477" y="0"/>
                  </a:cubicBezTo>
                  <a:cubicBezTo>
                    <a:pt x="13240" y="0"/>
                    <a:pt x="17050" y="4477"/>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2EDC9D1D-3A57-44C9-BFDD-9B5648BF915B}"/>
                </a:ext>
              </a:extLst>
            </p:cNvPr>
            <p:cNvSpPr/>
            <p:nvPr/>
          </p:nvSpPr>
          <p:spPr>
            <a:xfrm>
              <a:off x="6521100" y="3370326"/>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7E8CD5C2-04FC-4166-B282-F942820DA9E8}"/>
                </a:ext>
              </a:extLst>
            </p:cNvPr>
            <p:cNvSpPr/>
            <p:nvPr/>
          </p:nvSpPr>
          <p:spPr>
            <a:xfrm>
              <a:off x="6550627" y="3337559"/>
              <a:ext cx="7810" cy="9334"/>
            </a:xfrm>
            <a:custGeom>
              <a:avLst/>
              <a:gdLst>
                <a:gd name="connsiteX0" fmla="*/ 7811 w 7810"/>
                <a:gd name="connsiteY0" fmla="*/ 4667 h 9334"/>
                <a:gd name="connsiteX1" fmla="*/ 3905 w 7810"/>
                <a:gd name="connsiteY1" fmla="*/ 9334 h 9334"/>
                <a:gd name="connsiteX2" fmla="*/ 0 w 7810"/>
                <a:gd name="connsiteY2" fmla="*/ 4667 h 9334"/>
                <a:gd name="connsiteX3" fmla="*/ 3905 w 7810"/>
                <a:gd name="connsiteY3" fmla="*/ 0 h 9334"/>
                <a:gd name="connsiteX4" fmla="*/ 7811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1" y="4667"/>
                  </a:moveTo>
                  <a:cubicBezTo>
                    <a:pt x="7811" y="7239"/>
                    <a:pt x="6096" y="9334"/>
                    <a:pt x="3905" y="9334"/>
                  </a:cubicBezTo>
                  <a:cubicBezTo>
                    <a:pt x="1715" y="9334"/>
                    <a:pt x="0" y="7239"/>
                    <a:pt x="0" y="4667"/>
                  </a:cubicBezTo>
                  <a:cubicBezTo>
                    <a:pt x="0" y="2096"/>
                    <a:pt x="1715" y="0"/>
                    <a:pt x="3905" y="0"/>
                  </a:cubicBezTo>
                  <a:cubicBezTo>
                    <a:pt x="6096" y="0"/>
                    <a:pt x="7811" y="2096"/>
                    <a:pt x="781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3DB9BDC6-D0DD-476A-A8AE-C84178102685}"/>
                </a:ext>
              </a:extLst>
            </p:cNvPr>
            <p:cNvSpPr/>
            <p:nvPr/>
          </p:nvSpPr>
          <p:spPr>
            <a:xfrm>
              <a:off x="6649878" y="3291840"/>
              <a:ext cx="13049" cy="15430"/>
            </a:xfrm>
            <a:custGeom>
              <a:avLst/>
              <a:gdLst>
                <a:gd name="connsiteX0" fmla="*/ 13049 w 13049"/>
                <a:gd name="connsiteY0" fmla="*/ 7715 h 15430"/>
                <a:gd name="connsiteX1" fmla="*/ 6477 w 13049"/>
                <a:gd name="connsiteY1" fmla="*/ 15430 h 15430"/>
                <a:gd name="connsiteX2" fmla="*/ 0 w 13049"/>
                <a:gd name="connsiteY2" fmla="*/ 7715 h 15430"/>
                <a:gd name="connsiteX3" fmla="*/ 6572 w 13049"/>
                <a:gd name="connsiteY3" fmla="*/ 0 h 15430"/>
                <a:gd name="connsiteX4" fmla="*/ 13049 w 13049"/>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 h="15430">
                  <a:moveTo>
                    <a:pt x="13049" y="7715"/>
                  </a:moveTo>
                  <a:cubicBezTo>
                    <a:pt x="13049" y="12002"/>
                    <a:pt x="10097" y="15430"/>
                    <a:pt x="6477" y="15430"/>
                  </a:cubicBezTo>
                  <a:cubicBezTo>
                    <a:pt x="2858" y="15430"/>
                    <a:pt x="0" y="12002"/>
                    <a:pt x="0" y="7715"/>
                  </a:cubicBezTo>
                  <a:cubicBezTo>
                    <a:pt x="0" y="3429"/>
                    <a:pt x="2953" y="0"/>
                    <a:pt x="6572" y="0"/>
                  </a:cubicBezTo>
                  <a:cubicBezTo>
                    <a:pt x="10192" y="0"/>
                    <a:pt x="13049" y="3429"/>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A0B407E6-F38E-4C7D-B623-70B828ACFC9E}"/>
                </a:ext>
              </a:extLst>
            </p:cNvPr>
            <p:cNvSpPr/>
            <p:nvPr/>
          </p:nvSpPr>
          <p:spPr>
            <a:xfrm>
              <a:off x="6876573" y="3383851"/>
              <a:ext cx="17525" cy="20764"/>
            </a:xfrm>
            <a:custGeom>
              <a:avLst/>
              <a:gdLst>
                <a:gd name="connsiteX0" fmla="*/ 17526 w 17525"/>
                <a:gd name="connsiteY0" fmla="*/ 10382 h 20764"/>
                <a:gd name="connsiteX1" fmla="*/ 8763 w 17525"/>
                <a:gd name="connsiteY1" fmla="*/ 20765 h 20764"/>
                <a:gd name="connsiteX2" fmla="*/ 0 w 17525"/>
                <a:gd name="connsiteY2" fmla="*/ 10382 h 20764"/>
                <a:gd name="connsiteX3" fmla="*/ 8763 w 17525"/>
                <a:gd name="connsiteY3" fmla="*/ 0 h 20764"/>
                <a:gd name="connsiteX4" fmla="*/ 17526 w 17525"/>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20764">
                  <a:moveTo>
                    <a:pt x="17526" y="10382"/>
                  </a:moveTo>
                  <a:cubicBezTo>
                    <a:pt x="17526" y="16097"/>
                    <a:pt x="13621" y="20765"/>
                    <a:pt x="8763" y="20765"/>
                  </a:cubicBezTo>
                  <a:cubicBezTo>
                    <a:pt x="3905" y="20765"/>
                    <a:pt x="0" y="16097"/>
                    <a:pt x="0" y="10382"/>
                  </a:cubicBezTo>
                  <a:cubicBezTo>
                    <a:pt x="0" y="4667"/>
                    <a:pt x="3905" y="0"/>
                    <a:pt x="8763" y="0"/>
                  </a:cubicBezTo>
                  <a:cubicBezTo>
                    <a:pt x="13621" y="0"/>
                    <a:pt x="17526" y="4572"/>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2D59FC96-D3AB-4DB7-B467-0D1DA8BEFAFA}"/>
                </a:ext>
              </a:extLst>
            </p:cNvPr>
            <p:cNvSpPr/>
            <p:nvPr/>
          </p:nvSpPr>
          <p:spPr>
            <a:xfrm>
              <a:off x="6799706" y="3415379"/>
              <a:ext cx="12382" cy="14668"/>
            </a:xfrm>
            <a:custGeom>
              <a:avLst/>
              <a:gdLst>
                <a:gd name="connsiteX0" fmla="*/ 12382 w 12382"/>
                <a:gd name="connsiteY0" fmla="*/ 7334 h 14668"/>
                <a:gd name="connsiteX1" fmla="*/ 6191 w 12382"/>
                <a:gd name="connsiteY1" fmla="*/ 14669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9"/>
                    <a:pt x="6191" y="14669"/>
                  </a:cubicBezTo>
                  <a:cubicBezTo>
                    <a:pt x="2762" y="14669"/>
                    <a:pt x="0" y="11430"/>
                    <a:pt x="0" y="7334"/>
                  </a:cubicBezTo>
                  <a:cubicBezTo>
                    <a:pt x="0" y="3334"/>
                    <a:pt x="2762" y="0"/>
                    <a:pt x="6191" y="0"/>
                  </a:cubicBezTo>
                  <a:cubicBezTo>
                    <a:pt x="9620" y="95"/>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6682A39E-C678-490C-897E-F1DAF38566FA}"/>
                </a:ext>
              </a:extLst>
            </p:cNvPr>
            <p:cNvSpPr/>
            <p:nvPr/>
          </p:nvSpPr>
          <p:spPr>
            <a:xfrm>
              <a:off x="6805992" y="3337941"/>
              <a:ext cx="17716" cy="20954"/>
            </a:xfrm>
            <a:custGeom>
              <a:avLst/>
              <a:gdLst>
                <a:gd name="connsiteX0" fmla="*/ 17717 w 17716"/>
                <a:gd name="connsiteY0" fmla="*/ 10478 h 20954"/>
                <a:gd name="connsiteX1" fmla="*/ 8858 w 17716"/>
                <a:gd name="connsiteY1" fmla="*/ 20955 h 20954"/>
                <a:gd name="connsiteX2" fmla="*/ 0 w 17716"/>
                <a:gd name="connsiteY2" fmla="*/ 10478 h 20954"/>
                <a:gd name="connsiteX3" fmla="*/ 8858 w 17716"/>
                <a:gd name="connsiteY3" fmla="*/ 0 h 20954"/>
                <a:gd name="connsiteX4" fmla="*/ 17717 w 17716"/>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20954">
                  <a:moveTo>
                    <a:pt x="17717" y="10478"/>
                  </a:moveTo>
                  <a:cubicBezTo>
                    <a:pt x="17717" y="16288"/>
                    <a:pt x="13716" y="20955"/>
                    <a:pt x="8858" y="20955"/>
                  </a:cubicBezTo>
                  <a:cubicBezTo>
                    <a:pt x="4001" y="20955"/>
                    <a:pt x="0" y="16288"/>
                    <a:pt x="0" y="10478"/>
                  </a:cubicBezTo>
                  <a:cubicBezTo>
                    <a:pt x="0" y="4667"/>
                    <a:pt x="4001" y="0"/>
                    <a:pt x="8858" y="0"/>
                  </a:cubicBezTo>
                  <a:cubicBezTo>
                    <a:pt x="13716" y="0"/>
                    <a:pt x="17717" y="4667"/>
                    <a:pt x="17717" y="10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9DE225A9-F8A3-4974-A76C-9C254577BEBA}"/>
                </a:ext>
              </a:extLst>
            </p:cNvPr>
            <p:cNvSpPr/>
            <p:nvPr/>
          </p:nvSpPr>
          <p:spPr>
            <a:xfrm>
              <a:off x="6870477" y="3329178"/>
              <a:ext cx="11429" cy="13525"/>
            </a:xfrm>
            <a:custGeom>
              <a:avLst/>
              <a:gdLst>
                <a:gd name="connsiteX0" fmla="*/ 11430 w 11429"/>
                <a:gd name="connsiteY0" fmla="*/ 6763 h 13525"/>
                <a:gd name="connsiteX1" fmla="*/ 5715 w 11429"/>
                <a:gd name="connsiteY1" fmla="*/ 13526 h 13525"/>
                <a:gd name="connsiteX2" fmla="*/ 0 w 11429"/>
                <a:gd name="connsiteY2" fmla="*/ 6763 h 13525"/>
                <a:gd name="connsiteX3" fmla="*/ 5715 w 11429"/>
                <a:gd name="connsiteY3" fmla="*/ 0 h 13525"/>
                <a:gd name="connsiteX4" fmla="*/ 11430 w 11429"/>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3525">
                  <a:moveTo>
                    <a:pt x="11430" y="6763"/>
                  </a:moveTo>
                  <a:cubicBezTo>
                    <a:pt x="11430" y="10478"/>
                    <a:pt x="8858" y="13526"/>
                    <a:pt x="5715" y="13526"/>
                  </a:cubicBezTo>
                  <a:cubicBezTo>
                    <a:pt x="2572" y="13526"/>
                    <a:pt x="0" y="10478"/>
                    <a:pt x="0" y="6763"/>
                  </a:cubicBezTo>
                  <a:cubicBezTo>
                    <a:pt x="0" y="3048"/>
                    <a:pt x="2572" y="0"/>
                    <a:pt x="5715" y="0"/>
                  </a:cubicBezTo>
                  <a:cubicBezTo>
                    <a:pt x="8858" y="0"/>
                    <a:pt x="11430" y="3048"/>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145A0172-B759-46FA-862C-081468278B22}"/>
                </a:ext>
              </a:extLst>
            </p:cNvPr>
            <p:cNvSpPr/>
            <p:nvPr/>
          </p:nvSpPr>
          <p:spPr>
            <a:xfrm>
              <a:off x="6946105" y="3347463"/>
              <a:ext cx="9905" cy="11622"/>
            </a:xfrm>
            <a:custGeom>
              <a:avLst/>
              <a:gdLst>
                <a:gd name="connsiteX0" fmla="*/ 9906 w 9905"/>
                <a:gd name="connsiteY0" fmla="*/ 5813 h 11622"/>
                <a:gd name="connsiteX1" fmla="*/ 4953 w 9905"/>
                <a:gd name="connsiteY1" fmla="*/ 11623 h 11622"/>
                <a:gd name="connsiteX2" fmla="*/ 0 w 9905"/>
                <a:gd name="connsiteY2" fmla="*/ 5813 h 11622"/>
                <a:gd name="connsiteX3" fmla="*/ 4953 w 9905"/>
                <a:gd name="connsiteY3" fmla="*/ 2 h 11622"/>
                <a:gd name="connsiteX4" fmla="*/ 9906 w 9905"/>
                <a:gd name="connsiteY4" fmla="*/ 5813 h 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 h="11622">
                  <a:moveTo>
                    <a:pt x="9906" y="5813"/>
                  </a:moveTo>
                  <a:cubicBezTo>
                    <a:pt x="9906" y="9051"/>
                    <a:pt x="7715" y="11623"/>
                    <a:pt x="4953" y="11623"/>
                  </a:cubicBezTo>
                  <a:cubicBezTo>
                    <a:pt x="2191" y="11623"/>
                    <a:pt x="0" y="9051"/>
                    <a:pt x="0" y="5813"/>
                  </a:cubicBezTo>
                  <a:cubicBezTo>
                    <a:pt x="0" y="2574"/>
                    <a:pt x="2191" y="2"/>
                    <a:pt x="4953" y="2"/>
                  </a:cubicBezTo>
                  <a:cubicBezTo>
                    <a:pt x="7715" y="-93"/>
                    <a:pt x="9906" y="2574"/>
                    <a:pt x="9906" y="581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02CFB58C-5873-457B-8CF0-9FE39C56F96D}"/>
                </a:ext>
              </a:extLst>
            </p:cNvPr>
            <p:cNvSpPr/>
            <p:nvPr/>
          </p:nvSpPr>
          <p:spPr>
            <a:xfrm>
              <a:off x="6993063" y="3431095"/>
              <a:ext cx="10477" cy="12382"/>
            </a:xfrm>
            <a:custGeom>
              <a:avLst/>
              <a:gdLst>
                <a:gd name="connsiteX0" fmla="*/ 10478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8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8" y="6191"/>
                  </a:moveTo>
                  <a:cubicBezTo>
                    <a:pt x="10478" y="9620"/>
                    <a:pt x="8096" y="12382"/>
                    <a:pt x="5239" y="12382"/>
                  </a:cubicBezTo>
                  <a:cubicBezTo>
                    <a:pt x="2381" y="12382"/>
                    <a:pt x="0" y="9620"/>
                    <a:pt x="0" y="6191"/>
                  </a:cubicBezTo>
                  <a:cubicBezTo>
                    <a:pt x="0" y="2762"/>
                    <a:pt x="2381" y="0"/>
                    <a:pt x="5239" y="0"/>
                  </a:cubicBezTo>
                  <a:cubicBezTo>
                    <a:pt x="8096" y="0"/>
                    <a:pt x="10478" y="2762"/>
                    <a:pt x="10478"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DBBBF454-5A66-4DC4-BC2F-7EE3789CA6D0}"/>
                </a:ext>
              </a:extLst>
            </p:cNvPr>
            <p:cNvSpPr/>
            <p:nvPr/>
          </p:nvSpPr>
          <p:spPr>
            <a:xfrm>
              <a:off x="6968394" y="3329273"/>
              <a:ext cx="25241" cy="29813"/>
            </a:xfrm>
            <a:custGeom>
              <a:avLst/>
              <a:gdLst>
                <a:gd name="connsiteX0" fmla="*/ 25241 w 25241"/>
                <a:gd name="connsiteY0" fmla="*/ 14954 h 29813"/>
                <a:gd name="connsiteX1" fmla="*/ 12573 w 25241"/>
                <a:gd name="connsiteY1" fmla="*/ 29813 h 29813"/>
                <a:gd name="connsiteX2" fmla="*/ 0 w 25241"/>
                <a:gd name="connsiteY2" fmla="*/ 14859 h 29813"/>
                <a:gd name="connsiteX3" fmla="*/ 12668 w 25241"/>
                <a:gd name="connsiteY3" fmla="*/ 0 h 29813"/>
                <a:gd name="connsiteX4" fmla="*/ 25241 w 25241"/>
                <a:gd name="connsiteY4" fmla="*/ 1495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29813">
                  <a:moveTo>
                    <a:pt x="25241" y="14954"/>
                  </a:moveTo>
                  <a:cubicBezTo>
                    <a:pt x="25241" y="23146"/>
                    <a:pt x="19621" y="29813"/>
                    <a:pt x="12573" y="29813"/>
                  </a:cubicBezTo>
                  <a:cubicBezTo>
                    <a:pt x="5620" y="29813"/>
                    <a:pt x="0" y="23146"/>
                    <a:pt x="0" y="14859"/>
                  </a:cubicBezTo>
                  <a:cubicBezTo>
                    <a:pt x="0" y="6667"/>
                    <a:pt x="5620" y="0"/>
                    <a:pt x="12668" y="0"/>
                  </a:cubicBezTo>
                  <a:cubicBezTo>
                    <a:pt x="19621" y="0"/>
                    <a:pt x="25241" y="6667"/>
                    <a:pt x="25241" y="14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 name="Freeform: Shape 123">
              <a:extLst>
                <a:ext uri="{FF2B5EF4-FFF2-40B4-BE49-F238E27FC236}">
                  <a16:creationId xmlns:a16="http://schemas.microsoft.com/office/drawing/2014/main" id="{830F8495-CE16-46DD-B509-3C648A0F8CDB}"/>
                </a:ext>
              </a:extLst>
            </p:cNvPr>
            <p:cNvSpPr/>
            <p:nvPr/>
          </p:nvSpPr>
          <p:spPr>
            <a:xfrm>
              <a:off x="6935818" y="3274409"/>
              <a:ext cx="32670" cy="38576"/>
            </a:xfrm>
            <a:custGeom>
              <a:avLst/>
              <a:gdLst>
                <a:gd name="connsiteX0" fmla="*/ 32671 w 32670"/>
                <a:gd name="connsiteY0" fmla="*/ 19336 h 38576"/>
                <a:gd name="connsiteX1" fmla="*/ 16288 w 32670"/>
                <a:gd name="connsiteY1" fmla="*/ 38576 h 38576"/>
                <a:gd name="connsiteX2" fmla="*/ 0 w 32670"/>
                <a:gd name="connsiteY2" fmla="*/ 19241 h 38576"/>
                <a:gd name="connsiteX3" fmla="*/ 16383 w 32670"/>
                <a:gd name="connsiteY3" fmla="*/ 0 h 38576"/>
                <a:gd name="connsiteX4" fmla="*/ 32671 w 32670"/>
                <a:gd name="connsiteY4" fmla="*/ 1933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8576">
                  <a:moveTo>
                    <a:pt x="32671" y="19336"/>
                  </a:moveTo>
                  <a:cubicBezTo>
                    <a:pt x="32671" y="30004"/>
                    <a:pt x="25337" y="38576"/>
                    <a:pt x="16288" y="38576"/>
                  </a:cubicBezTo>
                  <a:cubicBezTo>
                    <a:pt x="7239" y="38576"/>
                    <a:pt x="0" y="29908"/>
                    <a:pt x="0" y="19241"/>
                  </a:cubicBezTo>
                  <a:cubicBezTo>
                    <a:pt x="0" y="8572"/>
                    <a:pt x="7334" y="0"/>
                    <a:pt x="16383" y="0"/>
                  </a:cubicBezTo>
                  <a:cubicBezTo>
                    <a:pt x="25337" y="0"/>
                    <a:pt x="32671" y="8668"/>
                    <a:pt x="32671" y="1933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3879748C-9C4A-4F49-BC7B-6B5A1A5820CF}"/>
                </a:ext>
              </a:extLst>
            </p:cNvPr>
            <p:cNvSpPr/>
            <p:nvPr/>
          </p:nvSpPr>
          <p:spPr>
            <a:xfrm>
              <a:off x="6837711" y="3252978"/>
              <a:ext cx="6095" cy="7239"/>
            </a:xfrm>
            <a:custGeom>
              <a:avLst/>
              <a:gdLst>
                <a:gd name="connsiteX0" fmla="*/ 6096 w 6095"/>
                <a:gd name="connsiteY0" fmla="*/ 3619 h 7239"/>
                <a:gd name="connsiteX1" fmla="*/ 3048 w 6095"/>
                <a:gd name="connsiteY1" fmla="*/ 7239 h 7239"/>
                <a:gd name="connsiteX2" fmla="*/ 0 w 6095"/>
                <a:gd name="connsiteY2" fmla="*/ 3619 h 7239"/>
                <a:gd name="connsiteX3" fmla="*/ 3048 w 6095"/>
                <a:gd name="connsiteY3" fmla="*/ 0 h 7239"/>
                <a:gd name="connsiteX4" fmla="*/ 6096 w 6095"/>
                <a:gd name="connsiteY4" fmla="*/ 3619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239">
                  <a:moveTo>
                    <a:pt x="6096" y="3619"/>
                  </a:moveTo>
                  <a:cubicBezTo>
                    <a:pt x="6096" y="5620"/>
                    <a:pt x="4763" y="7239"/>
                    <a:pt x="3048" y="7239"/>
                  </a:cubicBezTo>
                  <a:cubicBezTo>
                    <a:pt x="1333" y="7239"/>
                    <a:pt x="0" y="5620"/>
                    <a:pt x="0" y="3619"/>
                  </a:cubicBezTo>
                  <a:cubicBezTo>
                    <a:pt x="0" y="1619"/>
                    <a:pt x="1333" y="0"/>
                    <a:pt x="3048" y="0"/>
                  </a:cubicBezTo>
                  <a:cubicBezTo>
                    <a:pt x="4763" y="0"/>
                    <a:pt x="6096" y="1619"/>
                    <a:pt x="6096" y="3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DB3867F9-444E-49D5-B373-CAE6CB59BDE9}"/>
                </a:ext>
              </a:extLst>
            </p:cNvPr>
            <p:cNvSpPr/>
            <p:nvPr/>
          </p:nvSpPr>
          <p:spPr>
            <a:xfrm>
              <a:off x="6799896" y="3206492"/>
              <a:ext cx="6191" cy="7242"/>
            </a:xfrm>
            <a:custGeom>
              <a:avLst/>
              <a:gdLst>
                <a:gd name="connsiteX0" fmla="*/ 6191 w 6191"/>
                <a:gd name="connsiteY0" fmla="*/ 3623 h 7242"/>
                <a:gd name="connsiteX1" fmla="*/ 3048 w 6191"/>
                <a:gd name="connsiteY1" fmla="*/ 7243 h 7242"/>
                <a:gd name="connsiteX2" fmla="*/ 0 w 6191"/>
                <a:gd name="connsiteY2" fmla="*/ 3623 h 7242"/>
                <a:gd name="connsiteX3" fmla="*/ 3143 w 6191"/>
                <a:gd name="connsiteY3" fmla="*/ 4 h 7242"/>
                <a:gd name="connsiteX4" fmla="*/ 6191 w 6191"/>
                <a:gd name="connsiteY4" fmla="*/ 3623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2">
                  <a:moveTo>
                    <a:pt x="6191" y="3623"/>
                  </a:moveTo>
                  <a:cubicBezTo>
                    <a:pt x="6191" y="5624"/>
                    <a:pt x="4763" y="7243"/>
                    <a:pt x="3048" y="7243"/>
                  </a:cubicBezTo>
                  <a:cubicBezTo>
                    <a:pt x="1333" y="7243"/>
                    <a:pt x="0" y="5624"/>
                    <a:pt x="0" y="3623"/>
                  </a:cubicBezTo>
                  <a:cubicBezTo>
                    <a:pt x="0" y="1623"/>
                    <a:pt x="1429" y="4"/>
                    <a:pt x="3143" y="4"/>
                  </a:cubicBezTo>
                  <a:cubicBezTo>
                    <a:pt x="4858" y="-91"/>
                    <a:pt x="6191" y="1528"/>
                    <a:pt x="6191" y="362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9C5F2A56-74BB-462A-B17E-06ABF1C3C9A1}"/>
                </a:ext>
              </a:extLst>
            </p:cNvPr>
            <p:cNvSpPr/>
            <p:nvPr/>
          </p:nvSpPr>
          <p:spPr>
            <a:xfrm>
              <a:off x="6711314" y="3222497"/>
              <a:ext cx="4571" cy="5334"/>
            </a:xfrm>
            <a:custGeom>
              <a:avLst/>
              <a:gdLst>
                <a:gd name="connsiteX0" fmla="*/ 4572 w 4571"/>
                <a:gd name="connsiteY0" fmla="*/ 2667 h 5334"/>
                <a:gd name="connsiteX1" fmla="*/ 2286 w 4571"/>
                <a:gd name="connsiteY1" fmla="*/ 5334 h 5334"/>
                <a:gd name="connsiteX2" fmla="*/ 0 w 4571"/>
                <a:gd name="connsiteY2" fmla="*/ 2667 h 5334"/>
                <a:gd name="connsiteX3" fmla="*/ 2286 w 4571"/>
                <a:gd name="connsiteY3" fmla="*/ 0 h 5334"/>
                <a:gd name="connsiteX4" fmla="*/ 4572 w 4571"/>
                <a:gd name="connsiteY4" fmla="*/ 2667 h 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334">
                  <a:moveTo>
                    <a:pt x="4572" y="2667"/>
                  </a:moveTo>
                  <a:cubicBezTo>
                    <a:pt x="4572" y="4191"/>
                    <a:pt x="3524" y="5334"/>
                    <a:pt x="2286" y="5334"/>
                  </a:cubicBezTo>
                  <a:cubicBezTo>
                    <a:pt x="1048" y="5334"/>
                    <a:pt x="0" y="4096"/>
                    <a:pt x="0" y="2667"/>
                  </a:cubicBezTo>
                  <a:cubicBezTo>
                    <a:pt x="0" y="1143"/>
                    <a:pt x="1048" y="0"/>
                    <a:pt x="2286" y="0"/>
                  </a:cubicBezTo>
                  <a:cubicBezTo>
                    <a:pt x="3619" y="0"/>
                    <a:pt x="4572" y="1143"/>
                    <a:pt x="4572" y="2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597BD065-9E2D-4295-A2A9-824EEBF3B1AC}"/>
                </a:ext>
              </a:extLst>
            </p:cNvPr>
            <p:cNvSpPr/>
            <p:nvPr/>
          </p:nvSpPr>
          <p:spPr>
            <a:xfrm>
              <a:off x="6643399" y="3225069"/>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3"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11257AD2-9E44-415B-946C-DB2F5E54A7A6}"/>
                </a:ext>
              </a:extLst>
            </p:cNvPr>
            <p:cNvSpPr/>
            <p:nvPr/>
          </p:nvSpPr>
          <p:spPr>
            <a:xfrm>
              <a:off x="6596347" y="3259835"/>
              <a:ext cx="19050" cy="22479"/>
            </a:xfrm>
            <a:custGeom>
              <a:avLst/>
              <a:gdLst>
                <a:gd name="connsiteX0" fmla="*/ 19050 w 19050"/>
                <a:gd name="connsiteY0" fmla="*/ 11240 h 22479"/>
                <a:gd name="connsiteX1" fmla="*/ 9525 w 19050"/>
                <a:gd name="connsiteY1" fmla="*/ 22479 h 22479"/>
                <a:gd name="connsiteX2" fmla="*/ 0 w 19050"/>
                <a:gd name="connsiteY2" fmla="*/ 11240 h 22479"/>
                <a:gd name="connsiteX3" fmla="*/ 9525 w 19050"/>
                <a:gd name="connsiteY3" fmla="*/ 0 h 22479"/>
                <a:gd name="connsiteX4" fmla="*/ 19050 w 19050"/>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2479">
                  <a:moveTo>
                    <a:pt x="19050" y="11240"/>
                  </a:moveTo>
                  <a:cubicBezTo>
                    <a:pt x="19050" y="17431"/>
                    <a:pt x="14764" y="22479"/>
                    <a:pt x="9525" y="22479"/>
                  </a:cubicBezTo>
                  <a:cubicBezTo>
                    <a:pt x="4286" y="22479"/>
                    <a:pt x="0" y="17431"/>
                    <a:pt x="0" y="11240"/>
                  </a:cubicBezTo>
                  <a:cubicBezTo>
                    <a:pt x="0" y="5048"/>
                    <a:pt x="4286" y="0"/>
                    <a:pt x="9525" y="0"/>
                  </a:cubicBezTo>
                  <a:cubicBezTo>
                    <a:pt x="14764" y="95"/>
                    <a:pt x="19050" y="5048"/>
                    <a:pt x="19050" y="11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44929004-4530-4D01-A524-F3DC3CB51D96}"/>
                </a:ext>
              </a:extLst>
            </p:cNvPr>
            <p:cNvSpPr/>
            <p:nvPr/>
          </p:nvSpPr>
          <p:spPr>
            <a:xfrm>
              <a:off x="6596347" y="3335369"/>
              <a:ext cx="19240" cy="22861"/>
            </a:xfrm>
            <a:custGeom>
              <a:avLst/>
              <a:gdLst>
                <a:gd name="connsiteX0" fmla="*/ 19241 w 19240"/>
                <a:gd name="connsiteY0" fmla="*/ 11525 h 22861"/>
                <a:gd name="connsiteX1" fmla="*/ 9620 w 19240"/>
                <a:gd name="connsiteY1" fmla="*/ 22860 h 22861"/>
                <a:gd name="connsiteX2" fmla="*/ 0 w 19240"/>
                <a:gd name="connsiteY2" fmla="*/ 11430 h 22861"/>
                <a:gd name="connsiteX3" fmla="*/ 9620 w 19240"/>
                <a:gd name="connsiteY3" fmla="*/ 0 h 22861"/>
                <a:gd name="connsiteX4" fmla="*/ 19241 w 19240"/>
                <a:gd name="connsiteY4" fmla="*/ 11525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22861">
                  <a:moveTo>
                    <a:pt x="19241" y="11525"/>
                  </a:moveTo>
                  <a:cubicBezTo>
                    <a:pt x="19241" y="17812"/>
                    <a:pt x="14954" y="22955"/>
                    <a:pt x="9620" y="22860"/>
                  </a:cubicBezTo>
                  <a:cubicBezTo>
                    <a:pt x="4286" y="22860"/>
                    <a:pt x="0" y="17717"/>
                    <a:pt x="0" y="11430"/>
                  </a:cubicBezTo>
                  <a:cubicBezTo>
                    <a:pt x="0" y="5143"/>
                    <a:pt x="4286" y="0"/>
                    <a:pt x="9620" y="0"/>
                  </a:cubicBezTo>
                  <a:cubicBezTo>
                    <a:pt x="14954" y="191"/>
                    <a:pt x="19241" y="5239"/>
                    <a:pt x="1924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A190CD40-8E8E-4BF1-BAA1-D63306674466}"/>
                </a:ext>
              </a:extLst>
            </p:cNvPr>
            <p:cNvSpPr/>
            <p:nvPr/>
          </p:nvSpPr>
          <p:spPr>
            <a:xfrm>
              <a:off x="6643112" y="3425189"/>
              <a:ext cx="8480" cy="10096"/>
            </a:xfrm>
            <a:custGeom>
              <a:avLst/>
              <a:gdLst>
                <a:gd name="connsiteX0" fmla="*/ 8481 w 8480"/>
                <a:gd name="connsiteY0" fmla="*/ 5048 h 10096"/>
                <a:gd name="connsiteX1" fmla="*/ 4194 w 8480"/>
                <a:gd name="connsiteY1" fmla="*/ 10097 h 10096"/>
                <a:gd name="connsiteX2" fmla="*/ 3 w 8480"/>
                <a:gd name="connsiteY2" fmla="*/ 5048 h 10096"/>
                <a:gd name="connsiteX3" fmla="*/ 4290 w 8480"/>
                <a:gd name="connsiteY3" fmla="*/ 0 h 10096"/>
                <a:gd name="connsiteX4" fmla="*/ 8481 w 8480"/>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10096">
                  <a:moveTo>
                    <a:pt x="8481" y="5048"/>
                  </a:moveTo>
                  <a:cubicBezTo>
                    <a:pt x="8481" y="7810"/>
                    <a:pt x="6576" y="10097"/>
                    <a:pt x="4194" y="10097"/>
                  </a:cubicBezTo>
                  <a:cubicBezTo>
                    <a:pt x="1813" y="10097"/>
                    <a:pt x="-92" y="7810"/>
                    <a:pt x="3" y="5048"/>
                  </a:cubicBezTo>
                  <a:cubicBezTo>
                    <a:pt x="3" y="2286"/>
                    <a:pt x="1908" y="0"/>
                    <a:pt x="4290" y="0"/>
                  </a:cubicBezTo>
                  <a:cubicBezTo>
                    <a:pt x="6576" y="0"/>
                    <a:pt x="8481" y="2286"/>
                    <a:pt x="8481"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842D6F7E-80AE-493A-A0AF-507F85DABE8B}"/>
                </a:ext>
              </a:extLst>
            </p:cNvPr>
            <p:cNvSpPr/>
            <p:nvPr/>
          </p:nvSpPr>
          <p:spPr>
            <a:xfrm>
              <a:off x="6667880" y="3479672"/>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23C01280-5F3D-482A-96CE-BD936AF5190E}"/>
                </a:ext>
              </a:extLst>
            </p:cNvPr>
            <p:cNvSpPr/>
            <p:nvPr/>
          </p:nvSpPr>
          <p:spPr>
            <a:xfrm>
              <a:off x="6781323" y="3558537"/>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301E6373-719B-4E9C-A70B-B2CAF27C3335}"/>
                </a:ext>
              </a:extLst>
            </p:cNvPr>
            <p:cNvSpPr/>
            <p:nvPr/>
          </p:nvSpPr>
          <p:spPr>
            <a:xfrm>
              <a:off x="6880478" y="351996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A0D34563-EC99-4931-97DD-2E1C913E1B03}"/>
                </a:ext>
              </a:extLst>
            </p:cNvPr>
            <p:cNvSpPr/>
            <p:nvPr/>
          </p:nvSpPr>
          <p:spPr>
            <a:xfrm>
              <a:off x="6900862" y="3483956"/>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861"/>
                    <a:pt x="0" y="8480"/>
                    <a:pt x="0" y="5432"/>
                  </a:cubicBezTo>
                  <a:cubicBezTo>
                    <a:pt x="0" y="2384"/>
                    <a:pt x="2096" y="-93"/>
                    <a:pt x="4667" y="3"/>
                  </a:cubicBezTo>
                  <a:cubicBezTo>
                    <a:pt x="7239"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 name="Freeform: Shape 135">
              <a:extLst>
                <a:ext uri="{FF2B5EF4-FFF2-40B4-BE49-F238E27FC236}">
                  <a16:creationId xmlns:a16="http://schemas.microsoft.com/office/drawing/2014/main" id="{53645166-3F76-45BB-A1FB-074DE379BDF9}"/>
                </a:ext>
              </a:extLst>
            </p:cNvPr>
            <p:cNvSpPr/>
            <p:nvPr/>
          </p:nvSpPr>
          <p:spPr>
            <a:xfrm>
              <a:off x="6849712" y="3439951"/>
              <a:ext cx="9337" cy="10959"/>
            </a:xfrm>
            <a:custGeom>
              <a:avLst/>
              <a:gdLst>
                <a:gd name="connsiteX0" fmla="*/ 9334 w 9337"/>
                <a:gd name="connsiteY0" fmla="*/ 5527 h 10959"/>
                <a:gd name="connsiteX1" fmla="*/ 4667 w 9337"/>
                <a:gd name="connsiteY1" fmla="*/ 10956 h 10959"/>
                <a:gd name="connsiteX2" fmla="*/ 0 w 9337"/>
                <a:gd name="connsiteY2" fmla="*/ 5432 h 10959"/>
                <a:gd name="connsiteX3" fmla="*/ 4667 w 9337"/>
                <a:gd name="connsiteY3" fmla="*/ 3 h 10959"/>
                <a:gd name="connsiteX4" fmla="*/ 9334 w 9337"/>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 h="10959">
                  <a:moveTo>
                    <a:pt x="9334" y="5527"/>
                  </a:moveTo>
                  <a:cubicBezTo>
                    <a:pt x="9334" y="8575"/>
                    <a:pt x="7239" y="11052"/>
                    <a:pt x="4667" y="10956"/>
                  </a:cubicBezTo>
                  <a:cubicBezTo>
                    <a:pt x="2096" y="10956"/>
                    <a:pt x="0" y="8480"/>
                    <a:pt x="0" y="5432"/>
                  </a:cubicBezTo>
                  <a:cubicBezTo>
                    <a:pt x="0" y="2384"/>
                    <a:pt x="2096" y="-93"/>
                    <a:pt x="4667" y="3"/>
                  </a:cubicBezTo>
                  <a:cubicBezTo>
                    <a:pt x="7334" y="98"/>
                    <a:pt x="9430"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 name="Freeform: Shape 136">
              <a:extLst>
                <a:ext uri="{FF2B5EF4-FFF2-40B4-BE49-F238E27FC236}">
                  <a16:creationId xmlns:a16="http://schemas.microsoft.com/office/drawing/2014/main" id="{DFBE3E04-8EB4-4C34-9E8F-DFB06B7B7C48}"/>
                </a:ext>
              </a:extLst>
            </p:cNvPr>
            <p:cNvSpPr/>
            <p:nvPr/>
          </p:nvSpPr>
          <p:spPr>
            <a:xfrm>
              <a:off x="6923150" y="3394424"/>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 name="Freeform: Shape 137">
              <a:extLst>
                <a:ext uri="{FF2B5EF4-FFF2-40B4-BE49-F238E27FC236}">
                  <a16:creationId xmlns:a16="http://schemas.microsoft.com/office/drawing/2014/main" id="{0C36DB16-02D1-41B9-94CB-2158970F1C1A}"/>
                </a:ext>
              </a:extLst>
            </p:cNvPr>
            <p:cNvSpPr/>
            <p:nvPr/>
          </p:nvSpPr>
          <p:spPr>
            <a:xfrm>
              <a:off x="6914578" y="332584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98"/>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8F42D2AA-98A3-448C-B941-B2F01870819D}"/>
                </a:ext>
              </a:extLst>
            </p:cNvPr>
            <p:cNvSpPr/>
            <p:nvPr/>
          </p:nvSpPr>
          <p:spPr>
            <a:xfrm>
              <a:off x="6855713" y="32947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98"/>
                    <a:pt x="9335" y="2574"/>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A82E3FE4-C0FD-448A-A16D-2477F0BBDE7C}"/>
                </a:ext>
              </a:extLst>
            </p:cNvPr>
            <p:cNvSpPr/>
            <p:nvPr/>
          </p:nvSpPr>
          <p:spPr>
            <a:xfrm>
              <a:off x="6740651" y="3289649"/>
              <a:ext cx="9334" cy="10956"/>
            </a:xfrm>
            <a:custGeom>
              <a:avLst/>
              <a:gdLst>
                <a:gd name="connsiteX0" fmla="*/ 9335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4"/>
                  </a:moveTo>
                  <a:cubicBezTo>
                    <a:pt x="9335" y="8572"/>
                    <a:pt x="7239" y="11049"/>
                    <a:pt x="4667" y="10954"/>
                  </a:cubicBezTo>
                  <a:cubicBezTo>
                    <a:pt x="2096" y="10954"/>
                    <a:pt x="0" y="8477"/>
                    <a:pt x="0" y="5429"/>
                  </a:cubicBezTo>
                  <a:cubicBezTo>
                    <a:pt x="0" y="2381"/>
                    <a:pt x="2096" y="0"/>
                    <a:pt x="4667" y="0"/>
                  </a:cubicBezTo>
                  <a:cubicBezTo>
                    <a:pt x="7239" y="0"/>
                    <a:pt x="9335" y="2476"/>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6B1106ED-F98B-4855-A205-61E4B0E3F35F}"/>
                </a:ext>
              </a:extLst>
            </p:cNvPr>
            <p:cNvSpPr/>
            <p:nvPr/>
          </p:nvSpPr>
          <p:spPr>
            <a:xfrm>
              <a:off x="6781704" y="3239640"/>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3B67118C-F48C-4778-9D12-A3DD2F80C641}"/>
                </a:ext>
              </a:extLst>
            </p:cNvPr>
            <p:cNvSpPr/>
            <p:nvPr/>
          </p:nvSpPr>
          <p:spPr>
            <a:xfrm>
              <a:off x="6736174" y="3129629"/>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5" y="10954"/>
                    <a:pt x="0" y="8477"/>
                    <a:pt x="0" y="5429"/>
                  </a:cubicBezTo>
                  <a:cubicBezTo>
                    <a:pt x="0" y="2381"/>
                    <a:pt x="2095"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3C564047-5752-46A7-B56E-1F93E8E71CF3}"/>
                </a:ext>
              </a:extLst>
            </p:cNvPr>
            <p:cNvSpPr/>
            <p:nvPr/>
          </p:nvSpPr>
          <p:spPr>
            <a:xfrm>
              <a:off x="6663689" y="3140487"/>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3"/>
                    <a:pt x="7239" y="10954"/>
                    <a:pt x="4667" y="10954"/>
                  </a:cubicBezTo>
                  <a:cubicBezTo>
                    <a:pt x="2096" y="10954"/>
                    <a:pt x="0" y="8477"/>
                    <a:pt x="0" y="5429"/>
                  </a:cubicBezTo>
                  <a:cubicBezTo>
                    <a:pt x="0" y="2381"/>
                    <a:pt x="2096"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63FA9C41-1E4F-438C-A604-6A01ECD5EA06}"/>
                </a:ext>
              </a:extLst>
            </p:cNvPr>
            <p:cNvSpPr/>
            <p:nvPr/>
          </p:nvSpPr>
          <p:spPr>
            <a:xfrm>
              <a:off x="6619303" y="3207924"/>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6" y="10954"/>
                    <a:pt x="0" y="8477"/>
                    <a:pt x="0" y="5429"/>
                  </a:cubicBezTo>
                  <a:cubicBezTo>
                    <a:pt x="0" y="2381"/>
                    <a:pt x="2096" y="0"/>
                    <a:pt x="4667" y="0"/>
                  </a:cubicBezTo>
                  <a:cubicBezTo>
                    <a:pt x="7239" y="95"/>
                    <a:pt x="9334" y="2572"/>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E873CFBE-AB87-4F49-9A8F-FDBBBB93764D}"/>
                </a:ext>
              </a:extLst>
            </p:cNvPr>
            <p:cNvSpPr/>
            <p:nvPr/>
          </p:nvSpPr>
          <p:spPr>
            <a:xfrm>
              <a:off x="6532530" y="3259931"/>
              <a:ext cx="9334" cy="10956"/>
            </a:xfrm>
            <a:custGeom>
              <a:avLst/>
              <a:gdLst>
                <a:gd name="connsiteX0" fmla="*/ 9334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4"/>
                  </a:moveTo>
                  <a:cubicBezTo>
                    <a:pt x="9334" y="8572"/>
                    <a:pt x="7239" y="11049"/>
                    <a:pt x="4667" y="10954"/>
                  </a:cubicBezTo>
                  <a:cubicBezTo>
                    <a:pt x="2096" y="10858"/>
                    <a:pt x="0" y="8477"/>
                    <a:pt x="0" y="5429"/>
                  </a:cubicBezTo>
                  <a:cubicBezTo>
                    <a:pt x="0" y="2381"/>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32C3D0C4-119D-44A8-8B84-BC7D05E44E2C}"/>
                </a:ext>
              </a:extLst>
            </p:cNvPr>
            <p:cNvSpPr/>
            <p:nvPr/>
          </p:nvSpPr>
          <p:spPr>
            <a:xfrm>
              <a:off x="6715600" y="343433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 name="Freeform: Shape 146">
              <a:extLst>
                <a:ext uri="{FF2B5EF4-FFF2-40B4-BE49-F238E27FC236}">
                  <a16:creationId xmlns:a16="http://schemas.microsoft.com/office/drawing/2014/main" id="{A188A9F1-0982-40A7-BDA9-7274154124C2}"/>
                </a:ext>
              </a:extLst>
            </p:cNvPr>
            <p:cNvSpPr/>
            <p:nvPr/>
          </p:nvSpPr>
          <p:spPr>
            <a:xfrm>
              <a:off x="6678453" y="33368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3"/>
                    <a:pt x="9335" y="2479"/>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 name="Freeform: Shape 147">
              <a:extLst>
                <a:ext uri="{FF2B5EF4-FFF2-40B4-BE49-F238E27FC236}">
                  <a16:creationId xmlns:a16="http://schemas.microsoft.com/office/drawing/2014/main" id="{5956F8C2-F06A-41B6-9760-E2BF4298491D}"/>
                </a:ext>
              </a:extLst>
            </p:cNvPr>
            <p:cNvSpPr/>
            <p:nvPr/>
          </p:nvSpPr>
          <p:spPr>
            <a:xfrm>
              <a:off x="6889527" y="3254787"/>
              <a:ext cx="9334" cy="10956"/>
            </a:xfrm>
            <a:custGeom>
              <a:avLst/>
              <a:gdLst>
                <a:gd name="connsiteX0" fmla="*/ 9334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5"/>
                  </a:moveTo>
                  <a:cubicBezTo>
                    <a:pt x="9334" y="8573"/>
                    <a:pt x="7239" y="11049"/>
                    <a:pt x="4667" y="10954"/>
                  </a:cubicBezTo>
                  <a:cubicBezTo>
                    <a:pt x="2096" y="10954"/>
                    <a:pt x="0" y="8477"/>
                    <a:pt x="0" y="5429"/>
                  </a:cubicBezTo>
                  <a:cubicBezTo>
                    <a:pt x="0" y="2381"/>
                    <a:pt x="2096" y="0"/>
                    <a:pt x="4667" y="0"/>
                  </a:cubicBezTo>
                  <a:cubicBezTo>
                    <a:pt x="7334" y="0"/>
                    <a:pt x="9334" y="2477"/>
                    <a:pt x="9334"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48">
              <a:extLst>
                <a:ext uri="{FF2B5EF4-FFF2-40B4-BE49-F238E27FC236}">
                  <a16:creationId xmlns:a16="http://schemas.microsoft.com/office/drawing/2014/main" id="{D4971FC6-BE3A-4DBF-A56D-7A7FCC89E004}"/>
                </a:ext>
              </a:extLst>
            </p:cNvPr>
            <p:cNvSpPr/>
            <p:nvPr/>
          </p:nvSpPr>
          <p:spPr>
            <a:xfrm>
              <a:off x="6734555" y="3490817"/>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669"/>
                    <a:pt x="19145" y="29146"/>
                    <a:pt x="12287" y="29146"/>
                  </a:cubicBezTo>
                  <a:cubicBezTo>
                    <a:pt x="5429" y="29146"/>
                    <a:pt x="0" y="22574"/>
                    <a:pt x="0" y="14573"/>
                  </a:cubicBezTo>
                  <a:cubicBezTo>
                    <a:pt x="0" y="6477"/>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49">
              <a:extLst>
                <a:ext uri="{FF2B5EF4-FFF2-40B4-BE49-F238E27FC236}">
                  <a16:creationId xmlns:a16="http://schemas.microsoft.com/office/drawing/2014/main" id="{0B8938E8-960F-4F16-94FA-D9F9C74E81C4}"/>
                </a:ext>
              </a:extLst>
            </p:cNvPr>
            <p:cNvSpPr/>
            <p:nvPr/>
          </p:nvSpPr>
          <p:spPr>
            <a:xfrm>
              <a:off x="6802659" y="3490912"/>
              <a:ext cx="29241" cy="34480"/>
            </a:xfrm>
            <a:custGeom>
              <a:avLst/>
              <a:gdLst>
                <a:gd name="connsiteX0" fmla="*/ 29242 w 29241"/>
                <a:gd name="connsiteY0" fmla="*/ 17240 h 34480"/>
                <a:gd name="connsiteX1" fmla="*/ 14573 w 29241"/>
                <a:gd name="connsiteY1" fmla="*/ 34480 h 34480"/>
                <a:gd name="connsiteX2" fmla="*/ 0 w 29241"/>
                <a:gd name="connsiteY2" fmla="*/ 17240 h 34480"/>
                <a:gd name="connsiteX3" fmla="*/ 14668 w 29241"/>
                <a:gd name="connsiteY3" fmla="*/ 0 h 34480"/>
                <a:gd name="connsiteX4" fmla="*/ 29242 w 29241"/>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34480">
                  <a:moveTo>
                    <a:pt x="29242" y="17240"/>
                  </a:moveTo>
                  <a:cubicBezTo>
                    <a:pt x="29242" y="26765"/>
                    <a:pt x="22670" y="34480"/>
                    <a:pt x="14573" y="34480"/>
                  </a:cubicBezTo>
                  <a:cubicBezTo>
                    <a:pt x="6477" y="34480"/>
                    <a:pt x="0" y="26765"/>
                    <a:pt x="0" y="17240"/>
                  </a:cubicBezTo>
                  <a:cubicBezTo>
                    <a:pt x="0" y="7715"/>
                    <a:pt x="6572" y="0"/>
                    <a:pt x="14668" y="0"/>
                  </a:cubicBezTo>
                  <a:cubicBezTo>
                    <a:pt x="22670" y="0"/>
                    <a:pt x="29242" y="7715"/>
                    <a:pt x="29242" y="17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50">
              <a:extLst>
                <a:ext uri="{FF2B5EF4-FFF2-40B4-BE49-F238E27FC236}">
                  <a16:creationId xmlns:a16="http://schemas.microsoft.com/office/drawing/2014/main" id="{4EB1B0B6-E8D8-4350-B66E-4D56802D92B6}"/>
                </a:ext>
              </a:extLst>
            </p:cNvPr>
            <p:cNvSpPr/>
            <p:nvPr/>
          </p:nvSpPr>
          <p:spPr>
            <a:xfrm>
              <a:off x="6870286" y="3505581"/>
              <a:ext cx="11430" cy="13525"/>
            </a:xfrm>
            <a:custGeom>
              <a:avLst/>
              <a:gdLst>
                <a:gd name="connsiteX0" fmla="*/ 11430 w 11430"/>
                <a:gd name="connsiteY0" fmla="*/ 6763 h 13525"/>
                <a:gd name="connsiteX1" fmla="*/ 5715 w 11430"/>
                <a:gd name="connsiteY1" fmla="*/ 13525 h 13525"/>
                <a:gd name="connsiteX2" fmla="*/ 0 w 11430"/>
                <a:gd name="connsiteY2" fmla="*/ 6763 h 13525"/>
                <a:gd name="connsiteX3" fmla="*/ 5715 w 11430"/>
                <a:gd name="connsiteY3" fmla="*/ 0 h 13525"/>
                <a:gd name="connsiteX4" fmla="*/ 11430 w 11430"/>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3525">
                  <a:moveTo>
                    <a:pt x="11430" y="6763"/>
                  </a:moveTo>
                  <a:cubicBezTo>
                    <a:pt x="11430" y="10477"/>
                    <a:pt x="8858" y="13525"/>
                    <a:pt x="5715" y="13525"/>
                  </a:cubicBezTo>
                  <a:cubicBezTo>
                    <a:pt x="2572" y="13525"/>
                    <a:pt x="0" y="10477"/>
                    <a:pt x="0" y="6763"/>
                  </a:cubicBezTo>
                  <a:cubicBezTo>
                    <a:pt x="0" y="3048"/>
                    <a:pt x="2572" y="0"/>
                    <a:pt x="5715" y="0"/>
                  </a:cubicBezTo>
                  <a:cubicBezTo>
                    <a:pt x="8858" y="0"/>
                    <a:pt x="11430" y="2953"/>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2" name="Freeform: Shape 151">
              <a:extLst>
                <a:ext uri="{FF2B5EF4-FFF2-40B4-BE49-F238E27FC236}">
                  <a16:creationId xmlns:a16="http://schemas.microsoft.com/office/drawing/2014/main" id="{B2A13246-B564-41ED-BC1F-AD1E134F06CE}"/>
                </a:ext>
              </a:extLst>
            </p:cNvPr>
            <p:cNvSpPr/>
            <p:nvPr/>
          </p:nvSpPr>
          <p:spPr>
            <a:xfrm>
              <a:off x="6905529" y="3480054"/>
              <a:ext cx="2857" cy="3238"/>
            </a:xfrm>
            <a:custGeom>
              <a:avLst/>
              <a:gdLst>
                <a:gd name="connsiteX0" fmla="*/ 2857 w 2857"/>
                <a:gd name="connsiteY0" fmla="*/ 1619 h 3238"/>
                <a:gd name="connsiteX1" fmla="*/ 1429 w 2857"/>
                <a:gd name="connsiteY1" fmla="*/ 3239 h 3238"/>
                <a:gd name="connsiteX2" fmla="*/ 0 w 2857"/>
                <a:gd name="connsiteY2" fmla="*/ 1619 h 3238"/>
                <a:gd name="connsiteX3" fmla="*/ 1429 w 2857"/>
                <a:gd name="connsiteY3" fmla="*/ 0 h 3238"/>
                <a:gd name="connsiteX4" fmla="*/ 2857 w 2857"/>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3238">
                  <a:moveTo>
                    <a:pt x="2857" y="1619"/>
                  </a:moveTo>
                  <a:cubicBezTo>
                    <a:pt x="2857" y="2572"/>
                    <a:pt x="2191" y="3239"/>
                    <a:pt x="1429" y="3239"/>
                  </a:cubicBezTo>
                  <a:cubicBezTo>
                    <a:pt x="667" y="3239"/>
                    <a:pt x="0" y="2476"/>
                    <a:pt x="0" y="1619"/>
                  </a:cubicBezTo>
                  <a:cubicBezTo>
                    <a:pt x="0" y="667"/>
                    <a:pt x="667" y="0"/>
                    <a:pt x="1429" y="0"/>
                  </a:cubicBezTo>
                  <a:cubicBezTo>
                    <a:pt x="2191" y="0"/>
                    <a:pt x="2857" y="762"/>
                    <a:pt x="2857" y="1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3" name="Freeform: Shape 152">
              <a:extLst>
                <a:ext uri="{FF2B5EF4-FFF2-40B4-BE49-F238E27FC236}">
                  <a16:creationId xmlns:a16="http://schemas.microsoft.com/office/drawing/2014/main" id="{12412719-F726-49C9-868A-853752A1AF3C}"/>
                </a:ext>
              </a:extLst>
            </p:cNvPr>
            <p:cNvSpPr/>
            <p:nvPr/>
          </p:nvSpPr>
          <p:spPr>
            <a:xfrm>
              <a:off x="6543865" y="3517769"/>
              <a:ext cx="6095" cy="7151"/>
            </a:xfrm>
            <a:custGeom>
              <a:avLst/>
              <a:gdLst>
                <a:gd name="connsiteX0" fmla="*/ 6096 w 6095"/>
                <a:gd name="connsiteY0" fmla="*/ 3624 h 7151"/>
                <a:gd name="connsiteX1" fmla="*/ 3048 w 6095"/>
                <a:gd name="connsiteY1" fmla="*/ 7148 h 7151"/>
                <a:gd name="connsiteX2" fmla="*/ 0 w 6095"/>
                <a:gd name="connsiteY2" fmla="*/ 3528 h 7151"/>
                <a:gd name="connsiteX3" fmla="*/ 3048 w 6095"/>
                <a:gd name="connsiteY3" fmla="*/ 4 h 7151"/>
                <a:gd name="connsiteX4" fmla="*/ 6096 w 6095"/>
                <a:gd name="connsiteY4" fmla="*/ 3624 h 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151">
                  <a:moveTo>
                    <a:pt x="6096" y="3624"/>
                  </a:moveTo>
                  <a:cubicBezTo>
                    <a:pt x="6096" y="5624"/>
                    <a:pt x="4763" y="7243"/>
                    <a:pt x="3048" y="7148"/>
                  </a:cubicBezTo>
                  <a:cubicBezTo>
                    <a:pt x="1333" y="7148"/>
                    <a:pt x="0" y="5529"/>
                    <a:pt x="0" y="3528"/>
                  </a:cubicBezTo>
                  <a:cubicBezTo>
                    <a:pt x="0" y="1528"/>
                    <a:pt x="1333" y="-91"/>
                    <a:pt x="3048" y="4"/>
                  </a:cubicBezTo>
                  <a:cubicBezTo>
                    <a:pt x="4763" y="99"/>
                    <a:pt x="6096" y="1718"/>
                    <a:pt x="6096"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53">
              <a:extLst>
                <a:ext uri="{FF2B5EF4-FFF2-40B4-BE49-F238E27FC236}">
                  <a16:creationId xmlns:a16="http://schemas.microsoft.com/office/drawing/2014/main" id="{1FAD7D1F-A626-4601-BA57-2AB77FCE03C2}"/>
                </a:ext>
              </a:extLst>
            </p:cNvPr>
            <p:cNvSpPr/>
            <p:nvPr/>
          </p:nvSpPr>
          <p:spPr>
            <a:xfrm>
              <a:off x="6596157" y="3505104"/>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E4151C99-FB2A-4C93-AD16-F33690D512D1}"/>
                </a:ext>
              </a:extLst>
            </p:cNvPr>
            <p:cNvSpPr/>
            <p:nvPr/>
          </p:nvSpPr>
          <p:spPr>
            <a:xfrm>
              <a:off x="6596252" y="3422519"/>
              <a:ext cx="6191" cy="7243"/>
            </a:xfrm>
            <a:custGeom>
              <a:avLst/>
              <a:gdLst>
                <a:gd name="connsiteX0" fmla="*/ 6191 w 6191"/>
                <a:gd name="connsiteY0" fmla="*/ 3624 h 7243"/>
                <a:gd name="connsiteX1" fmla="*/ 3048 w 6191"/>
                <a:gd name="connsiteY1" fmla="*/ 7243 h 7243"/>
                <a:gd name="connsiteX2" fmla="*/ 0 w 6191"/>
                <a:gd name="connsiteY2" fmla="*/ 3624 h 7243"/>
                <a:gd name="connsiteX3" fmla="*/ 3143 w 6191"/>
                <a:gd name="connsiteY3" fmla="*/ 4 h 7243"/>
                <a:gd name="connsiteX4" fmla="*/ 6191 w 6191"/>
                <a:gd name="connsiteY4" fmla="*/ 3624 h 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3">
                  <a:moveTo>
                    <a:pt x="6191" y="3624"/>
                  </a:moveTo>
                  <a:cubicBezTo>
                    <a:pt x="6191" y="5624"/>
                    <a:pt x="4763" y="7243"/>
                    <a:pt x="3048" y="7243"/>
                  </a:cubicBezTo>
                  <a:cubicBezTo>
                    <a:pt x="1333" y="7243"/>
                    <a:pt x="0" y="5624"/>
                    <a:pt x="0" y="3624"/>
                  </a:cubicBezTo>
                  <a:cubicBezTo>
                    <a:pt x="0" y="1623"/>
                    <a:pt x="1429" y="4"/>
                    <a:pt x="3143" y="4"/>
                  </a:cubicBezTo>
                  <a:cubicBezTo>
                    <a:pt x="4763" y="-91"/>
                    <a:pt x="6191" y="1528"/>
                    <a:pt x="6191"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55">
              <a:extLst>
                <a:ext uri="{FF2B5EF4-FFF2-40B4-BE49-F238E27FC236}">
                  <a16:creationId xmlns:a16="http://schemas.microsoft.com/office/drawing/2014/main" id="{C2D239D0-E668-4EB1-AF63-C8558267D12B}"/>
                </a:ext>
              </a:extLst>
            </p:cNvPr>
            <p:cNvSpPr/>
            <p:nvPr/>
          </p:nvSpPr>
          <p:spPr>
            <a:xfrm>
              <a:off x="6521004" y="3393662"/>
              <a:ext cx="18097" cy="21335"/>
            </a:xfrm>
            <a:custGeom>
              <a:avLst/>
              <a:gdLst>
                <a:gd name="connsiteX0" fmla="*/ 18098 w 18097"/>
                <a:gd name="connsiteY0" fmla="*/ 10668 h 21335"/>
                <a:gd name="connsiteX1" fmla="*/ 9049 w 18097"/>
                <a:gd name="connsiteY1" fmla="*/ 21336 h 21335"/>
                <a:gd name="connsiteX2" fmla="*/ 0 w 18097"/>
                <a:gd name="connsiteY2" fmla="*/ 10668 h 21335"/>
                <a:gd name="connsiteX3" fmla="*/ 9049 w 18097"/>
                <a:gd name="connsiteY3" fmla="*/ 0 h 21335"/>
                <a:gd name="connsiteX4" fmla="*/ 18098 w 18097"/>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21335">
                  <a:moveTo>
                    <a:pt x="18098" y="10668"/>
                  </a:moveTo>
                  <a:cubicBezTo>
                    <a:pt x="18098" y="16573"/>
                    <a:pt x="14002" y="21336"/>
                    <a:pt x="9049" y="21336"/>
                  </a:cubicBezTo>
                  <a:cubicBezTo>
                    <a:pt x="4096" y="21336"/>
                    <a:pt x="0" y="16573"/>
                    <a:pt x="0" y="10668"/>
                  </a:cubicBezTo>
                  <a:cubicBezTo>
                    <a:pt x="0" y="4763"/>
                    <a:pt x="4096" y="0"/>
                    <a:pt x="9049" y="0"/>
                  </a:cubicBezTo>
                  <a:cubicBezTo>
                    <a:pt x="14097" y="0"/>
                    <a:pt x="18098" y="4763"/>
                    <a:pt x="18098" y="10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 name="Freeform: Shape 156">
              <a:extLst>
                <a:ext uri="{FF2B5EF4-FFF2-40B4-BE49-F238E27FC236}">
                  <a16:creationId xmlns:a16="http://schemas.microsoft.com/office/drawing/2014/main" id="{5235F47E-8A09-4D63-9C96-FC573888788E}"/>
                </a:ext>
              </a:extLst>
            </p:cNvPr>
            <p:cNvSpPr/>
            <p:nvPr/>
          </p:nvSpPr>
          <p:spPr>
            <a:xfrm>
              <a:off x="6486619" y="3352609"/>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0"/>
                    <a:pt x="14954" y="3905"/>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64E6B3DD-9133-4A91-A99A-F3C31BFF263B}"/>
                </a:ext>
              </a:extLst>
            </p:cNvPr>
            <p:cNvSpPr/>
            <p:nvPr/>
          </p:nvSpPr>
          <p:spPr>
            <a:xfrm>
              <a:off x="6530244" y="3291649"/>
              <a:ext cx="13906" cy="16573"/>
            </a:xfrm>
            <a:custGeom>
              <a:avLst/>
              <a:gdLst>
                <a:gd name="connsiteX0" fmla="*/ 13907 w 13906"/>
                <a:gd name="connsiteY0" fmla="*/ 8287 h 16573"/>
                <a:gd name="connsiteX1" fmla="*/ 6953 w 13906"/>
                <a:gd name="connsiteY1" fmla="*/ 16573 h 16573"/>
                <a:gd name="connsiteX2" fmla="*/ 0 w 13906"/>
                <a:gd name="connsiteY2" fmla="*/ 8287 h 16573"/>
                <a:gd name="connsiteX3" fmla="*/ 6953 w 13906"/>
                <a:gd name="connsiteY3" fmla="*/ 0 h 16573"/>
                <a:gd name="connsiteX4" fmla="*/ 13907 w 13906"/>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573">
                  <a:moveTo>
                    <a:pt x="13907" y="8287"/>
                  </a:moveTo>
                  <a:cubicBezTo>
                    <a:pt x="13907" y="12859"/>
                    <a:pt x="10763" y="16573"/>
                    <a:pt x="6953" y="16573"/>
                  </a:cubicBezTo>
                  <a:cubicBezTo>
                    <a:pt x="3048" y="16573"/>
                    <a:pt x="0" y="12859"/>
                    <a:pt x="0" y="8287"/>
                  </a:cubicBezTo>
                  <a:cubicBezTo>
                    <a:pt x="0" y="3715"/>
                    <a:pt x="3143" y="0"/>
                    <a:pt x="6953" y="0"/>
                  </a:cubicBezTo>
                  <a:cubicBezTo>
                    <a:pt x="10763" y="0"/>
                    <a:pt x="13907" y="3715"/>
                    <a:pt x="13907"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B3A50786-F537-419E-81B3-1F8BA69006F6}"/>
                </a:ext>
              </a:extLst>
            </p:cNvPr>
            <p:cNvSpPr/>
            <p:nvPr/>
          </p:nvSpPr>
          <p:spPr>
            <a:xfrm>
              <a:off x="6596442" y="3235261"/>
              <a:ext cx="16478" cy="19431"/>
            </a:xfrm>
            <a:custGeom>
              <a:avLst/>
              <a:gdLst>
                <a:gd name="connsiteX0" fmla="*/ 16478 w 16478"/>
                <a:gd name="connsiteY0" fmla="*/ 9716 h 19431"/>
                <a:gd name="connsiteX1" fmla="*/ 8192 w 16478"/>
                <a:gd name="connsiteY1" fmla="*/ 19431 h 19431"/>
                <a:gd name="connsiteX2" fmla="*/ 0 w 16478"/>
                <a:gd name="connsiteY2" fmla="*/ 9716 h 19431"/>
                <a:gd name="connsiteX3" fmla="*/ 8287 w 16478"/>
                <a:gd name="connsiteY3" fmla="*/ 0 h 19431"/>
                <a:gd name="connsiteX4" fmla="*/ 16478 w 16478"/>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19431">
                  <a:moveTo>
                    <a:pt x="16478" y="9716"/>
                  </a:moveTo>
                  <a:cubicBezTo>
                    <a:pt x="16478" y="15049"/>
                    <a:pt x="12764" y="19431"/>
                    <a:pt x="8192" y="19431"/>
                  </a:cubicBezTo>
                  <a:cubicBezTo>
                    <a:pt x="3620" y="19431"/>
                    <a:pt x="0" y="15049"/>
                    <a:pt x="0" y="9716"/>
                  </a:cubicBezTo>
                  <a:cubicBezTo>
                    <a:pt x="0" y="4382"/>
                    <a:pt x="3715" y="0"/>
                    <a:pt x="8287" y="0"/>
                  </a:cubicBezTo>
                  <a:cubicBezTo>
                    <a:pt x="12764" y="0"/>
                    <a:pt x="16478" y="4286"/>
                    <a:pt x="16478"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F10E1428-AAAE-422F-A08F-E46FD84C70EC}"/>
                </a:ext>
              </a:extLst>
            </p:cNvPr>
            <p:cNvSpPr/>
            <p:nvPr/>
          </p:nvSpPr>
          <p:spPr>
            <a:xfrm>
              <a:off x="6668261" y="3206209"/>
              <a:ext cx="22193" cy="26196"/>
            </a:xfrm>
            <a:custGeom>
              <a:avLst/>
              <a:gdLst>
                <a:gd name="connsiteX0" fmla="*/ 22193 w 22193"/>
                <a:gd name="connsiteY0" fmla="*/ 13146 h 26196"/>
                <a:gd name="connsiteX1" fmla="*/ 11049 w 22193"/>
                <a:gd name="connsiteY1" fmla="*/ 26195 h 26196"/>
                <a:gd name="connsiteX2" fmla="*/ 0 w 22193"/>
                <a:gd name="connsiteY2" fmla="*/ 13050 h 26196"/>
                <a:gd name="connsiteX3" fmla="*/ 11144 w 22193"/>
                <a:gd name="connsiteY3" fmla="*/ 1 h 26196"/>
                <a:gd name="connsiteX4" fmla="*/ 22193 w 22193"/>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 h="26196">
                  <a:moveTo>
                    <a:pt x="22193" y="13146"/>
                  </a:moveTo>
                  <a:cubicBezTo>
                    <a:pt x="22193" y="20385"/>
                    <a:pt x="17240" y="26290"/>
                    <a:pt x="11049" y="26195"/>
                  </a:cubicBezTo>
                  <a:cubicBezTo>
                    <a:pt x="4953" y="26195"/>
                    <a:pt x="0" y="20289"/>
                    <a:pt x="0" y="13050"/>
                  </a:cubicBezTo>
                  <a:cubicBezTo>
                    <a:pt x="0" y="5811"/>
                    <a:pt x="4953" y="-94"/>
                    <a:pt x="11144" y="1"/>
                  </a:cubicBezTo>
                  <a:cubicBezTo>
                    <a:pt x="17240" y="1"/>
                    <a:pt x="22193"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729A781E-A5F9-44D1-91D1-3B85E49D883F}"/>
                </a:ext>
              </a:extLst>
            </p:cNvPr>
            <p:cNvSpPr/>
            <p:nvPr/>
          </p:nvSpPr>
          <p:spPr>
            <a:xfrm>
              <a:off x="6734841" y="3153060"/>
              <a:ext cx="12382" cy="14573"/>
            </a:xfrm>
            <a:custGeom>
              <a:avLst/>
              <a:gdLst>
                <a:gd name="connsiteX0" fmla="*/ 12382 w 12382"/>
                <a:gd name="connsiteY0" fmla="*/ 7334 h 14573"/>
                <a:gd name="connsiteX1" fmla="*/ 6191 w 12382"/>
                <a:gd name="connsiteY1" fmla="*/ 14573 h 14573"/>
                <a:gd name="connsiteX2" fmla="*/ 0 w 12382"/>
                <a:gd name="connsiteY2" fmla="*/ 7239 h 14573"/>
                <a:gd name="connsiteX3" fmla="*/ 6191 w 12382"/>
                <a:gd name="connsiteY3" fmla="*/ 0 h 14573"/>
                <a:gd name="connsiteX4" fmla="*/ 12382 w 12382"/>
                <a:gd name="connsiteY4" fmla="*/ 7334 h 1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573">
                  <a:moveTo>
                    <a:pt x="12382" y="7334"/>
                  </a:moveTo>
                  <a:cubicBezTo>
                    <a:pt x="12382" y="11335"/>
                    <a:pt x="9620" y="14573"/>
                    <a:pt x="6191" y="14573"/>
                  </a:cubicBezTo>
                  <a:cubicBezTo>
                    <a:pt x="2762" y="14573"/>
                    <a:pt x="0" y="11335"/>
                    <a:pt x="0" y="7239"/>
                  </a:cubicBezTo>
                  <a:cubicBezTo>
                    <a:pt x="0" y="3239"/>
                    <a:pt x="2762" y="0"/>
                    <a:pt x="6191" y="0"/>
                  </a:cubicBezTo>
                  <a:cubicBezTo>
                    <a:pt x="9620" y="0"/>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5D1ADC8E-8A64-492D-AF3A-D351A1B01C4E}"/>
                </a:ext>
              </a:extLst>
            </p:cNvPr>
            <p:cNvSpPr/>
            <p:nvPr/>
          </p:nvSpPr>
          <p:spPr>
            <a:xfrm>
              <a:off x="6776465" y="3167729"/>
              <a:ext cx="15049" cy="17811"/>
            </a:xfrm>
            <a:custGeom>
              <a:avLst/>
              <a:gdLst>
                <a:gd name="connsiteX0" fmla="*/ 15050 w 15049"/>
                <a:gd name="connsiteY0" fmla="*/ 8954 h 17811"/>
                <a:gd name="connsiteX1" fmla="*/ 7525 w 15049"/>
                <a:gd name="connsiteY1" fmla="*/ 17812 h 17811"/>
                <a:gd name="connsiteX2" fmla="*/ 0 w 15049"/>
                <a:gd name="connsiteY2" fmla="*/ 8858 h 17811"/>
                <a:gd name="connsiteX3" fmla="*/ 7525 w 15049"/>
                <a:gd name="connsiteY3" fmla="*/ 0 h 17811"/>
                <a:gd name="connsiteX4" fmla="*/ 15050 w 15049"/>
                <a:gd name="connsiteY4" fmla="*/ 8954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811">
                  <a:moveTo>
                    <a:pt x="15050" y="8954"/>
                  </a:moveTo>
                  <a:cubicBezTo>
                    <a:pt x="15050" y="13907"/>
                    <a:pt x="11621" y="17812"/>
                    <a:pt x="7525" y="17812"/>
                  </a:cubicBezTo>
                  <a:cubicBezTo>
                    <a:pt x="3334" y="17812"/>
                    <a:pt x="0" y="13811"/>
                    <a:pt x="0" y="8858"/>
                  </a:cubicBezTo>
                  <a:cubicBezTo>
                    <a:pt x="0" y="3905"/>
                    <a:pt x="3429" y="0"/>
                    <a:pt x="7525" y="0"/>
                  </a:cubicBezTo>
                  <a:cubicBezTo>
                    <a:pt x="11716" y="0"/>
                    <a:pt x="15050" y="4001"/>
                    <a:pt x="15050" y="8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32E38AE8-4865-4DE7-9ACD-B670550CD1D3}"/>
                </a:ext>
              </a:extLst>
            </p:cNvPr>
            <p:cNvSpPr/>
            <p:nvPr/>
          </p:nvSpPr>
          <p:spPr>
            <a:xfrm>
              <a:off x="6812279" y="3245643"/>
              <a:ext cx="16954" cy="20097"/>
            </a:xfrm>
            <a:custGeom>
              <a:avLst/>
              <a:gdLst>
                <a:gd name="connsiteX0" fmla="*/ 16954 w 16954"/>
                <a:gd name="connsiteY0" fmla="*/ 10096 h 20097"/>
                <a:gd name="connsiteX1" fmla="*/ 8477 w 16954"/>
                <a:gd name="connsiteY1" fmla="*/ 20098 h 20097"/>
                <a:gd name="connsiteX2" fmla="*/ 0 w 16954"/>
                <a:gd name="connsiteY2" fmla="*/ 10001 h 20097"/>
                <a:gd name="connsiteX3" fmla="*/ 8477 w 16954"/>
                <a:gd name="connsiteY3" fmla="*/ 0 h 20097"/>
                <a:gd name="connsiteX4" fmla="*/ 16954 w 16954"/>
                <a:gd name="connsiteY4" fmla="*/ 1009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97">
                  <a:moveTo>
                    <a:pt x="16954" y="10096"/>
                  </a:moveTo>
                  <a:cubicBezTo>
                    <a:pt x="16954" y="15621"/>
                    <a:pt x="13145" y="20098"/>
                    <a:pt x="8477" y="20098"/>
                  </a:cubicBezTo>
                  <a:cubicBezTo>
                    <a:pt x="3810" y="20098"/>
                    <a:pt x="0" y="15621"/>
                    <a:pt x="0" y="10001"/>
                  </a:cubicBezTo>
                  <a:cubicBezTo>
                    <a:pt x="0" y="4477"/>
                    <a:pt x="3810" y="0"/>
                    <a:pt x="8477" y="0"/>
                  </a:cubicBezTo>
                  <a:cubicBezTo>
                    <a:pt x="13145" y="0"/>
                    <a:pt x="16954" y="4572"/>
                    <a:pt x="16954"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68D7EF0D-7011-4463-A5D3-0D5BF53E7ED6}"/>
                </a:ext>
              </a:extLst>
            </p:cNvPr>
            <p:cNvSpPr/>
            <p:nvPr/>
          </p:nvSpPr>
          <p:spPr>
            <a:xfrm>
              <a:off x="6651878" y="3176396"/>
              <a:ext cx="11239" cy="13239"/>
            </a:xfrm>
            <a:custGeom>
              <a:avLst/>
              <a:gdLst>
                <a:gd name="connsiteX0" fmla="*/ 11239 w 11239"/>
                <a:gd name="connsiteY0" fmla="*/ 6668 h 13239"/>
                <a:gd name="connsiteX1" fmla="*/ 5620 w 11239"/>
                <a:gd name="connsiteY1" fmla="*/ 13240 h 13239"/>
                <a:gd name="connsiteX2" fmla="*/ 0 w 11239"/>
                <a:gd name="connsiteY2" fmla="*/ 6572 h 13239"/>
                <a:gd name="connsiteX3" fmla="*/ 5620 w 11239"/>
                <a:gd name="connsiteY3" fmla="*/ 0 h 13239"/>
                <a:gd name="connsiteX4" fmla="*/ 11239 w 11239"/>
                <a:gd name="connsiteY4" fmla="*/ 6668 h 1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 h="13239">
                  <a:moveTo>
                    <a:pt x="11239" y="6668"/>
                  </a:moveTo>
                  <a:cubicBezTo>
                    <a:pt x="11239" y="10287"/>
                    <a:pt x="8763" y="13240"/>
                    <a:pt x="5620" y="13240"/>
                  </a:cubicBezTo>
                  <a:cubicBezTo>
                    <a:pt x="2572" y="13240"/>
                    <a:pt x="0" y="10287"/>
                    <a:pt x="0" y="6572"/>
                  </a:cubicBezTo>
                  <a:cubicBezTo>
                    <a:pt x="0" y="2953"/>
                    <a:pt x="2476" y="0"/>
                    <a:pt x="5620" y="0"/>
                  </a:cubicBezTo>
                  <a:cubicBezTo>
                    <a:pt x="8763" y="95"/>
                    <a:pt x="11239" y="3048"/>
                    <a:pt x="11239" y="6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Freeform: Shape 164">
              <a:extLst>
                <a:ext uri="{FF2B5EF4-FFF2-40B4-BE49-F238E27FC236}">
                  <a16:creationId xmlns:a16="http://schemas.microsoft.com/office/drawing/2014/main" id="{9C7CDAE4-0C77-4327-83D0-8D967BD45788}"/>
                </a:ext>
              </a:extLst>
            </p:cNvPr>
            <p:cNvSpPr/>
            <p:nvPr/>
          </p:nvSpPr>
          <p:spPr>
            <a:xfrm>
              <a:off x="6583393" y="3182969"/>
              <a:ext cx="15049" cy="17716"/>
            </a:xfrm>
            <a:custGeom>
              <a:avLst/>
              <a:gdLst>
                <a:gd name="connsiteX0" fmla="*/ 15050 w 15049"/>
                <a:gd name="connsiteY0" fmla="*/ 8858 h 17716"/>
                <a:gd name="connsiteX1" fmla="*/ 7525 w 15049"/>
                <a:gd name="connsiteY1" fmla="*/ 17716 h 17716"/>
                <a:gd name="connsiteX2" fmla="*/ 0 w 15049"/>
                <a:gd name="connsiteY2" fmla="*/ 8858 h 17716"/>
                <a:gd name="connsiteX3" fmla="*/ 7525 w 15049"/>
                <a:gd name="connsiteY3" fmla="*/ 0 h 17716"/>
                <a:gd name="connsiteX4" fmla="*/ 15050 w 15049"/>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716">
                  <a:moveTo>
                    <a:pt x="15050" y="8858"/>
                  </a:moveTo>
                  <a:cubicBezTo>
                    <a:pt x="15050" y="13716"/>
                    <a:pt x="11716" y="17716"/>
                    <a:pt x="7525" y="17716"/>
                  </a:cubicBezTo>
                  <a:cubicBezTo>
                    <a:pt x="3429" y="17716"/>
                    <a:pt x="0" y="13716"/>
                    <a:pt x="0" y="8858"/>
                  </a:cubicBezTo>
                  <a:cubicBezTo>
                    <a:pt x="0" y="4001"/>
                    <a:pt x="3334" y="0"/>
                    <a:pt x="7525" y="0"/>
                  </a:cubicBezTo>
                  <a:cubicBezTo>
                    <a:pt x="11716" y="0"/>
                    <a:pt x="15050" y="4001"/>
                    <a:pt x="15050"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Freeform: Shape 165">
              <a:extLst>
                <a:ext uri="{FF2B5EF4-FFF2-40B4-BE49-F238E27FC236}">
                  <a16:creationId xmlns:a16="http://schemas.microsoft.com/office/drawing/2014/main" id="{79EB85EA-A220-4FD2-AF64-7D2F3886BC76}"/>
                </a:ext>
              </a:extLst>
            </p:cNvPr>
            <p:cNvSpPr/>
            <p:nvPr/>
          </p:nvSpPr>
          <p:spPr>
            <a:xfrm>
              <a:off x="6537197" y="3235166"/>
              <a:ext cx="9525" cy="30289"/>
            </a:xfrm>
            <a:custGeom>
              <a:avLst/>
              <a:gdLst>
                <a:gd name="connsiteX0" fmla="*/ 0 w 9525"/>
                <a:gd name="connsiteY0" fmla="*/ 15145 h 30289"/>
                <a:gd name="connsiteX1" fmla="*/ 0 w 9525"/>
                <a:gd name="connsiteY1" fmla="*/ 30290 h 30289"/>
                <a:gd name="connsiteX2" fmla="*/ 0 w 9525"/>
                <a:gd name="connsiteY2" fmla="*/ 15145 h 30289"/>
                <a:gd name="connsiteX3" fmla="*/ 0 w 9525"/>
                <a:gd name="connsiteY3" fmla="*/ 0 h 30289"/>
                <a:gd name="connsiteX4" fmla="*/ 0 w 9525"/>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0289">
                  <a:moveTo>
                    <a:pt x="0" y="15145"/>
                  </a:moveTo>
                  <a:cubicBezTo>
                    <a:pt x="0" y="23527"/>
                    <a:pt x="0" y="30290"/>
                    <a:pt x="0" y="30290"/>
                  </a:cubicBezTo>
                  <a:cubicBezTo>
                    <a:pt x="0" y="30290"/>
                    <a:pt x="0" y="23432"/>
                    <a:pt x="0" y="15145"/>
                  </a:cubicBezTo>
                  <a:cubicBezTo>
                    <a:pt x="0" y="6763"/>
                    <a:pt x="0" y="0"/>
                    <a:pt x="0" y="0"/>
                  </a:cubicBezTo>
                  <a:cubicBezTo>
                    <a:pt x="0" y="0"/>
                    <a:pt x="0" y="6763"/>
                    <a:pt x="0" y="1514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55AD4849-174C-4B67-82EB-68CD7716EF40}"/>
                </a:ext>
              </a:extLst>
            </p:cNvPr>
            <p:cNvSpPr/>
            <p:nvPr/>
          </p:nvSpPr>
          <p:spPr>
            <a:xfrm>
              <a:off x="6487191" y="3282124"/>
              <a:ext cx="14477" cy="17144"/>
            </a:xfrm>
            <a:custGeom>
              <a:avLst/>
              <a:gdLst>
                <a:gd name="connsiteX0" fmla="*/ 0 w 14477"/>
                <a:gd name="connsiteY0" fmla="*/ 8572 h 17144"/>
                <a:gd name="connsiteX1" fmla="*/ 7239 w 14477"/>
                <a:gd name="connsiteY1" fmla="*/ 17145 h 17144"/>
                <a:gd name="connsiteX2" fmla="*/ 14478 w 14477"/>
                <a:gd name="connsiteY2" fmla="*/ 8572 h 17144"/>
                <a:gd name="connsiteX3" fmla="*/ 7239 w 14477"/>
                <a:gd name="connsiteY3" fmla="*/ 0 h 17144"/>
                <a:gd name="connsiteX4" fmla="*/ 0 w 14477"/>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4">
                  <a:moveTo>
                    <a:pt x="0" y="8572"/>
                  </a:moveTo>
                  <a:cubicBezTo>
                    <a:pt x="0" y="13335"/>
                    <a:pt x="3238" y="17145"/>
                    <a:pt x="7239" y="17145"/>
                  </a:cubicBezTo>
                  <a:cubicBezTo>
                    <a:pt x="11239" y="17145"/>
                    <a:pt x="14478" y="13335"/>
                    <a:pt x="14478" y="8572"/>
                  </a:cubicBezTo>
                  <a:cubicBezTo>
                    <a:pt x="14478" y="3810"/>
                    <a:pt x="11239" y="0"/>
                    <a:pt x="7239" y="0"/>
                  </a:cubicBezTo>
                  <a:cubicBezTo>
                    <a:pt x="3238" y="0"/>
                    <a:pt x="0" y="3905"/>
                    <a:pt x="0" y="8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67">
              <a:extLst>
                <a:ext uri="{FF2B5EF4-FFF2-40B4-BE49-F238E27FC236}">
                  <a16:creationId xmlns:a16="http://schemas.microsoft.com/office/drawing/2014/main" id="{5FCC3EAC-987B-4962-9A59-1F448954AC32}"/>
                </a:ext>
              </a:extLst>
            </p:cNvPr>
            <p:cNvSpPr/>
            <p:nvPr/>
          </p:nvSpPr>
          <p:spPr>
            <a:xfrm>
              <a:off x="6583012" y="3518630"/>
              <a:ext cx="13051" cy="15430"/>
            </a:xfrm>
            <a:custGeom>
              <a:avLst/>
              <a:gdLst>
                <a:gd name="connsiteX0" fmla="*/ 13049 w 13051"/>
                <a:gd name="connsiteY0" fmla="*/ 7715 h 15430"/>
                <a:gd name="connsiteX1" fmla="*/ 6477 w 13051"/>
                <a:gd name="connsiteY1" fmla="*/ 15430 h 15430"/>
                <a:gd name="connsiteX2" fmla="*/ 0 w 13051"/>
                <a:gd name="connsiteY2" fmla="*/ 7715 h 15430"/>
                <a:gd name="connsiteX3" fmla="*/ 6572 w 13051"/>
                <a:gd name="connsiteY3" fmla="*/ 0 h 15430"/>
                <a:gd name="connsiteX4" fmla="*/ 13049 w 13051"/>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 h="15430">
                  <a:moveTo>
                    <a:pt x="13049" y="7715"/>
                  </a:moveTo>
                  <a:cubicBezTo>
                    <a:pt x="13049" y="12001"/>
                    <a:pt x="10096" y="15430"/>
                    <a:pt x="6477" y="15430"/>
                  </a:cubicBezTo>
                  <a:cubicBezTo>
                    <a:pt x="2857" y="15430"/>
                    <a:pt x="0" y="12001"/>
                    <a:pt x="0" y="7715"/>
                  </a:cubicBezTo>
                  <a:cubicBezTo>
                    <a:pt x="0" y="3429"/>
                    <a:pt x="2953" y="0"/>
                    <a:pt x="6572" y="0"/>
                  </a:cubicBezTo>
                  <a:cubicBezTo>
                    <a:pt x="10192" y="0"/>
                    <a:pt x="13144" y="3524"/>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9" name="Freeform: Shape 168">
              <a:extLst>
                <a:ext uri="{FF2B5EF4-FFF2-40B4-BE49-F238E27FC236}">
                  <a16:creationId xmlns:a16="http://schemas.microsoft.com/office/drawing/2014/main" id="{8C95F768-5100-4208-808F-E40A883AB621}"/>
                </a:ext>
              </a:extLst>
            </p:cNvPr>
            <p:cNvSpPr/>
            <p:nvPr/>
          </p:nvSpPr>
          <p:spPr>
            <a:xfrm>
              <a:off x="6630066" y="3524631"/>
              <a:ext cx="8000" cy="9429"/>
            </a:xfrm>
            <a:custGeom>
              <a:avLst/>
              <a:gdLst>
                <a:gd name="connsiteX0" fmla="*/ 8001 w 8000"/>
                <a:gd name="connsiteY0" fmla="*/ 4763 h 9429"/>
                <a:gd name="connsiteX1" fmla="*/ 4000 w 8000"/>
                <a:gd name="connsiteY1" fmla="*/ 9430 h 9429"/>
                <a:gd name="connsiteX2" fmla="*/ 0 w 8000"/>
                <a:gd name="connsiteY2" fmla="*/ 4667 h 9429"/>
                <a:gd name="connsiteX3" fmla="*/ 4000 w 8000"/>
                <a:gd name="connsiteY3" fmla="*/ 0 h 9429"/>
                <a:gd name="connsiteX4" fmla="*/ 8001 w 8000"/>
                <a:gd name="connsiteY4" fmla="*/ 476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429">
                  <a:moveTo>
                    <a:pt x="8001" y="4763"/>
                  </a:moveTo>
                  <a:cubicBezTo>
                    <a:pt x="8001" y="7334"/>
                    <a:pt x="6191" y="9430"/>
                    <a:pt x="4000" y="9430"/>
                  </a:cubicBezTo>
                  <a:cubicBezTo>
                    <a:pt x="1810" y="9430"/>
                    <a:pt x="0" y="7334"/>
                    <a:pt x="0" y="4667"/>
                  </a:cubicBezTo>
                  <a:cubicBezTo>
                    <a:pt x="0" y="2095"/>
                    <a:pt x="1810" y="0"/>
                    <a:pt x="4000" y="0"/>
                  </a:cubicBezTo>
                  <a:cubicBezTo>
                    <a:pt x="6191" y="95"/>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0" name="Freeform: Shape 169">
              <a:extLst>
                <a:ext uri="{FF2B5EF4-FFF2-40B4-BE49-F238E27FC236}">
                  <a16:creationId xmlns:a16="http://schemas.microsoft.com/office/drawing/2014/main" id="{ABB9D49D-2F14-48B2-B0B2-A346C5910DCB}"/>
                </a:ext>
              </a:extLst>
            </p:cNvPr>
            <p:cNvSpPr/>
            <p:nvPr/>
          </p:nvSpPr>
          <p:spPr>
            <a:xfrm>
              <a:off x="6667975" y="3512058"/>
              <a:ext cx="8000" cy="9525"/>
            </a:xfrm>
            <a:custGeom>
              <a:avLst/>
              <a:gdLst>
                <a:gd name="connsiteX0" fmla="*/ 8001 w 8000"/>
                <a:gd name="connsiteY0" fmla="*/ 4763 h 9525"/>
                <a:gd name="connsiteX1" fmla="*/ 4000 w 8000"/>
                <a:gd name="connsiteY1" fmla="*/ 9525 h 9525"/>
                <a:gd name="connsiteX2" fmla="*/ 0 w 8000"/>
                <a:gd name="connsiteY2" fmla="*/ 4763 h 9525"/>
                <a:gd name="connsiteX3" fmla="*/ 4000 w 8000"/>
                <a:gd name="connsiteY3" fmla="*/ 0 h 9525"/>
                <a:gd name="connsiteX4" fmla="*/ 8001 w 800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525">
                  <a:moveTo>
                    <a:pt x="8001" y="4763"/>
                  </a:moveTo>
                  <a:cubicBezTo>
                    <a:pt x="8001" y="7429"/>
                    <a:pt x="6191" y="9525"/>
                    <a:pt x="4000" y="9525"/>
                  </a:cubicBezTo>
                  <a:cubicBezTo>
                    <a:pt x="1810" y="9525"/>
                    <a:pt x="0" y="7429"/>
                    <a:pt x="0" y="4763"/>
                  </a:cubicBezTo>
                  <a:cubicBezTo>
                    <a:pt x="0" y="2095"/>
                    <a:pt x="1810" y="0"/>
                    <a:pt x="4000" y="0"/>
                  </a:cubicBezTo>
                  <a:cubicBezTo>
                    <a:pt x="6191" y="0"/>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FE1426C3-257F-4783-B400-BD3A17C9B6A5}"/>
                </a:ext>
              </a:extLst>
            </p:cNvPr>
            <p:cNvSpPr/>
            <p:nvPr/>
          </p:nvSpPr>
          <p:spPr>
            <a:xfrm>
              <a:off x="6413848" y="3516270"/>
              <a:ext cx="86749" cy="35153"/>
            </a:xfrm>
            <a:custGeom>
              <a:avLst/>
              <a:gdLst>
                <a:gd name="connsiteX0" fmla="*/ 4096 w 86749"/>
                <a:gd name="connsiteY0" fmla="*/ 26267 h 35153"/>
                <a:gd name="connsiteX1" fmla="*/ 762 w 86749"/>
                <a:gd name="connsiteY1" fmla="*/ 13218 h 35153"/>
                <a:gd name="connsiteX2" fmla="*/ 14478 w 86749"/>
                <a:gd name="connsiteY2" fmla="*/ 12456 h 35153"/>
                <a:gd name="connsiteX3" fmla="*/ 31814 w 86749"/>
                <a:gd name="connsiteY3" fmla="*/ 169 h 35153"/>
                <a:gd name="connsiteX4" fmla="*/ 38005 w 86749"/>
                <a:gd name="connsiteY4" fmla="*/ 3979 h 35153"/>
                <a:gd name="connsiteX5" fmla="*/ 53816 w 86749"/>
                <a:gd name="connsiteY5" fmla="*/ 4074 h 35153"/>
                <a:gd name="connsiteX6" fmla="*/ 48387 w 86749"/>
                <a:gd name="connsiteY6" fmla="*/ 11789 h 35153"/>
                <a:gd name="connsiteX7" fmla="*/ 60389 w 86749"/>
                <a:gd name="connsiteY7" fmla="*/ 13694 h 35153"/>
                <a:gd name="connsiteX8" fmla="*/ 82677 w 86749"/>
                <a:gd name="connsiteY8" fmla="*/ 12647 h 35153"/>
                <a:gd name="connsiteX9" fmla="*/ 82677 w 86749"/>
                <a:gd name="connsiteY9" fmla="*/ 28649 h 35153"/>
                <a:gd name="connsiteX10" fmla="*/ 56483 w 86749"/>
                <a:gd name="connsiteY10" fmla="*/ 34554 h 35153"/>
                <a:gd name="connsiteX11" fmla="*/ 52959 w 86749"/>
                <a:gd name="connsiteY11" fmla="*/ 23600 h 35153"/>
                <a:gd name="connsiteX12" fmla="*/ 34100 w 86749"/>
                <a:gd name="connsiteY12" fmla="*/ 31697 h 35153"/>
                <a:gd name="connsiteX13" fmla="*/ 25432 w 86749"/>
                <a:gd name="connsiteY13" fmla="*/ 20076 h 35153"/>
                <a:gd name="connsiteX14" fmla="*/ 0 w 86749"/>
                <a:gd name="connsiteY14" fmla="*/ 26553 h 35153"/>
                <a:gd name="connsiteX15" fmla="*/ 4096 w 86749"/>
                <a:gd name="connsiteY15" fmla="*/ 26267 h 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49" h="35153">
                  <a:moveTo>
                    <a:pt x="4096" y="26267"/>
                  </a:moveTo>
                  <a:cubicBezTo>
                    <a:pt x="2286" y="23981"/>
                    <a:pt x="-1143" y="16361"/>
                    <a:pt x="762" y="13218"/>
                  </a:cubicBezTo>
                  <a:cubicBezTo>
                    <a:pt x="3048" y="9503"/>
                    <a:pt x="11049" y="12456"/>
                    <a:pt x="14478" y="12456"/>
                  </a:cubicBezTo>
                  <a:cubicBezTo>
                    <a:pt x="8954" y="4646"/>
                    <a:pt x="27623" y="-1069"/>
                    <a:pt x="31814" y="169"/>
                  </a:cubicBezTo>
                  <a:cubicBezTo>
                    <a:pt x="34195" y="836"/>
                    <a:pt x="35243" y="3026"/>
                    <a:pt x="38005" y="3979"/>
                  </a:cubicBezTo>
                  <a:cubicBezTo>
                    <a:pt x="42672" y="5503"/>
                    <a:pt x="48958" y="3884"/>
                    <a:pt x="53816" y="4074"/>
                  </a:cubicBezTo>
                  <a:cubicBezTo>
                    <a:pt x="53245" y="6932"/>
                    <a:pt x="48292" y="9218"/>
                    <a:pt x="48387" y="11789"/>
                  </a:cubicBezTo>
                  <a:cubicBezTo>
                    <a:pt x="48578" y="18267"/>
                    <a:pt x="57817" y="14742"/>
                    <a:pt x="60389" y="13694"/>
                  </a:cubicBezTo>
                  <a:cubicBezTo>
                    <a:pt x="68104" y="10646"/>
                    <a:pt x="75152" y="5503"/>
                    <a:pt x="82677" y="12647"/>
                  </a:cubicBezTo>
                  <a:cubicBezTo>
                    <a:pt x="88011" y="17695"/>
                    <a:pt x="88202" y="23791"/>
                    <a:pt x="82677" y="28649"/>
                  </a:cubicBezTo>
                  <a:cubicBezTo>
                    <a:pt x="76581" y="33983"/>
                    <a:pt x="63722" y="36364"/>
                    <a:pt x="56483" y="34554"/>
                  </a:cubicBezTo>
                  <a:cubicBezTo>
                    <a:pt x="49340" y="32744"/>
                    <a:pt x="50578" y="29887"/>
                    <a:pt x="52959" y="23600"/>
                  </a:cubicBezTo>
                  <a:cubicBezTo>
                    <a:pt x="44006" y="19695"/>
                    <a:pt x="41148" y="29315"/>
                    <a:pt x="34100" y="31697"/>
                  </a:cubicBezTo>
                  <a:cubicBezTo>
                    <a:pt x="28099" y="33697"/>
                    <a:pt x="15907" y="25982"/>
                    <a:pt x="25432" y="20076"/>
                  </a:cubicBezTo>
                  <a:cubicBezTo>
                    <a:pt x="14669" y="18552"/>
                    <a:pt x="9525" y="33411"/>
                    <a:pt x="0" y="26553"/>
                  </a:cubicBezTo>
                  <a:cubicBezTo>
                    <a:pt x="1143" y="25124"/>
                    <a:pt x="2572" y="24458"/>
                    <a:pt x="4096" y="262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744E3B14-E215-4E39-8FC6-95BEDD589386}"/>
                </a:ext>
              </a:extLst>
            </p:cNvPr>
            <p:cNvSpPr/>
            <p:nvPr/>
          </p:nvSpPr>
          <p:spPr>
            <a:xfrm>
              <a:off x="6611160" y="3437792"/>
              <a:ext cx="71770" cy="34636"/>
            </a:xfrm>
            <a:custGeom>
              <a:avLst/>
              <a:gdLst>
                <a:gd name="connsiteX0" fmla="*/ 6237 w 71770"/>
                <a:gd name="connsiteY0" fmla="*/ 17401 h 34636"/>
                <a:gd name="connsiteX1" fmla="*/ 11095 w 71770"/>
                <a:gd name="connsiteY1" fmla="*/ 9400 h 34636"/>
                <a:gd name="connsiteX2" fmla="*/ 26716 w 71770"/>
                <a:gd name="connsiteY2" fmla="*/ 12353 h 34636"/>
                <a:gd name="connsiteX3" fmla="*/ 51100 w 71770"/>
                <a:gd name="connsiteY3" fmla="*/ 3875 h 34636"/>
                <a:gd name="connsiteX4" fmla="*/ 61197 w 71770"/>
                <a:gd name="connsiteY4" fmla="*/ 9971 h 34636"/>
                <a:gd name="connsiteX5" fmla="*/ 70436 w 71770"/>
                <a:gd name="connsiteY5" fmla="*/ 13019 h 34636"/>
                <a:gd name="connsiteX6" fmla="*/ 68721 w 71770"/>
                <a:gd name="connsiteY6" fmla="*/ 24449 h 34636"/>
                <a:gd name="connsiteX7" fmla="*/ 48528 w 71770"/>
                <a:gd name="connsiteY7" fmla="*/ 26545 h 34636"/>
                <a:gd name="connsiteX8" fmla="*/ 28240 w 71770"/>
                <a:gd name="connsiteY8" fmla="*/ 33403 h 34636"/>
                <a:gd name="connsiteX9" fmla="*/ 24525 w 71770"/>
                <a:gd name="connsiteY9" fmla="*/ 24259 h 34636"/>
                <a:gd name="connsiteX10" fmla="*/ 19572 w 71770"/>
                <a:gd name="connsiteY10" fmla="*/ 22640 h 34636"/>
                <a:gd name="connsiteX11" fmla="*/ 9381 w 71770"/>
                <a:gd name="connsiteY11" fmla="*/ 22640 h 34636"/>
                <a:gd name="connsiteX12" fmla="*/ 6237 w 71770"/>
                <a:gd name="connsiteY12" fmla="*/ 17401 h 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70" h="34636">
                  <a:moveTo>
                    <a:pt x="6237" y="17401"/>
                  </a:moveTo>
                  <a:cubicBezTo>
                    <a:pt x="-2716" y="24926"/>
                    <a:pt x="-2811" y="-6697"/>
                    <a:pt x="11095" y="9400"/>
                  </a:cubicBezTo>
                  <a:cubicBezTo>
                    <a:pt x="9285" y="-6602"/>
                    <a:pt x="33765" y="161"/>
                    <a:pt x="26716" y="12353"/>
                  </a:cubicBezTo>
                  <a:cubicBezTo>
                    <a:pt x="32812" y="7781"/>
                    <a:pt x="43766" y="3780"/>
                    <a:pt x="51100" y="3875"/>
                  </a:cubicBezTo>
                  <a:cubicBezTo>
                    <a:pt x="57196" y="3875"/>
                    <a:pt x="56625" y="7400"/>
                    <a:pt x="61197" y="9971"/>
                  </a:cubicBezTo>
                  <a:cubicBezTo>
                    <a:pt x="64530" y="11876"/>
                    <a:pt x="67674" y="8828"/>
                    <a:pt x="70436" y="13019"/>
                  </a:cubicBezTo>
                  <a:cubicBezTo>
                    <a:pt x="73198" y="17115"/>
                    <a:pt x="71198" y="21401"/>
                    <a:pt x="68721" y="24449"/>
                  </a:cubicBezTo>
                  <a:cubicBezTo>
                    <a:pt x="63578" y="30736"/>
                    <a:pt x="54624" y="30069"/>
                    <a:pt x="48528" y="26545"/>
                  </a:cubicBezTo>
                  <a:cubicBezTo>
                    <a:pt x="47766" y="35117"/>
                    <a:pt x="33574" y="35879"/>
                    <a:pt x="28240" y="33403"/>
                  </a:cubicBezTo>
                  <a:cubicBezTo>
                    <a:pt x="25573" y="32165"/>
                    <a:pt x="17191" y="23497"/>
                    <a:pt x="24525" y="24259"/>
                  </a:cubicBezTo>
                  <a:cubicBezTo>
                    <a:pt x="22144" y="28259"/>
                    <a:pt x="21287" y="23211"/>
                    <a:pt x="19572" y="22640"/>
                  </a:cubicBezTo>
                  <a:cubicBezTo>
                    <a:pt x="15858" y="21306"/>
                    <a:pt x="13381" y="20925"/>
                    <a:pt x="9381" y="22640"/>
                  </a:cubicBezTo>
                  <a:cubicBezTo>
                    <a:pt x="6333" y="23783"/>
                    <a:pt x="46" y="28164"/>
                    <a:pt x="6237" y="174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 name="Freeform: Shape 172">
              <a:extLst>
                <a:ext uri="{FF2B5EF4-FFF2-40B4-BE49-F238E27FC236}">
                  <a16:creationId xmlns:a16="http://schemas.microsoft.com/office/drawing/2014/main" id="{DF4B4A1F-764A-420C-8538-BAC71EF6A50A}"/>
                </a:ext>
              </a:extLst>
            </p:cNvPr>
            <p:cNvSpPr/>
            <p:nvPr/>
          </p:nvSpPr>
          <p:spPr>
            <a:xfrm>
              <a:off x="6560334" y="3461031"/>
              <a:ext cx="18473" cy="14725"/>
            </a:xfrm>
            <a:custGeom>
              <a:avLst/>
              <a:gdLst>
                <a:gd name="connsiteX0" fmla="*/ 14773 w 18473"/>
                <a:gd name="connsiteY0" fmla="*/ 544 h 14725"/>
                <a:gd name="connsiteX1" fmla="*/ 9 w 18473"/>
                <a:gd name="connsiteY1" fmla="*/ 7974 h 14725"/>
                <a:gd name="connsiteX2" fmla="*/ 9248 w 18473"/>
                <a:gd name="connsiteY2" fmla="*/ 14355 h 14725"/>
                <a:gd name="connsiteX3" fmla="*/ 12963 w 18473"/>
                <a:gd name="connsiteY3" fmla="*/ 4926 h 14725"/>
                <a:gd name="connsiteX4" fmla="*/ 14773 w 18473"/>
                <a:gd name="connsiteY4" fmla="*/ 544 h 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 h="14725">
                  <a:moveTo>
                    <a:pt x="14773" y="544"/>
                  </a:moveTo>
                  <a:cubicBezTo>
                    <a:pt x="11439" y="-1266"/>
                    <a:pt x="-372" y="1497"/>
                    <a:pt x="9" y="7974"/>
                  </a:cubicBezTo>
                  <a:cubicBezTo>
                    <a:pt x="200" y="10831"/>
                    <a:pt x="6867" y="13784"/>
                    <a:pt x="9248" y="14355"/>
                  </a:cubicBezTo>
                  <a:cubicBezTo>
                    <a:pt x="24298" y="17594"/>
                    <a:pt x="17440" y="-1647"/>
                    <a:pt x="12963" y="4926"/>
                  </a:cubicBezTo>
                  <a:lnTo>
                    <a:pt x="14773" y="54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EAB0C3E3-794B-4C10-BF1A-999698FE7525}"/>
                </a:ext>
              </a:extLst>
            </p:cNvPr>
            <p:cNvSpPr/>
            <p:nvPr/>
          </p:nvSpPr>
          <p:spPr>
            <a:xfrm>
              <a:off x="6696374" y="3408902"/>
              <a:ext cx="11717" cy="10755"/>
            </a:xfrm>
            <a:custGeom>
              <a:avLst/>
              <a:gdLst>
                <a:gd name="connsiteX0" fmla="*/ 4462 w 11717"/>
                <a:gd name="connsiteY0" fmla="*/ 0 h 10755"/>
                <a:gd name="connsiteX1" fmla="*/ 10749 w 11717"/>
                <a:gd name="connsiteY1" fmla="*/ 7239 h 10755"/>
                <a:gd name="connsiteX2" fmla="*/ 1319 w 11717"/>
                <a:gd name="connsiteY2" fmla="*/ 667 h 10755"/>
                <a:gd name="connsiteX3" fmla="*/ 4462 w 11717"/>
                <a:gd name="connsiteY3" fmla="*/ 0 h 10755"/>
              </a:gdLst>
              <a:ahLst/>
              <a:cxnLst>
                <a:cxn ang="0">
                  <a:pos x="connsiteX0" y="connsiteY0"/>
                </a:cxn>
                <a:cxn ang="0">
                  <a:pos x="connsiteX1" y="connsiteY1"/>
                </a:cxn>
                <a:cxn ang="0">
                  <a:pos x="connsiteX2" y="connsiteY2"/>
                </a:cxn>
                <a:cxn ang="0">
                  <a:pos x="connsiteX3" y="connsiteY3"/>
                </a:cxn>
              </a:cxnLst>
              <a:rect l="l" t="t" r="r" b="b"/>
              <a:pathLst>
                <a:path w="11717" h="10755">
                  <a:moveTo>
                    <a:pt x="4462" y="0"/>
                  </a:moveTo>
                  <a:cubicBezTo>
                    <a:pt x="-5825" y="381"/>
                    <a:pt x="3986" y="18098"/>
                    <a:pt x="10749" y="7239"/>
                  </a:cubicBezTo>
                  <a:cubicBezTo>
                    <a:pt x="14749" y="762"/>
                    <a:pt x="5320" y="-286"/>
                    <a:pt x="1319" y="667"/>
                  </a:cubicBezTo>
                  <a:lnTo>
                    <a:pt x="4462"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74">
              <a:extLst>
                <a:ext uri="{FF2B5EF4-FFF2-40B4-BE49-F238E27FC236}">
                  <a16:creationId xmlns:a16="http://schemas.microsoft.com/office/drawing/2014/main" id="{080D5D54-18DB-4464-8F8A-E6796B0437E1}"/>
                </a:ext>
              </a:extLst>
            </p:cNvPr>
            <p:cNvSpPr/>
            <p:nvPr/>
          </p:nvSpPr>
          <p:spPr>
            <a:xfrm>
              <a:off x="6727954" y="3363277"/>
              <a:ext cx="17278" cy="16545"/>
            </a:xfrm>
            <a:custGeom>
              <a:avLst/>
              <a:gdLst>
                <a:gd name="connsiteX0" fmla="*/ 6029 w 17278"/>
                <a:gd name="connsiteY0" fmla="*/ 0 h 16545"/>
                <a:gd name="connsiteX1" fmla="*/ 15268 w 17278"/>
                <a:gd name="connsiteY1" fmla="*/ 13144 h 16545"/>
                <a:gd name="connsiteX2" fmla="*/ 6696 w 17278"/>
                <a:gd name="connsiteY2" fmla="*/ 762 h 16545"/>
                <a:gd name="connsiteX3" fmla="*/ 6029 w 17278"/>
                <a:gd name="connsiteY3" fmla="*/ 0 h 16545"/>
              </a:gdLst>
              <a:ahLst/>
              <a:cxnLst>
                <a:cxn ang="0">
                  <a:pos x="connsiteX0" y="connsiteY0"/>
                </a:cxn>
                <a:cxn ang="0">
                  <a:pos x="connsiteX1" y="connsiteY1"/>
                </a:cxn>
                <a:cxn ang="0">
                  <a:pos x="connsiteX2" y="connsiteY2"/>
                </a:cxn>
                <a:cxn ang="0">
                  <a:pos x="connsiteX3" y="connsiteY3"/>
                </a:cxn>
              </a:cxnLst>
              <a:rect l="l" t="t" r="r" b="b"/>
              <a:pathLst>
                <a:path w="17278" h="16545">
                  <a:moveTo>
                    <a:pt x="6029" y="0"/>
                  </a:moveTo>
                  <a:cubicBezTo>
                    <a:pt x="-8735" y="5905"/>
                    <a:pt x="7267" y="24003"/>
                    <a:pt x="15268" y="13144"/>
                  </a:cubicBezTo>
                  <a:cubicBezTo>
                    <a:pt x="21079" y="5239"/>
                    <a:pt x="13078" y="-1429"/>
                    <a:pt x="6696" y="762"/>
                  </a:cubicBezTo>
                  <a:lnTo>
                    <a:pt x="6029"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194578F7-5288-4623-A700-9E5EB7963637}"/>
                </a:ext>
              </a:extLst>
            </p:cNvPr>
            <p:cNvSpPr/>
            <p:nvPr/>
          </p:nvSpPr>
          <p:spPr>
            <a:xfrm>
              <a:off x="6684358" y="3361086"/>
              <a:ext cx="8954" cy="7070"/>
            </a:xfrm>
            <a:custGeom>
              <a:avLst/>
              <a:gdLst>
                <a:gd name="connsiteX0" fmla="*/ 4286 w 8954"/>
                <a:gd name="connsiteY0" fmla="*/ 0 h 7070"/>
                <a:gd name="connsiteX1" fmla="*/ 8954 w 8954"/>
                <a:gd name="connsiteY1" fmla="*/ 2572 h 7070"/>
                <a:gd name="connsiteX2" fmla="*/ 0 w 8954"/>
                <a:gd name="connsiteY2" fmla="*/ 4286 h 7070"/>
                <a:gd name="connsiteX3" fmla="*/ 4286 w 8954"/>
                <a:gd name="connsiteY3" fmla="*/ 0 h 7070"/>
              </a:gdLst>
              <a:ahLst/>
              <a:cxnLst>
                <a:cxn ang="0">
                  <a:pos x="connsiteX0" y="connsiteY0"/>
                </a:cxn>
                <a:cxn ang="0">
                  <a:pos x="connsiteX1" y="connsiteY1"/>
                </a:cxn>
                <a:cxn ang="0">
                  <a:pos x="connsiteX2" y="connsiteY2"/>
                </a:cxn>
                <a:cxn ang="0">
                  <a:pos x="connsiteX3" y="connsiteY3"/>
                </a:cxn>
              </a:cxnLst>
              <a:rect l="l" t="t" r="r" b="b"/>
              <a:pathLst>
                <a:path w="8954" h="7070">
                  <a:moveTo>
                    <a:pt x="4286" y="0"/>
                  </a:moveTo>
                  <a:cubicBezTo>
                    <a:pt x="-4477" y="6763"/>
                    <a:pt x="9049" y="10573"/>
                    <a:pt x="8954" y="2572"/>
                  </a:cubicBezTo>
                  <a:cubicBezTo>
                    <a:pt x="5905" y="762"/>
                    <a:pt x="2762" y="2381"/>
                    <a:pt x="0" y="4286"/>
                  </a:cubicBezTo>
                  <a:lnTo>
                    <a:pt x="4286"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 name="Freeform: Shape 176">
              <a:extLst>
                <a:ext uri="{FF2B5EF4-FFF2-40B4-BE49-F238E27FC236}">
                  <a16:creationId xmlns:a16="http://schemas.microsoft.com/office/drawing/2014/main" id="{351357EB-FE32-4DDB-A3AD-0CDD6BB3FCE0}"/>
                </a:ext>
              </a:extLst>
            </p:cNvPr>
            <p:cNvSpPr/>
            <p:nvPr/>
          </p:nvSpPr>
          <p:spPr>
            <a:xfrm>
              <a:off x="6470344" y="3461297"/>
              <a:ext cx="14335" cy="12838"/>
            </a:xfrm>
            <a:custGeom>
              <a:avLst/>
              <a:gdLst>
                <a:gd name="connsiteX0" fmla="*/ 4750 w 14335"/>
                <a:gd name="connsiteY0" fmla="*/ 945 h 12838"/>
                <a:gd name="connsiteX1" fmla="*/ 9608 w 14335"/>
                <a:gd name="connsiteY1" fmla="*/ 10851 h 12838"/>
                <a:gd name="connsiteX2" fmla="*/ 3512 w 14335"/>
                <a:gd name="connsiteY2" fmla="*/ 945 h 12838"/>
                <a:gd name="connsiteX3" fmla="*/ 4750 w 14335"/>
                <a:gd name="connsiteY3" fmla="*/ 945 h 12838"/>
              </a:gdLst>
              <a:ahLst/>
              <a:cxnLst>
                <a:cxn ang="0">
                  <a:pos x="connsiteX0" y="connsiteY0"/>
                </a:cxn>
                <a:cxn ang="0">
                  <a:pos x="connsiteX1" y="connsiteY1"/>
                </a:cxn>
                <a:cxn ang="0">
                  <a:pos x="connsiteX2" y="connsiteY2"/>
                </a:cxn>
                <a:cxn ang="0">
                  <a:pos x="connsiteX3" y="connsiteY3"/>
                </a:cxn>
              </a:cxnLst>
              <a:rect l="l" t="t" r="r" b="b"/>
              <a:pathLst>
                <a:path w="14335" h="12838">
                  <a:moveTo>
                    <a:pt x="4750" y="945"/>
                  </a:moveTo>
                  <a:cubicBezTo>
                    <a:pt x="-4013" y="4183"/>
                    <a:pt x="369" y="17899"/>
                    <a:pt x="9608" y="10851"/>
                  </a:cubicBezTo>
                  <a:cubicBezTo>
                    <a:pt x="19609" y="3231"/>
                    <a:pt x="11894" y="-2294"/>
                    <a:pt x="3512" y="945"/>
                  </a:cubicBezTo>
                  <a:lnTo>
                    <a:pt x="4750" y="9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41CC9A5A-4426-4A90-9837-61F82262B274}"/>
                </a:ext>
              </a:extLst>
            </p:cNvPr>
            <p:cNvSpPr/>
            <p:nvPr/>
          </p:nvSpPr>
          <p:spPr>
            <a:xfrm>
              <a:off x="6426705" y="3470147"/>
              <a:ext cx="14500" cy="12521"/>
            </a:xfrm>
            <a:custGeom>
              <a:avLst/>
              <a:gdLst>
                <a:gd name="connsiteX0" fmla="*/ 13433 w 14500"/>
                <a:gd name="connsiteY0" fmla="*/ 0 h 12521"/>
                <a:gd name="connsiteX1" fmla="*/ 2 w 14500"/>
                <a:gd name="connsiteY1" fmla="*/ 8001 h 12521"/>
                <a:gd name="connsiteX2" fmla="*/ 7908 w 14500"/>
                <a:gd name="connsiteY2" fmla="*/ 12382 h 12521"/>
                <a:gd name="connsiteX3" fmla="*/ 12861 w 14500"/>
                <a:gd name="connsiteY3" fmla="*/ 3620 h 12521"/>
                <a:gd name="connsiteX4" fmla="*/ 13433 w 14500"/>
                <a:gd name="connsiteY4" fmla="*/ 0 h 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 h="12521">
                  <a:moveTo>
                    <a:pt x="13433" y="0"/>
                  </a:moveTo>
                  <a:cubicBezTo>
                    <a:pt x="10575" y="572"/>
                    <a:pt x="-188" y="1238"/>
                    <a:pt x="2" y="8001"/>
                  </a:cubicBezTo>
                  <a:cubicBezTo>
                    <a:pt x="98" y="12668"/>
                    <a:pt x="4670" y="12764"/>
                    <a:pt x="7908" y="12382"/>
                  </a:cubicBezTo>
                  <a:cubicBezTo>
                    <a:pt x="11623" y="12002"/>
                    <a:pt x="17338" y="7906"/>
                    <a:pt x="12861" y="3620"/>
                  </a:cubicBezTo>
                  <a:lnTo>
                    <a:pt x="1343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198C65F5-5427-416E-88CD-5992BD1BDA55}"/>
                </a:ext>
              </a:extLst>
            </p:cNvPr>
            <p:cNvSpPr/>
            <p:nvPr/>
          </p:nvSpPr>
          <p:spPr>
            <a:xfrm>
              <a:off x="6424841" y="3440058"/>
              <a:ext cx="17107" cy="15982"/>
            </a:xfrm>
            <a:custGeom>
              <a:avLst/>
              <a:gdLst>
                <a:gd name="connsiteX0" fmla="*/ 1866 w 17107"/>
                <a:gd name="connsiteY0" fmla="*/ 8277 h 15982"/>
                <a:gd name="connsiteX1" fmla="*/ 13582 w 17107"/>
                <a:gd name="connsiteY1" fmla="*/ 15040 h 15982"/>
                <a:gd name="connsiteX2" fmla="*/ 13772 w 17107"/>
                <a:gd name="connsiteY2" fmla="*/ 2181 h 15982"/>
                <a:gd name="connsiteX3" fmla="*/ 3771 w 17107"/>
                <a:gd name="connsiteY3" fmla="*/ 10563 h 15982"/>
                <a:gd name="connsiteX4" fmla="*/ 1866 w 17107"/>
                <a:gd name="connsiteY4" fmla="*/ 8277 h 1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7" h="15982">
                  <a:moveTo>
                    <a:pt x="1866" y="8277"/>
                  </a:moveTo>
                  <a:cubicBezTo>
                    <a:pt x="-4992" y="12087"/>
                    <a:pt x="8915" y="18374"/>
                    <a:pt x="13582" y="15040"/>
                  </a:cubicBezTo>
                  <a:cubicBezTo>
                    <a:pt x="18535" y="11421"/>
                    <a:pt x="17963" y="5610"/>
                    <a:pt x="13772" y="2181"/>
                  </a:cubicBezTo>
                  <a:cubicBezTo>
                    <a:pt x="7962" y="-2581"/>
                    <a:pt x="-1087" y="562"/>
                    <a:pt x="3771" y="10563"/>
                  </a:cubicBezTo>
                  <a:lnTo>
                    <a:pt x="1866" y="8277"/>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3F9303DA-6846-41D2-87EC-793F1A62CE49}"/>
                </a:ext>
              </a:extLst>
            </p:cNvPr>
            <p:cNvSpPr/>
            <p:nvPr/>
          </p:nvSpPr>
          <p:spPr>
            <a:xfrm>
              <a:off x="6402680" y="3484339"/>
              <a:ext cx="5561" cy="10382"/>
            </a:xfrm>
            <a:custGeom>
              <a:avLst/>
              <a:gdLst>
                <a:gd name="connsiteX0" fmla="*/ 3739 w 5561"/>
                <a:gd name="connsiteY0" fmla="*/ 191 h 10382"/>
                <a:gd name="connsiteX1" fmla="*/ 691 w 5561"/>
                <a:gd name="connsiteY1" fmla="*/ 10383 h 10382"/>
                <a:gd name="connsiteX2" fmla="*/ 1834 w 5561"/>
                <a:gd name="connsiteY2" fmla="*/ 191 h 10382"/>
                <a:gd name="connsiteX3" fmla="*/ 3739 w 5561"/>
                <a:gd name="connsiteY3" fmla="*/ 191 h 10382"/>
              </a:gdLst>
              <a:ahLst/>
              <a:cxnLst>
                <a:cxn ang="0">
                  <a:pos x="connsiteX0" y="connsiteY0"/>
                </a:cxn>
                <a:cxn ang="0">
                  <a:pos x="connsiteX1" y="connsiteY1"/>
                </a:cxn>
                <a:cxn ang="0">
                  <a:pos x="connsiteX2" y="connsiteY2"/>
                </a:cxn>
                <a:cxn ang="0">
                  <a:pos x="connsiteX3" y="connsiteY3"/>
                </a:cxn>
              </a:cxnLst>
              <a:rect l="l" t="t" r="r" b="b"/>
              <a:pathLst>
                <a:path w="5561" h="10382">
                  <a:moveTo>
                    <a:pt x="3739" y="191"/>
                  </a:moveTo>
                  <a:cubicBezTo>
                    <a:pt x="881" y="2382"/>
                    <a:pt x="-1119" y="6763"/>
                    <a:pt x="691" y="10383"/>
                  </a:cubicBezTo>
                  <a:cubicBezTo>
                    <a:pt x="5168" y="10002"/>
                    <a:pt x="8406" y="-1619"/>
                    <a:pt x="1834" y="191"/>
                  </a:cubicBezTo>
                  <a:lnTo>
                    <a:pt x="3739" y="19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89FA0E46-7966-4008-A038-2405E5C88BBA}"/>
                </a:ext>
              </a:extLst>
            </p:cNvPr>
            <p:cNvSpPr/>
            <p:nvPr/>
          </p:nvSpPr>
          <p:spPr>
            <a:xfrm>
              <a:off x="6874364" y="3424984"/>
              <a:ext cx="89648" cy="45808"/>
            </a:xfrm>
            <a:custGeom>
              <a:avLst/>
              <a:gdLst>
                <a:gd name="connsiteX0" fmla="*/ 11639 w 89648"/>
                <a:gd name="connsiteY0" fmla="*/ 40686 h 45808"/>
                <a:gd name="connsiteX1" fmla="*/ 209 w 89648"/>
                <a:gd name="connsiteY1" fmla="*/ 29256 h 45808"/>
                <a:gd name="connsiteX2" fmla="*/ 12020 w 89648"/>
                <a:gd name="connsiteY2" fmla="*/ 25446 h 45808"/>
                <a:gd name="connsiteX3" fmla="*/ 19544 w 89648"/>
                <a:gd name="connsiteY3" fmla="*/ 17826 h 45808"/>
                <a:gd name="connsiteX4" fmla="*/ 28403 w 89648"/>
                <a:gd name="connsiteY4" fmla="*/ 13540 h 45808"/>
                <a:gd name="connsiteX5" fmla="*/ 38213 w 89648"/>
                <a:gd name="connsiteY5" fmla="*/ 9254 h 45808"/>
                <a:gd name="connsiteX6" fmla="*/ 50501 w 89648"/>
                <a:gd name="connsiteY6" fmla="*/ 15 h 45808"/>
                <a:gd name="connsiteX7" fmla="*/ 61264 w 89648"/>
                <a:gd name="connsiteY7" fmla="*/ 8587 h 45808"/>
                <a:gd name="connsiteX8" fmla="*/ 55835 w 89648"/>
                <a:gd name="connsiteY8" fmla="*/ 16017 h 45808"/>
                <a:gd name="connsiteX9" fmla="*/ 89648 w 89648"/>
                <a:gd name="connsiteY9" fmla="*/ 19065 h 45808"/>
                <a:gd name="connsiteX10" fmla="*/ 82695 w 89648"/>
                <a:gd name="connsiteY10" fmla="*/ 26304 h 45808"/>
                <a:gd name="connsiteX11" fmla="*/ 81933 w 89648"/>
                <a:gd name="connsiteY11" fmla="*/ 30304 h 45808"/>
                <a:gd name="connsiteX12" fmla="*/ 72503 w 89648"/>
                <a:gd name="connsiteY12" fmla="*/ 34495 h 45808"/>
                <a:gd name="connsiteX13" fmla="*/ 56120 w 89648"/>
                <a:gd name="connsiteY13" fmla="*/ 44496 h 45808"/>
                <a:gd name="connsiteX14" fmla="*/ 55739 w 89648"/>
                <a:gd name="connsiteY14" fmla="*/ 29447 h 45808"/>
                <a:gd name="connsiteX15" fmla="*/ 29450 w 89648"/>
                <a:gd name="connsiteY15" fmla="*/ 39639 h 45808"/>
                <a:gd name="connsiteX16" fmla="*/ 24593 w 89648"/>
                <a:gd name="connsiteY16" fmla="*/ 37829 h 45808"/>
                <a:gd name="connsiteX17" fmla="*/ 19830 w 89648"/>
                <a:gd name="connsiteY17" fmla="*/ 41448 h 45808"/>
                <a:gd name="connsiteX18" fmla="*/ 11639 w 89648"/>
                <a:gd name="connsiteY18" fmla="*/ 40686 h 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8" h="45808">
                  <a:moveTo>
                    <a:pt x="11639" y="40686"/>
                  </a:moveTo>
                  <a:cubicBezTo>
                    <a:pt x="8876" y="39162"/>
                    <a:pt x="-1601" y="35638"/>
                    <a:pt x="209" y="29256"/>
                  </a:cubicBezTo>
                  <a:cubicBezTo>
                    <a:pt x="1447" y="25065"/>
                    <a:pt x="9257" y="26589"/>
                    <a:pt x="12020" y="25446"/>
                  </a:cubicBezTo>
                  <a:cubicBezTo>
                    <a:pt x="16211" y="23732"/>
                    <a:pt x="16782" y="22303"/>
                    <a:pt x="19544" y="17826"/>
                  </a:cubicBezTo>
                  <a:cubicBezTo>
                    <a:pt x="23545" y="11445"/>
                    <a:pt x="21545" y="12778"/>
                    <a:pt x="28403" y="13540"/>
                  </a:cubicBezTo>
                  <a:cubicBezTo>
                    <a:pt x="34213" y="14207"/>
                    <a:pt x="34022" y="14874"/>
                    <a:pt x="38213" y="9254"/>
                  </a:cubicBezTo>
                  <a:cubicBezTo>
                    <a:pt x="42023" y="4015"/>
                    <a:pt x="43738" y="300"/>
                    <a:pt x="50501" y="15"/>
                  </a:cubicBezTo>
                  <a:cubicBezTo>
                    <a:pt x="54977" y="-176"/>
                    <a:pt x="61835" y="1443"/>
                    <a:pt x="61264" y="8587"/>
                  </a:cubicBezTo>
                  <a:cubicBezTo>
                    <a:pt x="60978" y="12207"/>
                    <a:pt x="57644" y="13921"/>
                    <a:pt x="55835" y="16017"/>
                  </a:cubicBezTo>
                  <a:cubicBezTo>
                    <a:pt x="64979" y="17160"/>
                    <a:pt x="82886" y="9159"/>
                    <a:pt x="89648" y="19065"/>
                  </a:cubicBezTo>
                  <a:cubicBezTo>
                    <a:pt x="87458" y="21636"/>
                    <a:pt x="84886" y="23732"/>
                    <a:pt x="82695" y="26304"/>
                  </a:cubicBezTo>
                  <a:cubicBezTo>
                    <a:pt x="81743" y="27447"/>
                    <a:pt x="82886" y="29447"/>
                    <a:pt x="81933" y="30304"/>
                  </a:cubicBezTo>
                  <a:cubicBezTo>
                    <a:pt x="78885" y="33066"/>
                    <a:pt x="75361" y="31733"/>
                    <a:pt x="72503" y="34495"/>
                  </a:cubicBezTo>
                  <a:cubicBezTo>
                    <a:pt x="68122" y="38686"/>
                    <a:pt x="65074" y="49545"/>
                    <a:pt x="56120" y="44496"/>
                  </a:cubicBezTo>
                  <a:cubicBezTo>
                    <a:pt x="49262" y="40591"/>
                    <a:pt x="55454" y="35352"/>
                    <a:pt x="55739" y="29447"/>
                  </a:cubicBezTo>
                  <a:cubicBezTo>
                    <a:pt x="45262" y="28685"/>
                    <a:pt x="40023" y="40115"/>
                    <a:pt x="29450" y="39639"/>
                  </a:cubicBezTo>
                  <a:cubicBezTo>
                    <a:pt x="27926" y="39543"/>
                    <a:pt x="25926" y="37734"/>
                    <a:pt x="24593" y="37829"/>
                  </a:cubicBezTo>
                  <a:cubicBezTo>
                    <a:pt x="22878" y="38019"/>
                    <a:pt x="21640" y="40972"/>
                    <a:pt x="19830" y="41448"/>
                  </a:cubicBezTo>
                  <a:cubicBezTo>
                    <a:pt x="16973" y="42020"/>
                    <a:pt x="13067" y="41353"/>
                    <a:pt x="11639" y="406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F16DB96F-AF26-4B47-B7B9-3ABF027BC687}"/>
                </a:ext>
              </a:extLst>
            </p:cNvPr>
            <p:cNvSpPr/>
            <p:nvPr/>
          </p:nvSpPr>
          <p:spPr>
            <a:xfrm>
              <a:off x="6821375" y="3472910"/>
              <a:ext cx="28242" cy="17469"/>
            </a:xfrm>
            <a:custGeom>
              <a:avLst/>
              <a:gdLst>
                <a:gd name="connsiteX0" fmla="*/ 23480 w 28242"/>
                <a:gd name="connsiteY0" fmla="*/ 4286 h 17469"/>
                <a:gd name="connsiteX1" fmla="*/ 239 w 28242"/>
                <a:gd name="connsiteY1" fmla="*/ 4858 h 17469"/>
                <a:gd name="connsiteX2" fmla="*/ 11192 w 28242"/>
                <a:gd name="connsiteY2" fmla="*/ 15335 h 17469"/>
                <a:gd name="connsiteX3" fmla="*/ 23194 w 28242"/>
                <a:gd name="connsiteY3" fmla="*/ 15430 h 17469"/>
                <a:gd name="connsiteX4" fmla="*/ 28242 w 28242"/>
                <a:gd name="connsiteY4" fmla="*/ 8001 h 17469"/>
                <a:gd name="connsiteX5" fmla="*/ 17860 w 28242"/>
                <a:gd name="connsiteY5" fmla="*/ 0 h 17469"/>
                <a:gd name="connsiteX6" fmla="*/ 23480 w 28242"/>
                <a:gd name="connsiteY6" fmla="*/ 4286 h 1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2" h="17469">
                  <a:moveTo>
                    <a:pt x="23480" y="4286"/>
                  </a:moveTo>
                  <a:cubicBezTo>
                    <a:pt x="17955" y="-762"/>
                    <a:pt x="6239" y="1905"/>
                    <a:pt x="239" y="4858"/>
                  </a:cubicBezTo>
                  <a:cubicBezTo>
                    <a:pt x="-1571" y="13430"/>
                    <a:pt x="7382" y="14097"/>
                    <a:pt x="11192" y="15335"/>
                  </a:cubicBezTo>
                  <a:cubicBezTo>
                    <a:pt x="15384" y="16669"/>
                    <a:pt x="18527" y="19336"/>
                    <a:pt x="23194" y="15430"/>
                  </a:cubicBezTo>
                  <a:cubicBezTo>
                    <a:pt x="25480" y="13525"/>
                    <a:pt x="25671" y="9811"/>
                    <a:pt x="28242" y="8001"/>
                  </a:cubicBezTo>
                  <a:cubicBezTo>
                    <a:pt x="26242" y="4286"/>
                    <a:pt x="21289" y="2000"/>
                    <a:pt x="17860" y="0"/>
                  </a:cubicBezTo>
                  <a:lnTo>
                    <a:pt x="23480" y="428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9259A246-2E25-44CD-810A-750402D14868}"/>
                </a:ext>
              </a:extLst>
            </p:cNvPr>
            <p:cNvSpPr/>
            <p:nvPr/>
          </p:nvSpPr>
          <p:spPr>
            <a:xfrm>
              <a:off x="6799110" y="3451097"/>
              <a:ext cx="14502" cy="11578"/>
            </a:xfrm>
            <a:custGeom>
              <a:avLst/>
              <a:gdLst>
                <a:gd name="connsiteX0" fmla="*/ 14503 w 14502"/>
                <a:gd name="connsiteY0" fmla="*/ 0 h 11578"/>
                <a:gd name="connsiteX1" fmla="*/ 2596 w 14502"/>
                <a:gd name="connsiteY1" fmla="*/ 10192 h 11578"/>
                <a:gd name="connsiteX2" fmla="*/ 5073 w 14502"/>
                <a:gd name="connsiteY2" fmla="*/ 1619 h 11578"/>
                <a:gd name="connsiteX3" fmla="*/ 4787 w 14502"/>
                <a:gd name="connsiteY3" fmla="*/ 4381 h 11578"/>
                <a:gd name="connsiteX4" fmla="*/ 14503 w 14502"/>
                <a:gd name="connsiteY4" fmla="*/ 0 h 11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2" h="11578">
                  <a:moveTo>
                    <a:pt x="14503" y="0"/>
                  </a:moveTo>
                  <a:cubicBezTo>
                    <a:pt x="10026" y="191"/>
                    <a:pt x="-6262" y="4477"/>
                    <a:pt x="2596" y="10192"/>
                  </a:cubicBezTo>
                  <a:cubicBezTo>
                    <a:pt x="10312" y="15240"/>
                    <a:pt x="13074" y="5144"/>
                    <a:pt x="5073" y="1619"/>
                  </a:cubicBezTo>
                  <a:cubicBezTo>
                    <a:pt x="4501" y="2477"/>
                    <a:pt x="4787" y="3048"/>
                    <a:pt x="4787" y="4381"/>
                  </a:cubicBezTo>
                  <a:lnTo>
                    <a:pt x="1450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2EBBA3BA-A246-4051-9867-2EE6CBF62B52}"/>
                </a:ext>
              </a:extLst>
            </p:cNvPr>
            <p:cNvSpPr/>
            <p:nvPr/>
          </p:nvSpPr>
          <p:spPr>
            <a:xfrm>
              <a:off x="6980963" y="3514995"/>
              <a:ext cx="160266" cy="53521"/>
            </a:xfrm>
            <a:custGeom>
              <a:avLst/>
              <a:gdLst>
                <a:gd name="connsiteX0" fmla="*/ 4 w 160266"/>
                <a:gd name="connsiteY0" fmla="*/ 44307 h 53521"/>
                <a:gd name="connsiteX1" fmla="*/ 4385 w 160266"/>
                <a:gd name="connsiteY1" fmla="*/ 32782 h 53521"/>
                <a:gd name="connsiteX2" fmla="*/ 14196 w 160266"/>
                <a:gd name="connsiteY2" fmla="*/ 33353 h 53521"/>
                <a:gd name="connsiteX3" fmla="*/ 18483 w 160266"/>
                <a:gd name="connsiteY3" fmla="*/ 25257 h 53521"/>
                <a:gd name="connsiteX4" fmla="*/ 31437 w 160266"/>
                <a:gd name="connsiteY4" fmla="*/ 20399 h 53521"/>
                <a:gd name="connsiteX5" fmla="*/ 36104 w 160266"/>
                <a:gd name="connsiteY5" fmla="*/ 12398 h 53521"/>
                <a:gd name="connsiteX6" fmla="*/ 47343 w 160266"/>
                <a:gd name="connsiteY6" fmla="*/ 2206 h 53521"/>
                <a:gd name="connsiteX7" fmla="*/ 57059 w 160266"/>
                <a:gd name="connsiteY7" fmla="*/ 6588 h 53521"/>
                <a:gd name="connsiteX8" fmla="*/ 55249 w 160266"/>
                <a:gd name="connsiteY8" fmla="*/ 4397 h 53521"/>
                <a:gd name="connsiteX9" fmla="*/ 63917 w 160266"/>
                <a:gd name="connsiteY9" fmla="*/ 16684 h 53521"/>
                <a:gd name="connsiteX10" fmla="*/ 82205 w 160266"/>
                <a:gd name="connsiteY10" fmla="*/ 12493 h 53521"/>
                <a:gd name="connsiteX11" fmla="*/ 98207 w 160266"/>
                <a:gd name="connsiteY11" fmla="*/ 21066 h 53521"/>
                <a:gd name="connsiteX12" fmla="*/ 113161 w 160266"/>
                <a:gd name="connsiteY12" fmla="*/ 28400 h 53521"/>
                <a:gd name="connsiteX13" fmla="*/ 144879 w 160266"/>
                <a:gd name="connsiteY13" fmla="*/ 34877 h 53521"/>
                <a:gd name="connsiteX14" fmla="*/ 159357 w 160266"/>
                <a:gd name="connsiteY14" fmla="*/ 43735 h 53521"/>
                <a:gd name="connsiteX15" fmla="*/ 157833 w 160266"/>
                <a:gd name="connsiteY15" fmla="*/ 52594 h 53521"/>
                <a:gd name="connsiteX16" fmla="*/ 140021 w 160266"/>
                <a:gd name="connsiteY16" fmla="*/ 50212 h 53521"/>
                <a:gd name="connsiteX17" fmla="*/ 127163 w 160266"/>
                <a:gd name="connsiteY17" fmla="*/ 48688 h 53521"/>
                <a:gd name="connsiteX18" fmla="*/ 114494 w 160266"/>
                <a:gd name="connsiteY18" fmla="*/ 44497 h 53521"/>
                <a:gd name="connsiteX19" fmla="*/ 87253 w 160266"/>
                <a:gd name="connsiteY19" fmla="*/ 45259 h 53521"/>
                <a:gd name="connsiteX20" fmla="*/ 61154 w 160266"/>
                <a:gd name="connsiteY20" fmla="*/ 45545 h 53521"/>
                <a:gd name="connsiteX21" fmla="*/ 53154 w 160266"/>
                <a:gd name="connsiteY21" fmla="*/ 48022 h 53521"/>
                <a:gd name="connsiteX22" fmla="*/ 32008 w 160266"/>
                <a:gd name="connsiteY22" fmla="*/ 47926 h 53521"/>
                <a:gd name="connsiteX23" fmla="*/ 13244 w 160266"/>
                <a:gd name="connsiteY23" fmla="*/ 46974 h 53521"/>
                <a:gd name="connsiteX24" fmla="*/ 4 w 160266"/>
                <a:gd name="connsiteY24" fmla="*/ 44307 h 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66" h="53521">
                  <a:moveTo>
                    <a:pt x="4" y="44307"/>
                  </a:moveTo>
                  <a:cubicBezTo>
                    <a:pt x="-91" y="40592"/>
                    <a:pt x="1528" y="34782"/>
                    <a:pt x="4385" y="32782"/>
                  </a:cubicBezTo>
                  <a:cubicBezTo>
                    <a:pt x="7433" y="30686"/>
                    <a:pt x="12196" y="34306"/>
                    <a:pt x="14196" y="33353"/>
                  </a:cubicBezTo>
                  <a:cubicBezTo>
                    <a:pt x="17054" y="31924"/>
                    <a:pt x="16387" y="28590"/>
                    <a:pt x="18483" y="25257"/>
                  </a:cubicBezTo>
                  <a:cubicBezTo>
                    <a:pt x="22578" y="18875"/>
                    <a:pt x="26102" y="22209"/>
                    <a:pt x="31437" y="20399"/>
                  </a:cubicBezTo>
                  <a:cubicBezTo>
                    <a:pt x="36294" y="18780"/>
                    <a:pt x="33913" y="18208"/>
                    <a:pt x="36104" y="12398"/>
                  </a:cubicBezTo>
                  <a:cubicBezTo>
                    <a:pt x="38580" y="5731"/>
                    <a:pt x="41247" y="4873"/>
                    <a:pt x="47343" y="2206"/>
                  </a:cubicBezTo>
                  <a:cubicBezTo>
                    <a:pt x="51534" y="397"/>
                    <a:pt x="59726" y="-3318"/>
                    <a:pt x="57059" y="6588"/>
                  </a:cubicBezTo>
                  <a:cubicBezTo>
                    <a:pt x="55439" y="5635"/>
                    <a:pt x="56011" y="6397"/>
                    <a:pt x="55249" y="4397"/>
                  </a:cubicBezTo>
                  <a:cubicBezTo>
                    <a:pt x="60869" y="873"/>
                    <a:pt x="70584" y="14684"/>
                    <a:pt x="63917" y="16684"/>
                  </a:cubicBezTo>
                  <a:cubicBezTo>
                    <a:pt x="65726" y="10779"/>
                    <a:pt x="77442" y="11827"/>
                    <a:pt x="82205" y="12493"/>
                  </a:cubicBezTo>
                  <a:cubicBezTo>
                    <a:pt x="88967" y="13446"/>
                    <a:pt x="92396" y="19447"/>
                    <a:pt x="98207" y="21066"/>
                  </a:cubicBezTo>
                  <a:cubicBezTo>
                    <a:pt x="102779" y="22399"/>
                    <a:pt x="120686" y="13255"/>
                    <a:pt x="113161" y="28400"/>
                  </a:cubicBezTo>
                  <a:cubicBezTo>
                    <a:pt x="116114" y="28686"/>
                    <a:pt x="153166" y="16589"/>
                    <a:pt x="144879" y="34877"/>
                  </a:cubicBezTo>
                  <a:cubicBezTo>
                    <a:pt x="150975" y="35163"/>
                    <a:pt x="156785" y="35639"/>
                    <a:pt x="159357" y="43735"/>
                  </a:cubicBezTo>
                  <a:cubicBezTo>
                    <a:pt x="160595" y="47926"/>
                    <a:pt x="160976" y="50308"/>
                    <a:pt x="157833" y="52594"/>
                  </a:cubicBezTo>
                  <a:cubicBezTo>
                    <a:pt x="154118" y="55356"/>
                    <a:pt x="144212" y="51165"/>
                    <a:pt x="140021" y="50212"/>
                  </a:cubicBezTo>
                  <a:cubicBezTo>
                    <a:pt x="135735" y="49164"/>
                    <a:pt x="131258" y="49736"/>
                    <a:pt x="127163" y="48688"/>
                  </a:cubicBezTo>
                  <a:cubicBezTo>
                    <a:pt x="122019" y="47355"/>
                    <a:pt x="119733" y="42878"/>
                    <a:pt x="114494" y="44497"/>
                  </a:cubicBezTo>
                  <a:cubicBezTo>
                    <a:pt x="106970" y="46688"/>
                    <a:pt x="93540" y="58309"/>
                    <a:pt x="87253" y="45259"/>
                  </a:cubicBezTo>
                  <a:cubicBezTo>
                    <a:pt x="80585" y="54880"/>
                    <a:pt x="68775" y="46974"/>
                    <a:pt x="61154" y="45545"/>
                  </a:cubicBezTo>
                  <a:cubicBezTo>
                    <a:pt x="57440" y="44878"/>
                    <a:pt x="57535" y="45926"/>
                    <a:pt x="53154" y="48022"/>
                  </a:cubicBezTo>
                  <a:cubicBezTo>
                    <a:pt x="45629" y="51546"/>
                    <a:pt x="39342" y="50974"/>
                    <a:pt x="32008" y="47926"/>
                  </a:cubicBezTo>
                  <a:cubicBezTo>
                    <a:pt x="24483" y="44783"/>
                    <a:pt x="21054" y="46212"/>
                    <a:pt x="13244" y="46974"/>
                  </a:cubicBezTo>
                  <a:cubicBezTo>
                    <a:pt x="9053" y="47450"/>
                    <a:pt x="5243" y="47545"/>
                    <a:pt x="4" y="4430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EA1DB233-5D6B-4EF3-9861-A60DC31F69F3}"/>
                </a:ext>
              </a:extLst>
            </p:cNvPr>
            <p:cNvSpPr/>
            <p:nvPr/>
          </p:nvSpPr>
          <p:spPr>
            <a:xfrm>
              <a:off x="6956233" y="3557873"/>
              <a:ext cx="7367" cy="13573"/>
            </a:xfrm>
            <a:custGeom>
              <a:avLst/>
              <a:gdLst>
                <a:gd name="connsiteX0" fmla="*/ 5684 w 7367"/>
                <a:gd name="connsiteY0" fmla="*/ 7239 h 13573"/>
                <a:gd name="connsiteX1" fmla="*/ 255 w 7367"/>
                <a:gd name="connsiteY1" fmla="*/ 13049 h 13573"/>
                <a:gd name="connsiteX2" fmla="*/ 2350 w 7367"/>
                <a:gd name="connsiteY2" fmla="*/ 1524 h 13573"/>
                <a:gd name="connsiteX3" fmla="*/ 3874 w 7367"/>
                <a:gd name="connsiteY3" fmla="*/ 0 h 13573"/>
                <a:gd name="connsiteX4" fmla="*/ 5684 w 7367"/>
                <a:gd name="connsiteY4" fmla="*/ 7239 h 1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 h="13573">
                  <a:moveTo>
                    <a:pt x="5684" y="7239"/>
                  </a:moveTo>
                  <a:cubicBezTo>
                    <a:pt x="1970" y="5144"/>
                    <a:pt x="-888" y="8573"/>
                    <a:pt x="255" y="13049"/>
                  </a:cubicBezTo>
                  <a:cubicBezTo>
                    <a:pt x="7494" y="16764"/>
                    <a:pt x="10828" y="-571"/>
                    <a:pt x="2350" y="1524"/>
                  </a:cubicBezTo>
                  <a:cubicBezTo>
                    <a:pt x="2732" y="857"/>
                    <a:pt x="3208" y="381"/>
                    <a:pt x="3874" y="0"/>
                  </a:cubicBezTo>
                  <a:lnTo>
                    <a:pt x="5684" y="7239"/>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CFA2B6AC-BFDD-4C2D-83BA-1B29A26C2BCD}"/>
                </a:ext>
              </a:extLst>
            </p:cNvPr>
            <p:cNvSpPr/>
            <p:nvPr/>
          </p:nvSpPr>
          <p:spPr>
            <a:xfrm>
              <a:off x="6966203" y="3515677"/>
              <a:ext cx="22512" cy="16328"/>
            </a:xfrm>
            <a:custGeom>
              <a:avLst/>
              <a:gdLst>
                <a:gd name="connsiteX0" fmla="*/ 2476 w 22512"/>
                <a:gd name="connsiteY0" fmla="*/ 10954 h 16328"/>
                <a:gd name="connsiteX1" fmla="*/ 22098 w 22512"/>
                <a:gd name="connsiteY1" fmla="*/ 3715 h 16328"/>
                <a:gd name="connsiteX2" fmla="*/ 10573 w 22512"/>
                <a:gd name="connsiteY2" fmla="*/ 0 h 16328"/>
                <a:gd name="connsiteX3" fmla="*/ 0 w 22512"/>
                <a:gd name="connsiteY3" fmla="*/ 5906 h 16328"/>
                <a:gd name="connsiteX4" fmla="*/ 2476 w 22512"/>
                <a:gd name="connsiteY4" fmla="*/ 10954 h 1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2" h="16328">
                  <a:moveTo>
                    <a:pt x="2476" y="10954"/>
                  </a:moveTo>
                  <a:cubicBezTo>
                    <a:pt x="2191" y="24194"/>
                    <a:pt x="25908" y="9525"/>
                    <a:pt x="22098" y="3715"/>
                  </a:cubicBezTo>
                  <a:cubicBezTo>
                    <a:pt x="21241" y="2477"/>
                    <a:pt x="11906" y="0"/>
                    <a:pt x="10573" y="0"/>
                  </a:cubicBezTo>
                  <a:cubicBezTo>
                    <a:pt x="5620" y="95"/>
                    <a:pt x="4667" y="3715"/>
                    <a:pt x="0" y="5906"/>
                  </a:cubicBezTo>
                  <a:lnTo>
                    <a:pt x="2476" y="1095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 name="Freeform: Shape 186">
              <a:extLst>
                <a:ext uri="{FF2B5EF4-FFF2-40B4-BE49-F238E27FC236}">
                  <a16:creationId xmlns:a16="http://schemas.microsoft.com/office/drawing/2014/main" id="{6B94CC61-21A8-41F0-AED2-C726F3EB3315}"/>
                </a:ext>
              </a:extLst>
            </p:cNvPr>
            <p:cNvSpPr/>
            <p:nvPr/>
          </p:nvSpPr>
          <p:spPr>
            <a:xfrm>
              <a:off x="7027707" y="3489759"/>
              <a:ext cx="10056" cy="8653"/>
            </a:xfrm>
            <a:custGeom>
              <a:avLst/>
              <a:gdLst>
                <a:gd name="connsiteX0" fmla="*/ 1742 w 10056"/>
                <a:gd name="connsiteY0" fmla="*/ 2963 h 8653"/>
                <a:gd name="connsiteX1" fmla="*/ 9077 w 10056"/>
                <a:gd name="connsiteY1" fmla="*/ 5916 h 8653"/>
                <a:gd name="connsiteX2" fmla="*/ 2314 w 10056"/>
                <a:gd name="connsiteY2" fmla="*/ 105 h 8653"/>
                <a:gd name="connsiteX3" fmla="*/ 1742 w 10056"/>
                <a:gd name="connsiteY3" fmla="*/ 2963 h 8653"/>
              </a:gdLst>
              <a:ahLst/>
              <a:cxnLst>
                <a:cxn ang="0">
                  <a:pos x="connsiteX0" y="connsiteY0"/>
                </a:cxn>
                <a:cxn ang="0">
                  <a:pos x="connsiteX1" y="connsiteY1"/>
                </a:cxn>
                <a:cxn ang="0">
                  <a:pos x="connsiteX2" y="connsiteY2"/>
                </a:cxn>
                <a:cxn ang="0">
                  <a:pos x="connsiteX3" y="connsiteY3"/>
                </a:cxn>
              </a:cxnLst>
              <a:rect l="l" t="t" r="r" b="b"/>
              <a:pathLst>
                <a:path w="10056" h="8653">
                  <a:moveTo>
                    <a:pt x="1742" y="2963"/>
                  </a:moveTo>
                  <a:cubicBezTo>
                    <a:pt x="-3973" y="7821"/>
                    <a:pt x="5934" y="11345"/>
                    <a:pt x="9077" y="5916"/>
                  </a:cubicBezTo>
                  <a:cubicBezTo>
                    <a:pt x="12410" y="105"/>
                    <a:pt x="6505" y="-276"/>
                    <a:pt x="2314" y="105"/>
                  </a:cubicBezTo>
                  <a:lnTo>
                    <a:pt x="1742" y="296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 name="Freeform: Shape 187">
              <a:extLst>
                <a:ext uri="{FF2B5EF4-FFF2-40B4-BE49-F238E27FC236}">
                  <a16:creationId xmlns:a16="http://schemas.microsoft.com/office/drawing/2014/main" id="{CF6A934B-2174-4220-8081-409D48E916C7}"/>
                </a:ext>
              </a:extLst>
            </p:cNvPr>
            <p:cNvSpPr/>
            <p:nvPr/>
          </p:nvSpPr>
          <p:spPr>
            <a:xfrm>
              <a:off x="6169504" y="3558215"/>
              <a:ext cx="96801" cy="76779"/>
            </a:xfrm>
            <a:custGeom>
              <a:avLst/>
              <a:gdLst>
                <a:gd name="connsiteX0" fmla="*/ 11458 w 96801"/>
                <a:gd name="connsiteY0" fmla="*/ 75096 h 76779"/>
                <a:gd name="connsiteX1" fmla="*/ 11553 w 96801"/>
                <a:gd name="connsiteY1" fmla="*/ 67666 h 76779"/>
                <a:gd name="connsiteX2" fmla="*/ 54701 w 96801"/>
                <a:gd name="connsiteY2" fmla="*/ 54712 h 76779"/>
                <a:gd name="connsiteX3" fmla="*/ 74608 w 96801"/>
                <a:gd name="connsiteY3" fmla="*/ 39949 h 76779"/>
                <a:gd name="connsiteX4" fmla="*/ 87848 w 96801"/>
                <a:gd name="connsiteY4" fmla="*/ 22804 h 76779"/>
                <a:gd name="connsiteX5" fmla="*/ 96802 w 96801"/>
                <a:gd name="connsiteY5" fmla="*/ 22232 h 76779"/>
                <a:gd name="connsiteX6" fmla="*/ 71656 w 96801"/>
                <a:gd name="connsiteY6" fmla="*/ 11564 h 76779"/>
                <a:gd name="connsiteX7" fmla="*/ 62131 w 96801"/>
                <a:gd name="connsiteY7" fmla="*/ 801 h 76779"/>
                <a:gd name="connsiteX8" fmla="*/ 30984 w 96801"/>
                <a:gd name="connsiteY8" fmla="*/ 19089 h 76779"/>
                <a:gd name="connsiteX9" fmla="*/ 27555 w 96801"/>
                <a:gd name="connsiteY9" fmla="*/ 17851 h 76779"/>
                <a:gd name="connsiteX10" fmla="*/ 2409 w 96801"/>
                <a:gd name="connsiteY10" fmla="*/ 55665 h 76779"/>
                <a:gd name="connsiteX11" fmla="*/ 11458 w 96801"/>
                <a:gd name="connsiteY11" fmla="*/ 75096 h 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01" h="76779">
                  <a:moveTo>
                    <a:pt x="11458" y="75096"/>
                  </a:moveTo>
                  <a:cubicBezTo>
                    <a:pt x="11077" y="72905"/>
                    <a:pt x="11362" y="69952"/>
                    <a:pt x="11553" y="67666"/>
                  </a:cubicBezTo>
                  <a:cubicBezTo>
                    <a:pt x="25269" y="61285"/>
                    <a:pt x="39842" y="54141"/>
                    <a:pt x="54701" y="54712"/>
                  </a:cubicBezTo>
                  <a:cubicBezTo>
                    <a:pt x="38032" y="35948"/>
                    <a:pt x="66131" y="39568"/>
                    <a:pt x="74608" y="39949"/>
                  </a:cubicBezTo>
                  <a:cubicBezTo>
                    <a:pt x="84229" y="40330"/>
                    <a:pt x="106231" y="27757"/>
                    <a:pt x="87848" y="22804"/>
                  </a:cubicBezTo>
                  <a:cubicBezTo>
                    <a:pt x="90610" y="23089"/>
                    <a:pt x="94039" y="22042"/>
                    <a:pt x="96802" y="22232"/>
                  </a:cubicBezTo>
                  <a:cubicBezTo>
                    <a:pt x="92992" y="12993"/>
                    <a:pt x="79371" y="16517"/>
                    <a:pt x="71656" y="11564"/>
                  </a:cubicBezTo>
                  <a:cubicBezTo>
                    <a:pt x="68131" y="9278"/>
                    <a:pt x="64893" y="1753"/>
                    <a:pt x="62131" y="801"/>
                  </a:cubicBezTo>
                  <a:cubicBezTo>
                    <a:pt x="50320" y="-3485"/>
                    <a:pt x="38604" y="10421"/>
                    <a:pt x="30984" y="19089"/>
                  </a:cubicBezTo>
                  <a:cubicBezTo>
                    <a:pt x="29841" y="18803"/>
                    <a:pt x="28793" y="18136"/>
                    <a:pt x="27555" y="17851"/>
                  </a:cubicBezTo>
                  <a:cubicBezTo>
                    <a:pt x="20792" y="31948"/>
                    <a:pt x="8314" y="42330"/>
                    <a:pt x="2409" y="55665"/>
                  </a:cubicBezTo>
                  <a:cubicBezTo>
                    <a:pt x="-1687" y="64904"/>
                    <a:pt x="-1687" y="82240"/>
                    <a:pt x="11458" y="75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4A8E8410-257F-467D-AC29-B5AC61904829}"/>
                </a:ext>
              </a:extLst>
            </p:cNvPr>
            <p:cNvSpPr/>
            <p:nvPr/>
          </p:nvSpPr>
          <p:spPr>
            <a:xfrm>
              <a:off x="7100104" y="3427026"/>
              <a:ext cx="206951" cy="109987"/>
            </a:xfrm>
            <a:custGeom>
              <a:avLst/>
              <a:gdLst>
                <a:gd name="connsiteX0" fmla="*/ 203570 w 206951"/>
                <a:gd name="connsiteY0" fmla="*/ 109987 h 109987"/>
                <a:gd name="connsiteX1" fmla="*/ 192140 w 206951"/>
                <a:gd name="connsiteY1" fmla="*/ 107511 h 109987"/>
                <a:gd name="connsiteX2" fmla="*/ 172137 w 206951"/>
                <a:gd name="connsiteY2" fmla="*/ 94462 h 109987"/>
                <a:gd name="connsiteX3" fmla="*/ 162708 w 206951"/>
                <a:gd name="connsiteY3" fmla="*/ 72840 h 109987"/>
                <a:gd name="connsiteX4" fmla="*/ 124703 w 206951"/>
                <a:gd name="connsiteY4" fmla="*/ 72554 h 109987"/>
                <a:gd name="connsiteX5" fmla="*/ 120702 w 206951"/>
                <a:gd name="connsiteY5" fmla="*/ 57314 h 109987"/>
                <a:gd name="connsiteX6" fmla="*/ 77364 w 206951"/>
                <a:gd name="connsiteY6" fmla="*/ 47980 h 109987"/>
                <a:gd name="connsiteX7" fmla="*/ 59647 w 206951"/>
                <a:gd name="connsiteY7" fmla="*/ 43408 h 109987"/>
                <a:gd name="connsiteX8" fmla="*/ 43740 w 206951"/>
                <a:gd name="connsiteY8" fmla="*/ 29120 h 109987"/>
                <a:gd name="connsiteX9" fmla="*/ 116 w 206951"/>
                <a:gd name="connsiteY9" fmla="*/ 11880 h 109987"/>
                <a:gd name="connsiteX10" fmla="*/ 46122 w 206951"/>
                <a:gd name="connsiteY10" fmla="*/ 1021 h 109987"/>
                <a:gd name="connsiteX11" fmla="*/ 157755 w 206951"/>
                <a:gd name="connsiteY11" fmla="*/ 55219 h 109987"/>
                <a:gd name="connsiteX12" fmla="*/ 203570 w 206951"/>
                <a:gd name="connsiteY12" fmla="*/ 109987 h 1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951" h="109987">
                  <a:moveTo>
                    <a:pt x="203570" y="109987"/>
                  </a:moveTo>
                  <a:cubicBezTo>
                    <a:pt x="198141" y="102558"/>
                    <a:pt x="201760" y="109797"/>
                    <a:pt x="192140" y="107511"/>
                  </a:cubicBezTo>
                  <a:cubicBezTo>
                    <a:pt x="186234" y="106082"/>
                    <a:pt x="178233" y="94176"/>
                    <a:pt x="172137" y="94462"/>
                  </a:cubicBezTo>
                  <a:cubicBezTo>
                    <a:pt x="156611" y="95224"/>
                    <a:pt x="152897" y="84460"/>
                    <a:pt x="162708" y="72840"/>
                  </a:cubicBezTo>
                  <a:cubicBezTo>
                    <a:pt x="149944" y="71221"/>
                    <a:pt x="137466" y="75316"/>
                    <a:pt x="124703" y="72554"/>
                  </a:cubicBezTo>
                  <a:cubicBezTo>
                    <a:pt x="112225" y="69887"/>
                    <a:pt x="106510" y="62934"/>
                    <a:pt x="120702" y="57314"/>
                  </a:cubicBezTo>
                  <a:cubicBezTo>
                    <a:pt x="104129" y="55695"/>
                    <a:pt x="92699" y="55123"/>
                    <a:pt x="77364" y="47980"/>
                  </a:cubicBezTo>
                  <a:cubicBezTo>
                    <a:pt x="71458" y="45217"/>
                    <a:pt x="65743" y="45598"/>
                    <a:pt x="59647" y="43408"/>
                  </a:cubicBezTo>
                  <a:cubicBezTo>
                    <a:pt x="48122" y="39121"/>
                    <a:pt x="52503" y="35311"/>
                    <a:pt x="43740" y="29120"/>
                  </a:cubicBezTo>
                  <a:cubicBezTo>
                    <a:pt x="35644" y="23500"/>
                    <a:pt x="-2361" y="26548"/>
                    <a:pt x="116" y="11880"/>
                  </a:cubicBezTo>
                  <a:cubicBezTo>
                    <a:pt x="2783" y="-4217"/>
                    <a:pt x="38216" y="545"/>
                    <a:pt x="46122" y="1021"/>
                  </a:cubicBezTo>
                  <a:cubicBezTo>
                    <a:pt x="85460" y="3212"/>
                    <a:pt x="122893" y="36073"/>
                    <a:pt x="157755" y="55219"/>
                  </a:cubicBezTo>
                  <a:cubicBezTo>
                    <a:pt x="173947" y="64077"/>
                    <a:pt x="219667" y="86461"/>
                    <a:pt x="203570" y="1099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2E2B6695-96EC-4D19-86D4-FE908716594C}"/>
                </a:ext>
              </a:extLst>
            </p:cNvPr>
            <p:cNvSpPr/>
            <p:nvPr/>
          </p:nvSpPr>
          <p:spPr>
            <a:xfrm>
              <a:off x="7304912" y="3557280"/>
              <a:ext cx="16992" cy="14329"/>
            </a:xfrm>
            <a:custGeom>
              <a:avLst/>
              <a:gdLst>
                <a:gd name="connsiteX0" fmla="*/ 10573 w 16992"/>
                <a:gd name="connsiteY0" fmla="*/ 1545 h 14329"/>
                <a:gd name="connsiteX1" fmla="*/ 1524 w 16992"/>
                <a:gd name="connsiteY1" fmla="*/ 10689 h 14329"/>
                <a:gd name="connsiteX2" fmla="*/ 0 w 16992"/>
                <a:gd name="connsiteY2" fmla="*/ 1545 h 14329"/>
                <a:gd name="connsiteX3" fmla="*/ 10573 w 16992"/>
                <a:gd name="connsiteY3" fmla="*/ 1545 h 14329"/>
              </a:gdLst>
              <a:ahLst/>
              <a:cxnLst>
                <a:cxn ang="0">
                  <a:pos x="connsiteX0" y="connsiteY0"/>
                </a:cxn>
                <a:cxn ang="0">
                  <a:pos x="connsiteX1" y="connsiteY1"/>
                </a:cxn>
                <a:cxn ang="0">
                  <a:pos x="connsiteX2" y="connsiteY2"/>
                </a:cxn>
                <a:cxn ang="0">
                  <a:pos x="connsiteX3" y="connsiteY3"/>
                </a:cxn>
              </a:cxnLst>
              <a:rect l="l" t="t" r="r" b="b"/>
              <a:pathLst>
                <a:path w="16992" h="14329">
                  <a:moveTo>
                    <a:pt x="10573" y="1545"/>
                  </a:moveTo>
                  <a:cubicBezTo>
                    <a:pt x="4953" y="592"/>
                    <a:pt x="1714" y="3831"/>
                    <a:pt x="1524" y="10689"/>
                  </a:cubicBezTo>
                  <a:cubicBezTo>
                    <a:pt x="17716" y="24786"/>
                    <a:pt x="26765" y="-7218"/>
                    <a:pt x="0" y="1545"/>
                  </a:cubicBezTo>
                  <a:lnTo>
                    <a:pt x="10573" y="15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1EDD740-79E5-4354-889E-C86BC6E297BA}"/>
                </a:ext>
              </a:extLst>
            </p:cNvPr>
            <p:cNvSpPr/>
            <p:nvPr/>
          </p:nvSpPr>
          <p:spPr>
            <a:xfrm>
              <a:off x="7034402" y="3459381"/>
              <a:ext cx="27863" cy="15604"/>
            </a:xfrm>
            <a:custGeom>
              <a:avLst/>
              <a:gdLst>
                <a:gd name="connsiteX0" fmla="*/ 2572 w 27863"/>
                <a:gd name="connsiteY0" fmla="*/ 1146 h 15604"/>
                <a:gd name="connsiteX1" fmla="*/ 27527 w 27863"/>
                <a:gd name="connsiteY1" fmla="*/ 14577 h 15604"/>
                <a:gd name="connsiteX2" fmla="*/ 0 w 27863"/>
                <a:gd name="connsiteY2" fmla="*/ 1146 h 15604"/>
                <a:gd name="connsiteX3" fmla="*/ 2572 w 27863"/>
                <a:gd name="connsiteY3" fmla="*/ 1146 h 15604"/>
              </a:gdLst>
              <a:ahLst/>
              <a:cxnLst>
                <a:cxn ang="0">
                  <a:pos x="connsiteX0" y="connsiteY0"/>
                </a:cxn>
                <a:cxn ang="0">
                  <a:pos x="connsiteX1" y="connsiteY1"/>
                </a:cxn>
                <a:cxn ang="0">
                  <a:pos x="connsiteX2" y="connsiteY2"/>
                </a:cxn>
                <a:cxn ang="0">
                  <a:pos x="connsiteX3" y="connsiteY3"/>
                </a:cxn>
              </a:cxnLst>
              <a:rect l="l" t="t" r="r" b="b"/>
              <a:pathLst>
                <a:path w="27863" h="15604">
                  <a:moveTo>
                    <a:pt x="2572" y="1146"/>
                  </a:moveTo>
                  <a:cubicBezTo>
                    <a:pt x="-5048" y="17244"/>
                    <a:pt x="20002" y="16577"/>
                    <a:pt x="27527" y="14577"/>
                  </a:cubicBezTo>
                  <a:cubicBezTo>
                    <a:pt x="30956" y="-473"/>
                    <a:pt x="7239" y="-1521"/>
                    <a:pt x="0" y="1146"/>
                  </a:cubicBezTo>
                  <a:lnTo>
                    <a:pt x="2572" y="114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DC9D8F79-54AD-4B83-A003-F254BE7AC6FA}"/>
                </a:ext>
              </a:extLst>
            </p:cNvPr>
            <p:cNvSpPr/>
            <p:nvPr/>
          </p:nvSpPr>
          <p:spPr>
            <a:xfrm>
              <a:off x="7036927" y="3406932"/>
              <a:ext cx="14683" cy="16601"/>
            </a:xfrm>
            <a:custGeom>
              <a:avLst/>
              <a:gdLst>
                <a:gd name="connsiteX0" fmla="*/ 1380 w 14683"/>
                <a:gd name="connsiteY0" fmla="*/ 8542 h 16601"/>
                <a:gd name="connsiteX1" fmla="*/ 47 w 14683"/>
                <a:gd name="connsiteY1" fmla="*/ 14638 h 16601"/>
                <a:gd name="connsiteX2" fmla="*/ 13858 w 14683"/>
                <a:gd name="connsiteY2" fmla="*/ 446 h 16601"/>
                <a:gd name="connsiteX3" fmla="*/ 5381 w 14683"/>
                <a:gd name="connsiteY3" fmla="*/ 3875 h 16601"/>
                <a:gd name="connsiteX4" fmla="*/ 1380 w 14683"/>
                <a:gd name="connsiteY4" fmla="*/ 8542 h 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3" h="16601">
                  <a:moveTo>
                    <a:pt x="1380" y="8542"/>
                  </a:moveTo>
                  <a:cubicBezTo>
                    <a:pt x="237" y="10352"/>
                    <a:pt x="-144" y="12447"/>
                    <a:pt x="47" y="14638"/>
                  </a:cubicBezTo>
                  <a:cubicBezTo>
                    <a:pt x="8524" y="20924"/>
                    <a:pt x="17478" y="11018"/>
                    <a:pt x="13858" y="446"/>
                  </a:cubicBezTo>
                  <a:cubicBezTo>
                    <a:pt x="10143" y="-888"/>
                    <a:pt x="8048" y="922"/>
                    <a:pt x="5381" y="3875"/>
                  </a:cubicBezTo>
                  <a:lnTo>
                    <a:pt x="1380" y="854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47F5B3FF-0408-4CE3-8E43-97A1CA8A7848}"/>
                </a:ext>
              </a:extLst>
            </p:cNvPr>
            <p:cNvSpPr/>
            <p:nvPr/>
          </p:nvSpPr>
          <p:spPr>
            <a:xfrm>
              <a:off x="6992302" y="3415061"/>
              <a:ext cx="11906" cy="6699"/>
            </a:xfrm>
            <a:custGeom>
              <a:avLst/>
              <a:gdLst>
                <a:gd name="connsiteX0" fmla="*/ 5239 w 11906"/>
                <a:gd name="connsiteY0" fmla="*/ 413 h 6699"/>
                <a:gd name="connsiteX1" fmla="*/ 6763 w 11906"/>
                <a:gd name="connsiteY1" fmla="*/ 6700 h 6699"/>
                <a:gd name="connsiteX2" fmla="*/ 11906 w 11906"/>
                <a:gd name="connsiteY2" fmla="*/ 1080 h 6699"/>
                <a:gd name="connsiteX3" fmla="*/ 0 w 11906"/>
                <a:gd name="connsiteY3" fmla="*/ 509 h 6699"/>
                <a:gd name="connsiteX4" fmla="*/ 5239 w 11906"/>
                <a:gd name="connsiteY4" fmla="*/ 413 h 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6699">
                  <a:moveTo>
                    <a:pt x="5239" y="413"/>
                  </a:moveTo>
                  <a:cubicBezTo>
                    <a:pt x="4667" y="2985"/>
                    <a:pt x="5143" y="5081"/>
                    <a:pt x="6763" y="6700"/>
                  </a:cubicBezTo>
                  <a:cubicBezTo>
                    <a:pt x="12001" y="5652"/>
                    <a:pt x="10573" y="6605"/>
                    <a:pt x="11906" y="1080"/>
                  </a:cubicBezTo>
                  <a:cubicBezTo>
                    <a:pt x="8477" y="223"/>
                    <a:pt x="3334" y="-539"/>
                    <a:pt x="0" y="509"/>
                  </a:cubicBezTo>
                  <a:lnTo>
                    <a:pt x="5239" y="41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C0A13110-D527-46B8-BAFF-5F7521316B1A}"/>
                </a:ext>
              </a:extLst>
            </p:cNvPr>
            <p:cNvSpPr/>
            <p:nvPr/>
          </p:nvSpPr>
          <p:spPr>
            <a:xfrm>
              <a:off x="6962566" y="3376446"/>
              <a:ext cx="7827" cy="7554"/>
            </a:xfrm>
            <a:custGeom>
              <a:avLst/>
              <a:gdLst>
                <a:gd name="connsiteX0" fmla="*/ 779 w 7827"/>
                <a:gd name="connsiteY0" fmla="*/ 5500 h 7554"/>
                <a:gd name="connsiteX1" fmla="*/ 208 w 7827"/>
                <a:gd name="connsiteY1" fmla="*/ 7024 h 7554"/>
                <a:gd name="connsiteX2" fmla="*/ 7828 w 7827"/>
                <a:gd name="connsiteY2" fmla="*/ 261 h 7554"/>
                <a:gd name="connsiteX3" fmla="*/ 2113 w 7827"/>
                <a:gd name="connsiteY3" fmla="*/ 166 h 7554"/>
                <a:gd name="connsiteX4" fmla="*/ 779 w 7827"/>
                <a:gd name="connsiteY4" fmla="*/ 5500 h 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 h="7554">
                  <a:moveTo>
                    <a:pt x="779" y="5500"/>
                  </a:moveTo>
                  <a:cubicBezTo>
                    <a:pt x="684" y="6262"/>
                    <a:pt x="-459" y="5310"/>
                    <a:pt x="208" y="7024"/>
                  </a:cubicBezTo>
                  <a:cubicBezTo>
                    <a:pt x="3637" y="9215"/>
                    <a:pt x="7352" y="4167"/>
                    <a:pt x="7828" y="261"/>
                  </a:cubicBezTo>
                  <a:cubicBezTo>
                    <a:pt x="6113" y="166"/>
                    <a:pt x="3827" y="-215"/>
                    <a:pt x="2113" y="166"/>
                  </a:cubicBezTo>
                  <a:lnTo>
                    <a:pt x="779" y="550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1E135137-24D5-4CCC-8C96-D27FBFC98010}"/>
                </a:ext>
              </a:extLst>
            </p:cNvPr>
            <p:cNvSpPr/>
            <p:nvPr/>
          </p:nvSpPr>
          <p:spPr>
            <a:xfrm>
              <a:off x="6865586" y="3278200"/>
              <a:ext cx="6702" cy="11074"/>
            </a:xfrm>
            <a:custGeom>
              <a:avLst/>
              <a:gdLst>
                <a:gd name="connsiteX0" fmla="*/ 700 w 6702"/>
                <a:gd name="connsiteY0" fmla="*/ 6115 h 11074"/>
                <a:gd name="connsiteX1" fmla="*/ 129 w 6702"/>
                <a:gd name="connsiteY1" fmla="*/ 9258 h 11074"/>
                <a:gd name="connsiteX2" fmla="*/ 700 w 6702"/>
                <a:gd name="connsiteY2" fmla="*/ 876 h 11074"/>
                <a:gd name="connsiteX3" fmla="*/ 700 w 6702"/>
                <a:gd name="connsiteY3" fmla="*/ 6115 h 11074"/>
              </a:gdLst>
              <a:ahLst/>
              <a:cxnLst>
                <a:cxn ang="0">
                  <a:pos x="connsiteX0" y="connsiteY0"/>
                </a:cxn>
                <a:cxn ang="0">
                  <a:pos x="connsiteX1" y="connsiteY1"/>
                </a:cxn>
                <a:cxn ang="0">
                  <a:pos x="connsiteX2" y="connsiteY2"/>
                </a:cxn>
                <a:cxn ang="0">
                  <a:pos x="connsiteX3" y="connsiteY3"/>
                </a:cxn>
              </a:cxnLst>
              <a:rect l="l" t="t" r="r" b="b"/>
              <a:pathLst>
                <a:path w="6702" h="11074">
                  <a:moveTo>
                    <a:pt x="700" y="6115"/>
                  </a:moveTo>
                  <a:cubicBezTo>
                    <a:pt x="33" y="7067"/>
                    <a:pt x="-157" y="8115"/>
                    <a:pt x="129" y="9258"/>
                  </a:cubicBezTo>
                  <a:cubicBezTo>
                    <a:pt x="7749" y="17354"/>
                    <a:pt x="9749" y="-4553"/>
                    <a:pt x="700" y="876"/>
                  </a:cubicBezTo>
                  <a:lnTo>
                    <a:pt x="700" y="611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4D18F90A-E693-492C-93F8-72D4FC7807B0}"/>
                </a:ext>
              </a:extLst>
            </p:cNvPr>
            <p:cNvSpPr/>
            <p:nvPr/>
          </p:nvSpPr>
          <p:spPr>
            <a:xfrm>
              <a:off x="6798563" y="3305985"/>
              <a:ext cx="11629" cy="13941"/>
            </a:xfrm>
            <a:custGeom>
              <a:avLst/>
              <a:gdLst>
                <a:gd name="connsiteX0" fmla="*/ 3810 w 11629"/>
                <a:gd name="connsiteY0" fmla="*/ 6238 h 13941"/>
                <a:gd name="connsiteX1" fmla="*/ 10763 w 11629"/>
                <a:gd name="connsiteY1" fmla="*/ 3095 h 13941"/>
                <a:gd name="connsiteX2" fmla="*/ 0 w 11629"/>
                <a:gd name="connsiteY2" fmla="*/ 4714 h 13941"/>
                <a:gd name="connsiteX3" fmla="*/ 3810 w 11629"/>
                <a:gd name="connsiteY3" fmla="*/ 6238 h 13941"/>
              </a:gdLst>
              <a:ahLst/>
              <a:cxnLst>
                <a:cxn ang="0">
                  <a:pos x="connsiteX0" y="connsiteY0"/>
                </a:cxn>
                <a:cxn ang="0">
                  <a:pos x="connsiteX1" y="connsiteY1"/>
                </a:cxn>
                <a:cxn ang="0">
                  <a:pos x="connsiteX2" y="connsiteY2"/>
                </a:cxn>
                <a:cxn ang="0">
                  <a:pos x="connsiteX3" y="connsiteY3"/>
                </a:cxn>
              </a:cxnLst>
              <a:rect l="l" t="t" r="r" b="b"/>
              <a:pathLst>
                <a:path w="11629" h="13941">
                  <a:moveTo>
                    <a:pt x="3810" y="6238"/>
                  </a:moveTo>
                  <a:cubicBezTo>
                    <a:pt x="-3143" y="19573"/>
                    <a:pt x="15812" y="13668"/>
                    <a:pt x="10763" y="3095"/>
                  </a:cubicBezTo>
                  <a:cubicBezTo>
                    <a:pt x="8192" y="-2144"/>
                    <a:pt x="1619" y="-143"/>
                    <a:pt x="0" y="4714"/>
                  </a:cubicBezTo>
                  <a:lnTo>
                    <a:pt x="3810" y="6238"/>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E4A97641-178B-491A-8D5F-762B15FC58DB}"/>
                </a:ext>
              </a:extLst>
            </p:cNvPr>
            <p:cNvSpPr/>
            <p:nvPr/>
          </p:nvSpPr>
          <p:spPr>
            <a:xfrm>
              <a:off x="6761694" y="3331141"/>
              <a:ext cx="10108" cy="14214"/>
            </a:xfrm>
            <a:custGeom>
              <a:avLst/>
              <a:gdLst>
                <a:gd name="connsiteX0" fmla="*/ 293 w 10108"/>
                <a:gd name="connsiteY0" fmla="*/ 7466 h 14214"/>
                <a:gd name="connsiteX1" fmla="*/ 9913 w 10108"/>
                <a:gd name="connsiteY1" fmla="*/ 5180 h 14214"/>
                <a:gd name="connsiteX2" fmla="*/ 864 w 10108"/>
                <a:gd name="connsiteY2" fmla="*/ 4418 h 14214"/>
                <a:gd name="connsiteX3" fmla="*/ 293 w 10108"/>
                <a:gd name="connsiteY3" fmla="*/ 7466 h 14214"/>
              </a:gdLst>
              <a:ahLst/>
              <a:cxnLst>
                <a:cxn ang="0">
                  <a:pos x="connsiteX0" y="connsiteY0"/>
                </a:cxn>
                <a:cxn ang="0">
                  <a:pos x="connsiteX1" y="connsiteY1"/>
                </a:cxn>
                <a:cxn ang="0">
                  <a:pos x="connsiteX2" y="connsiteY2"/>
                </a:cxn>
                <a:cxn ang="0">
                  <a:pos x="connsiteX3" y="connsiteY3"/>
                </a:cxn>
              </a:cxnLst>
              <a:rect l="l" t="t" r="r" b="b"/>
              <a:pathLst>
                <a:path w="10108" h="14214">
                  <a:moveTo>
                    <a:pt x="293" y="7466"/>
                  </a:moveTo>
                  <a:cubicBezTo>
                    <a:pt x="-2184" y="17563"/>
                    <a:pt x="11913" y="15944"/>
                    <a:pt x="9913" y="5180"/>
                  </a:cubicBezTo>
                  <a:cubicBezTo>
                    <a:pt x="8770" y="-1297"/>
                    <a:pt x="2960" y="-1868"/>
                    <a:pt x="864" y="4418"/>
                  </a:cubicBezTo>
                  <a:lnTo>
                    <a:pt x="293" y="746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126C25A2-25C2-49C1-B0EA-BF687D464794}"/>
                </a:ext>
              </a:extLst>
            </p:cNvPr>
            <p:cNvSpPr/>
            <p:nvPr/>
          </p:nvSpPr>
          <p:spPr>
            <a:xfrm>
              <a:off x="7215758"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4C7DF595-98E1-4B2D-AC2F-8482A2562F31}"/>
                </a:ext>
              </a:extLst>
            </p:cNvPr>
            <p:cNvSpPr/>
            <p:nvPr/>
          </p:nvSpPr>
          <p:spPr>
            <a:xfrm>
              <a:off x="7146035" y="3505962"/>
              <a:ext cx="22098" cy="26098"/>
            </a:xfrm>
            <a:custGeom>
              <a:avLst/>
              <a:gdLst>
                <a:gd name="connsiteX0" fmla="*/ 22098 w 22098"/>
                <a:gd name="connsiteY0" fmla="*/ 13049 h 26098"/>
                <a:gd name="connsiteX1" fmla="*/ 11049 w 22098"/>
                <a:gd name="connsiteY1" fmla="*/ 26098 h 26098"/>
                <a:gd name="connsiteX2" fmla="*/ 0 w 22098"/>
                <a:gd name="connsiteY2" fmla="*/ 13049 h 26098"/>
                <a:gd name="connsiteX3" fmla="*/ 11049 w 22098"/>
                <a:gd name="connsiteY3" fmla="*/ 0 h 26098"/>
                <a:gd name="connsiteX4" fmla="*/ 22098 w 22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26098">
                  <a:moveTo>
                    <a:pt x="22098" y="13049"/>
                  </a:moveTo>
                  <a:cubicBezTo>
                    <a:pt x="22098" y="20288"/>
                    <a:pt x="17145" y="26098"/>
                    <a:pt x="11049" y="26098"/>
                  </a:cubicBezTo>
                  <a:cubicBezTo>
                    <a:pt x="4953" y="26098"/>
                    <a:pt x="0" y="20288"/>
                    <a:pt x="0" y="13049"/>
                  </a:cubicBezTo>
                  <a:cubicBezTo>
                    <a:pt x="0" y="5810"/>
                    <a:pt x="4953" y="0"/>
                    <a:pt x="11049" y="0"/>
                  </a:cubicBezTo>
                  <a:cubicBezTo>
                    <a:pt x="17145" y="0"/>
                    <a:pt x="22098" y="5810"/>
                    <a:pt x="22098" y="13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5BC5C890-B7BC-4483-835D-320653BA3664}"/>
                </a:ext>
              </a:extLst>
            </p:cNvPr>
            <p:cNvSpPr/>
            <p:nvPr/>
          </p:nvSpPr>
          <p:spPr>
            <a:xfrm>
              <a:off x="7141082" y="3475196"/>
              <a:ext cx="13716" cy="16192"/>
            </a:xfrm>
            <a:custGeom>
              <a:avLst/>
              <a:gdLst>
                <a:gd name="connsiteX0" fmla="*/ 13716 w 13716"/>
                <a:gd name="connsiteY0" fmla="*/ 8096 h 16192"/>
                <a:gd name="connsiteX1" fmla="*/ 6858 w 13716"/>
                <a:gd name="connsiteY1" fmla="*/ 16193 h 16192"/>
                <a:gd name="connsiteX2" fmla="*/ 0 w 13716"/>
                <a:gd name="connsiteY2" fmla="*/ 8096 h 16192"/>
                <a:gd name="connsiteX3" fmla="*/ 6858 w 13716"/>
                <a:gd name="connsiteY3" fmla="*/ 0 h 16192"/>
                <a:gd name="connsiteX4" fmla="*/ 13716 w 13716"/>
                <a:gd name="connsiteY4" fmla="*/ 8096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6192">
                  <a:moveTo>
                    <a:pt x="13716" y="8096"/>
                  </a:moveTo>
                  <a:cubicBezTo>
                    <a:pt x="13716" y="12573"/>
                    <a:pt x="10668" y="16193"/>
                    <a:pt x="6858" y="16193"/>
                  </a:cubicBezTo>
                  <a:cubicBezTo>
                    <a:pt x="3048" y="16193"/>
                    <a:pt x="0" y="12573"/>
                    <a:pt x="0" y="8096"/>
                  </a:cubicBezTo>
                  <a:cubicBezTo>
                    <a:pt x="0" y="3620"/>
                    <a:pt x="3048" y="0"/>
                    <a:pt x="6858" y="0"/>
                  </a:cubicBezTo>
                  <a:cubicBezTo>
                    <a:pt x="10668" y="0"/>
                    <a:pt x="13716" y="3620"/>
                    <a:pt x="13716" y="8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00">
              <a:extLst>
                <a:ext uri="{FF2B5EF4-FFF2-40B4-BE49-F238E27FC236}">
                  <a16:creationId xmlns:a16="http://schemas.microsoft.com/office/drawing/2014/main" id="{79A251C0-3092-4655-92DD-1D189E280DCF}"/>
                </a:ext>
              </a:extLst>
            </p:cNvPr>
            <p:cNvSpPr/>
            <p:nvPr/>
          </p:nvSpPr>
          <p:spPr>
            <a:xfrm>
              <a:off x="7106411" y="3480339"/>
              <a:ext cx="16287" cy="19240"/>
            </a:xfrm>
            <a:custGeom>
              <a:avLst/>
              <a:gdLst>
                <a:gd name="connsiteX0" fmla="*/ 16288 w 16287"/>
                <a:gd name="connsiteY0" fmla="*/ 9620 h 19240"/>
                <a:gd name="connsiteX1" fmla="*/ 8096 w 16287"/>
                <a:gd name="connsiteY1" fmla="*/ 19241 h 19240"/>
                <a:gd name="connsiteX2" fmla="*/ 0 w 16287"/>
                <a:gd name="connsiteY2" fmla="*/ 9620 h 19240"/>
                <a:gd name="connsiteX3" fmla="*/ 8192 w 16287"/>
                <a:gd name="connsiteY3" fmla="*/ 0 h 19240"/>
                <a:gd name="connsiteX4" fmla="*/ 16288 w 16287"/>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9240">
                  <a:moveTo>
                    <a:pt x="16288" y="9620"/>
                  </a:moveTo>
                  <a:cubicBezTo>
                    <a:pt x="16288" y="14954"/>
                    <a:pt x="12668" y="19241"/>
                    <a:pt x="8096" y="19241"/>
                  </a:cubicBezTo>
                  <a:cubicBezTo>
                    <a:pt x="3620" y="19241"/>
                    <a:pt x="0" y="14954"/>
                    <a:pt x="0" y="9620"/>
                  </a:cubicBezTo>
                  <a:cubicBezTo>
                    <a:pt x="0" y="4286"/>
                    <a:pt x="3620" y="0"/>
                    <a:pt x="8192" y="0"/>
                  </a:cubicBezTo>
                  <a:cubicBezTo>
                    <a:pt x="12668" y="0"/>
                    <a:pt x="16288" y="4286"/>
                    <a:pt x="16288"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84A24A31-FC96-4C1A-805C-5A0065264A8E}"/>
                </a:ext>
              </a:extLst>
            </p:cNvPr>
            <p:cNvSpPr/>
            <p:nvPr/>
          </p:nvSpPr>
          <p:spPr>
            <a:xfrm>
              <a:off x="7089171" y="3494151"/>
              <a:ext cx="12001" cy="14096"/>
            </a:xfrm>
            <a:custGeom>
              <a:avLst/>
              <a:gdLst>
                <a:gd name="connsiteX0" fmla="*/ 12002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2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2" y="7049"/>
                  </a:moveTo>
                  <a:cubicBezTo>
                    <a:pt x="12002" y="10954"/>
                    <a:pt x="9335" y="14097"/>
                    <a:pt x="6001" y="14097"/>
                  </a:cubicBezTo>
                  <a:cubicBezTo>
                    <a:pt x="2667" y="14097"/>
                    <a:pt x="0" y="10954"/>
                    <a:pt x="0" y="7049"/>
                  </a:cubicBezTo>
                  <a:cubicBezTo>
                    <a:pt x="0" y="3143"/>
                    <a:pt x="2667" y="0"/>
                    <a:pt x="6001" y="0"/>
                  </a:cubicBezTo>
                  <a:cubicBezTo>
                    <a:pt x="9335" y="0"/>
                    <a:pt x="12002" y="3143"/>
                    <a:pt x="12002"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6FB8928A-919B-4E90-AA12-065DE988AEC7}"/>
                </a:ext>
              </a:extLst>
            </p:cNvPr>
            <p:cNvSpPr/>
            <p:nvPr/>
          </p:nvSpPr>
          <p:spPr>
            <a:xfrm>
              <a:off x="7075740" y="3508247"/>
              <a:ext cx="13430" cy="15811"/>
            </a:xfrm>
            <a:custGeom>
              <a:avLst/>
              <a:gdLst>
                <a:gd name="connsiteX0" fmla="*/ 13430 w 13430"/>
                <a:gd name="connsiteY0" fmla="*/ 7906 h 15811"/>
                <a:gd name="connsiteX1" fmla="*/ 6668 w 13430"/>
                <a:gd name="connsiteY1" fmla="*/ 15811 h 15811"/>
                <a:gd name="connsiteX2" fmla="*/ 0 w 13430"/>
                <a:gd name="connsiteY2" fmla="*/ 7906 h 15811"/>
                <a:gd name="connsiteX3" fmla="*/ 6763 w 13430"/>
                <a:gd name="connsiteY3" fmla="*/ 0 h 15811"/>
                <a:gd name="connsiteX4" fmla="*/ 13430 w 13430"/>
                <a:gd name="connsiteY4" fmla="*/ 790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5811">
                  <a:moveTo>
                    <a:pt x="13430" y="7906"/>
                  </a:moveTo>
                  <a:cubicBezTo>
                    <a:pt x="13430" y="12287"/>
                    <a:pt x="10383" y="15811"/>
                    <a:pt x="6668" y="15811"/>
                  </a:cubicBezTo>
                  <a:cubicBezTo>
                    <a:pt x="2953" y="15811"/>
                    <a:pt x="0" y="12287"/>
                    <a:pt x="0" y="7906"/>
                  </a:cubicBezTo>
                  <a:cubicBezTo>
                    <a:pt x="0" y="3524"/>
                    <a:pt x="3048" y="0"/>
                    <a:pt x="6763" y="0"/>
                  </a:cubicBezTo>
                  <a:cubicBezTo>
                    <a:pt x="10383" y="0"/>
                    <a:pt x="13430" y="3524"/>
                    <a:pt x="13430" y="790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B9B6C0B4-1160-47BF-BB39-1450934BBC92}"/>
                </a:ext>
              </a:extLst>
            </p:cNvPr>
            <p:cNvSpPr/>
            <p:nvPr/>
          </p:nvSpPr>
          <p:spPr>
            <a:xfrm>
              <a:off x="7218996"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941DC75A-C2CB-48CF-86D2-B967B7694BD1}"/>
                </a:ext>
              </a:extLst>
            </p:cNvPr>
            <p:cNvSpPr/>
            <p:nvPr/>
          </p:nvSpPr>
          <p:spPr>
            <a:xfrm>
              <a:off x="7213186" y="3505962"/>
              <a:ext cx="10763" cy="12763"/>
            </a:xfrm>
            <a:custGeom>
              <a:avLst/>
              <a:gdLst>
                <a:gd name="connsiteX0" fmla="*/ 10763 w 10763"/>
                <a:gd name="connsiteY0" fmla="*/ 6382 h 12763"/>
                <a:gd name="connsiteX1" fmla="*/ 5334 w 10763"/>
                <a:gd name="connsiteY1" fmla="*/ 12763 h 12763"/>
                <a:gd name="connsiteX2" fmla="*/ 0 w 10763"/>
                <a:gd name="connsiteY2" fmla="*/ 6382 h 12763"/>
                <a:gd name="connsiteX3" fmla="*/ 5429 w 10763"/>
                <a:gd name="connsiteY3" fmla="*/ 0 h 12763"/>
                <a:gd name="connsiteX4" fmla="*/ 10763 w 10763"/>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2763">
                  <a:moveTo>
                    <a:pt x="10763" y="6382"/>
                  </a:moveTo>
                  <a:cubicBezTo>
                    <a:pt x="10763" y="9906"/>
                    <a:pt x="8382" y="12763"/>
                    <a:pt x="5334" y="12763"/>
                  </a:cubicBezTo>
                  <a:cubicBezTo>
                    <a:pt x="2381" y="12763"/>
                    <a:pt x="0" y="9906"/>
                    <a:pt x="0" y="6382"/>
                  </a:cubicBezTo>
                  <a:cubicBezTo>
                    <a:pt x="0" y="2857"/>
                    <a:pt x="2381" y="0"/>
                    <a:pt x="5429" y="0"/>
                  </a:cubicBezTo>
                  <a:cubicBezTo>
                    <a:pt x="8382" y="95"/>
                    <a:pt x="10763" y="2953"/>
                    <a:pt x="10763"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B8FAB048-8F02-4B6B-88AC-AFA5826874D9}"/>
                </a:ext>
              </a:extLst>
            </p:cNvPr>
            <p:cNvSpPr/>
            <p:nvPr/>
          </p:nvSpPr>
          <p:spPr>
            <a:xfrm>
              <a:off x="7203566" y="3485768"/>
              <a:ext cx="9525" cy="13906"/>
            </a:xfrm>
            <a:custGeom>
              <a:avLst/>
              <a:gdLst>
                <a:gd name="connsiteX0" fmla="*/ 0 w 9525"/>
                <a:gd name="connsiteY0" fmla="*/ 6953 h 13906"/>
                <a:gd name="connsiteX1" fmla="*/ 0 w 9525"/>
                <a:gd name="connsiteY1" fmla="*/ 13906 h 13906"/>
                <a:gd name="connsiteX2" fmla="*/ 0 w 9525"/>
                <a:gd name="connsiteY2" fmla="*/ 6953 h 13906"/>
                <a:gd name="connsiteX3" fmla="*/ 0 w 9525"/>
                <a:gd name="connsiteY3" fmla="*/ 0 h 13906"/>
                <a:gd name="connsiteX4" fmla="*/ 0 w 9525"/>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3906">
                  <a:moveTo>
                    <a:pt x="0" y="6953"/>
                  </a:moveTo>
                  <a:cubicBezTo>
                    <a:pt x="0" y="10763"/>
                    <a:pt x="0" y="13906"/>
                    <a:pt x="0" y="13906"/>
                  </a:cubicBezTo>
                  <a:cubicBezTo>
                    <a:pt x="0" y="13906"/>
                    <a:pt x="0" y="10858"/>
                    <a:pt x="0" y="6953"/>
                  </a:cubicBezTo>
                  <a:cubicBezTo>
                    <a:pt x="0" y="3143"/>
                    <a:pt x="0" y="0"/>
                    <a:pt x="0" y="0"/>
                  </a:cubicBezTo>
                  <a:cubicBezTo>
                    <a:pt x="0" y="0"/>
                    <a:pt x="0" y="3143"/>
                    <a:pt x="0" y="695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2C733D33-9214-4943-A5BC-B37F0DFD18CC}"/>
                </a:ext>
              </a:extLst>
            </p:cNvPr>
            <p:cNvSpPr/>
            <p:nvPr/>
          </p:nvSpPr>
          <p:spPr>
            <a:xfrm>
              <a:off x="7157084" y="3482054"/>
              <a:ext cx="20955" cy="24764"/>
            </a:xfrm>
            <a:custGeom>
              <a:avLst/>
              <a:gdLst>
                <a:gd name="connsiteX0" fmla="*/ 20955 w 20955"/>
                <a:gd name="connsiteY0" fmla="*/ 12382 h 24764"/>
                <a:gd name="connsiteX1" fmla="*/ 10478 w 20955"/>
                <a:gd name="connsiteY1" fmla="*/ 24765 h 24764"/>
                <a:gd name="connsiteX2" fmla="*/ 0 w 20955"/>
                <a:gd name="connsiteY2" fmla="*/ 12382 h 24764"/>
                <a:gd name="connsiteX3" fmla="*/ 10478 w 20955"/>
                <a:gd name="connsiteY3" fmla="*/ 0 h 24764"/>
                <a:gd name="connsiteX4" fmla="*/ 20955 w 20955"/>
                <a:gd name="connsiteY4" fmla="*/ 12382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4764">
                  <a:moveTo>
                    <a:pt x="20955" y="12382"/>
                  </a:moveTo>
                  <a:cubicBezTo>
                    <a:pt x="20955" y="19241"/>
                    <a:pt x="16288" y="24765"/>
                    <a:pt x="10478" y="24765"/>
                  </a:cubicBezTo>
                  <a:cubicBezTo>
                    <a:pt x="4667" y="24765"/>
                    <a:pt x="0" y="19241"/>
                    <a:pt x="0" y="12382"/>
                  </a:cubicBezTo>
                  <a:cubicBezTo>
                    <a:pt x="0" y="5525"/>
                    <a:pt x="4667" y="0"/>
                    <a:pt x="10478" y="0"/>
                  </a:cubicBezTo>
                  <a:cubicBezTo>
                    <a:pt x="16288" y="0"/>
                    <a:pt x="20955" y="5620"/>
                    <a:pt x="20955" y="12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150C6FE9-C27B-4DEA-9E3F-25FD4E44B9C3}"/>
                </a:ext>
              </a:extLst>
            </p:cNvPr>
            <p:cNvSpPr/>
            <p:nvPr/>
          </p:nvSpPr>
          <p:spPr>
            <a:xfrm>
              <a:off x="6637971" y="3561016"/>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574"/>
                    <a:pt x="19145" y="29146"/>
                    <a:pt x="12287" y="29146"/>
                  </a:cubicBezTo>
                  <a:cubicBezTo>
                    <a:pt x="5525" y="29146"/>
                    <a:pt x="0" y="22574"/>
                    <a:pt x="0" y="14573"/>
                  </a:cubicBezTo>
                  <a:cubicBezTo>
                    <a:pt x="0" y="6572"/>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EFEF937F-BDB3-44DE-8F85-73264D005769}"/>
                </a:ext>
              </a:extLst>
            </p:cNvPr>
            <p:cNvSpPr/>
            <p:nvPr/>
          </p:nvSpPr>
          <p:spPr>
            <a:xfrm>
              <a:off x="6696263" y="3558825"/>
              <a:ext cx="23908" cy="28289"/>
            </a:xfrm>
            <a:custGeom>
              <a:avLst/>
              <a:gdLst>
                <a:gd name="connsiteX0" fmla="*/ 23909 w 23908"/>
                <a:gd name="connsiteY0" fmla="*/ 14192 h 28289"/>
                <a:gd name="connsiteX1" fmla="*/ 11907 w 23908"/>
                <a:gd name="connsiteY1" fmla="*/ 28289 h 28289"/>
                <a:gd name="connsiteX2" fmla="*/ 1 w 23908"/>
                <a:gd name="connsiteY2" fmla="*/ 14097 h 28289"/>
                <a:gd name="connsiteX3" fmla="*/ 12003 w 23908"/>
                <a:gd name="connsiteY3" fmla="*/ 0 h 28289"/>
                <a:gd name="connsiteX4" fmla="*/ 23909 w 23908"/>
                <a:gd name="connsiteY4" fmla="*/ 14192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 h="28289">
                  <a:moveTo>
                    <a:pt x="23909" y="14192"/>
                  </a:moveTo>
                  <a:cubicBezTo>
                    <a:pt x="23909" y="22003"/>
                    <a:pt x="18575" y="28289"/>
                    <a:pt x="11907" y="28289"/>
                  </a:cubicBezTo>
                  <a:cubicBezTo>
                    <a:pt x="5335" y="28289"/>
                    <a:pt x="-94" y="21907"/>
                    <a:pt x="1" y="14097"/>
                  </a:cubicBezTo>
                  <a:cubicBezTo>
                    <a:pt x="1" y="6286"/>
                    <a:pt x="5335" y="0"/>
                    <a:pt x="12003" y="0"/>
                  </a:cubicBezTo>
                  <a:cubicBezTo>
                    <a:pt x="18575" y="0"/>
                    <a:pt x="23909" y="6382"/>
                    <a:pt x="23909"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3BD71AAC-BCC2-4E7D-AE07-59F37C7AAF7B}"/>
                </a:ext>
              </a:extLst>
            </p:cNvPr>
            <p:cNvSpPr/>
            <p:nvPr/>
          </p:nvSpPr>
          <p:spPr>
            <a:xfrm>
              <a:off x="6708070" y="3523487"/>
              <a:ext cx="5243" cy="6191"/>
            </a:xfrm>
            <a:custGeom>
              <a:avLst/>
              <a:gdLst>
                <a:gd name="connsiteX0" fmla="*/ 5244 w 5243"/>
                <a:gd name="connsiteY0" fmla="*/ 3143 h 6191"/>
                <a:gd name="connsiteX1" fmla="*/ 2577 w 5243"/>
                <a:gd name="connsiteY1" fmla="*/ 6191 h 6191"/>
                <a:gd name="connsiteX2" fmla="*/ 5 w 5243"/>
                <a:gd name="connsiteY2" fmla="*/ 3048 h 6191"/>
                <a:gd name="connsiteX3" fmla="*/ 2672 w 5243"/>
                <a:gd name="connsiteY3" fmla="*/ 0 h 6191"/>
                <a:gd name="connsiteX4" fmla="*/ 5244 w 5243"/>
                <a:gd name="connsiteY4" fmla="*/ 314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 h="6191">
                  <a:moveTo>
                    <a:pt x="5244" y="3143"/>
                  </a:moveTo>
                  <a:cubicBezTo>
                    <a:pt x="5244" y="4858"/>
                    <a:pt x="4101" y="6191"/>
                    <a:pt x="2577" y="6191"/>
                  </a:cubicBezTo>
                  <a:cubicBezTo>
                    <a:pt x="1148" y="6191"/>
                    <a:pt x="-90" y="4763"/>
                    <a:pt x="5" y="3048"/>
                  </a:cubicBezTo>
                  <a:cubicBezTo>
                    <a:pt x="5" y="1334"/>
                    <a:pt x="1148" y="0"/>
                    <a:pt x="2672" y="0"/>
                  </a:cubicBezTo>
                  <a:cubicBezTo>
                    <a:pt x="4006" y="95"/>
                    <a:pt x="5244" y="1429"/>
                    <a:pt x="5244" y="314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F4660DEB-F946-4DB6-A95D-9D5A2EFF69F2}"/>
                </a:ext>
              </a:extLst>
            </p:cNvPr>
            <p:cNvSpPr/>
            <p:nvPr/>
          </p:nvSpPr>
          <p:spPr>
            <a:xfrm>
              <a:off x="6724935" y="3493579"/>
              <a:ext cx="4571" cy="5524"/>
            </a:xfrm>
            <a:custGeom>
              <a:avLst/>
              <a:gdLst>
                <a:gd name="connsiteX0" fmla="*/ 4572 w 4571"/>
                <a:gd name="connsiteY0" fmla="*/ 2762 h 5524"/>
                <a:gd name="connsiteX1" fmla="*/ 2286 w 4571"/>
                <a:gd name="connsiteY1" fmla="*/ 5525 h 5524"/>
                <a:gd name="connsiteX2" fmla="*/ 0 w 4571"/>
                <a:gd name="connsiteY2" fmla="*/ 2762 h 5524"/>
                <a:gd name="connsiteX3" fmla="*/ 2286 w 4571"/>
                <a:gd name="connsiteY3" fmla="*/ 0 h 5524"/>
                <a:gd name="connsiteX4" fmla="*/ 4572 w 4571"/>
                <a:gd name="connsiteY4" fmla="*/ 2762 h 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524">
                  <a:moveTo>
                    <a:pt x="4572" y="2762"/>
                  </a:moveTo>
                  <a:cubicBezTo>
                    <a:pt x="4572" y="4286"/>
                    <a:pt x="3524" y="5525"/>
                    <a:pt x="2286" y="5525"/>
                  </a:cubicBezTo>
                  <a:cubicBezTo>
                    <a:pt x="1048" y="5525"/>
                    <a:pt x="0" y="4286"/>
                    <a:pt x="0" y="2762"/>
                  </a:cubicBezTo>
                  <a:cubicBezTo>
                    <a:pt x="0" y="1238"/>
                    <a:pt x="1048" y="0"/>
                    <a:pt x="2286" y="0"/>
                  </a:cubicBezTo>
                  <a:cubicBezTo>
                    <a:pt x="3524" y="0"/>
                    <a:pt x="4572" y="1238"/>
                    <a:pt x="4572" y="276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0034BDE2-EF52-472D-9BCA-67695610358C}"/>
                </a:ext>
              </a:extLst>
            </p:cNvPr>
            <p:cNvSpPr/>
            <p:nvPr/>
          </p:nvSpPr>
          <p:spPr>
            <a:xfrm>
              <a:off x="6736460" y="3470338"/>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0"/>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2">
              <a:extLst>
                <a:ext uri="{FF2B5EF4-FFF2-40B4-BE49-F238E27FC236}">
                  <a16:creationId xmlns:a16="http://schemas.microsoft.com/office/drawing/2014/main" id="{5CB4C4C8-3C26-40F2-B686-C1F75602D041}"/>
                </a:ext>
              </a:extLst>
            </p:cNvPr>
            <p:cNvSpPr/>
            <p:nvPr/>
          </p:nvSpPr>
          <p:spPr>
            <a:xfrm>
              <a:off x="6761606" y="3449002"/>
              <a:ext cx="14477" cy="17145"/>
            </a:xfrm>
            <a:custGeom>
              <a:avLst/>
              <a:gdLst>
                <a:gd name="connsiteX0" fmla="*/ 14478 w 14477"/>
                <a:gd name="connsiteY0" fmla="*/ 8573 h 17145"/>
                <a:gd name="connsiteX1" fmla="*/ 7239 w 14477"/>
                <a:gd name="connsiteY1" fmla="*/ 17145 h 17145"/>
                <a:gd name="connsiteX2" fmla="*/ 0 w 14477"/>
                <a:gd name="connsiteY2" fmla="*/ 8573 h 17145"/>
                <a:gd name="connsiteX3" fmla="*/ 7239 w 14477"/>
                <a:gd name="connsiteY3" fmla="*/ 0 h 17145"/>
                <a:gd name="connsiteX4" fmla="*/ 14478 w 14477"/>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5">
                  <a:moveTo>
                    <a:pt x="14478" y="8573"/>
                  </a:moveTo>
                  <a:cubicBezTo>
                    <a:pt x="14478" y="13335"/>
                    <a:pt x="11239" y="17145"/>
                    <a:pt x="7239" y="17145"/>
                  </a:cubicBezTo>
                  <a:cubicBezTo>
                    <a:pt x="3238" y="17145"/>
                    <a:pt x="0" y="13335"/>
                    <a:pt x="0" y="8573"/>
                  </a:cubicBezTo>
                  <a:cubicBezTo>
                    <a:pt x="0" y="3810"/>
                    <a:pt x="3238" y="0"/>
                    <a:pt x="7239" y="0"/>
                  </a:cubicBezTo>
                  <a:cubicBezTo>
                    <a:pt x="11239" y="0"/>
                    <a:pt x="14478" y="3810"/>
                    <a:pt x="14478" y="8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3">
              <a:extLst>
                <a:ext uri="{FF2B5EF4-FFF2-40B4-BE49-F238E27FC236}">
                  <a16:creationId xmlns:a16="http://schemas.microsoft.com/office/drawing/2014/main" id="{B25301AB-49D0-43B3-A202-8DDCA8F70272}"/>
                </a:ext>
              </a:extLst>
            </p:cNvPr>
            <p:cNvSpPr/>
            <p:nvPr/>
          </p:nvSpPr>
          <p:spPr>
            <a:xfrm>
              <a:off x="6766749" y="3430047"/>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4">
              <a:extLst>
                <a:ext uri="{FF2B5EF4-FFF2-40B4-BE49-F238E27FC236}">
                  <a16:creationId xmlns:a16="http://schemas.microsoft.com/office/drawing/2014/main" id="{7F6F2C41-1320-48D1-B697-4F036A2121A4}"/>
                </a:ext>
              </a:extLst>
            </p:cNvPr>
            <p:cNvSpPr/>
            <p:nvPr/>
          </p:nvSpPr>
          <p:spPr>
            <a:xfrm>
              <a:off x="6740746" y="3422618"/>
              <a:ext cx="24003" cy="28384"/>
            </a:xfrm>
            <a:custGeom>
              <a:avLst/>
              <a:gdLst>
                <a:gd name="connsiteX0" fmla="*/ 24003 w 24003"/>
                <a:gd name="connsiteY0" fmla="*/ 14192 h 28384"/>
                <a:gd name="connsiteX1" fmla="*/ 12001 w 24003"/>
                <a:gd name="connsiteY1" fmla="*/ 28384 h 28384"/>
                <a:gd name="connsiteX2" fmla="*/ 0 w 24003"/>
                <a:gd name="connsiteY2" fmla="*/ 14192 h 28384"/>
                <a:gd name="connsiteX3" fmla="*/ 12001 w 24003"/>
                <a:gd name="connsiteY3" fmla="*/ 0 h 28384"/>
                <a:gd name="connsiteX4" fmla="*/ 24003 w 24003"/>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 h="28384">
                  <a:moveTo>
                    <a:pt x="24003" y="14192"/>
                  </a:moveTo>
                  <a:cubicBezTo>
                    <a:pt x="24003" y="22003"/>
                    <a:pt x="18574" y="28384"/>
                    <a:pt x="12001" y="28384"/>
                  </a:cubicBezTo>
                  <a:cubicBezTo>
                    <a:pt x="5334" y="28384"/>
                    <a:pt x="0" y="22003"/>
                    <a:pt x="0" y="14192"/>
                  </a:cubicBezTo>
                  <a:cubicBezTo>
                    <a:pt x="0" y="6382"/>
                    <a:pt x="5429" y="0"/>
                    <a:pt x="12001" y="0"/>
                  </a:cubicBezTo>
                  <a:cubicBezTo>
                    <a:pt x="18669" y="95"/>
                    <a:pt x="24003" y="6382"/>
                    <a:pt x="24003"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15">
              <a:extLst>
                <a:ext uri="{FF2B5EF4-FFF2-40B4-BE49-F238E27FC236}">
                  <a16:creationId xmlns:a16="http://schemas.microsoft.com/office/drawing/2014/main" id="{9FEE6B74-34A1-4286-9FB1-7A1AD161AFD2}"/>
                </a:ext>
              </a:extLst>
            </p:cNvPr>
            <p:cNvSpPr/>
            <p:nvPr/>
          </p:nvSpPr>
          <p:spPr>
            <a:xfrm>
              <a:off x="6520814" y="3541107"/>
              <a:ext cx="16383" cy="19242"/>
            </a:xfrm>
            <a:custGeom>
              <a:avLst/>
              <a:gdLst>
                <a:gd name="connsiteX0" fmla="*/ 16383 w 16383"/>
                <a:gd name="connsiteY0" fmla="*/ 9622 h 19242"/>
                <a:gd name="connsiteX1" fmla="*/ 8192 w 16383"/>
                <a:gd name="connsiteY1" fmla="*/ 19242 h 19242"/>
                <a:gd name="connsiteX2" fmla="*/ 0 w 16383"/>
                <a:gd name="connsiteY2" fmla="*/ 9622 h 19242"/>
                <a:gd name="connsiteX3" fmla="*/ 8192 w 16383"/>
                <a:gd name="connsiteY3" fmla="*/ 2 h 19242"/>
                <a:gd name="connsiteX4" fmla="*/ 16383 w 16383"/>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2">
                  <a:moveTo>
                    <a:pt x="16383" y="9622"/>
                  </a:moveTo>
                  <a:cubicBezTo>
                    <a:pt x="16383" y="14956"/>
                    <a:pt x="12763" y="19242"/>
                    <a:pt x="8192" y="19242"/>
                  </a:cubicBezTo>
                  <a:cubicBezTo>
                    <a:pt x="3715" y="19242"/>
                    <a:pt x="0" y="14956"/>
                    <a:pt x="0" y="9622"/>
                  </a:cubicBezTo>
                  <a:cubicBezTo>
                    <a:pt x="0" y="4288"/>
                    <a:pt x="3619" y="2"/>
                    <a:pt x="8192" y="2"/>
                  </a:cubicBezTo>
                  <a:cubicBezTo>
                    <a:pt x="12668" y="-94"/>
                    <a:pt x="16383" y="4288"/>
                    <a:pt x="16383" y="962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16">
              <a:extLst>
                <a:ext uri="{FF2B5EF4-FFF2-40B4-BE49-F238E27FC236}">
                  <a16:creationId xmlns:a16="http://schemas.microsoft.com/office/drawing/2014/main" id="{E76EF38B-1072-44EC-AF2B-50A5243F0A6C}"/>
                </a:ext>
              </a:extLst>
            </p:cNvPr>
            <p:cNvSpPr/>
            <p:nvPr/>
          </p:nvSpPr>
          <p:spPr>
            <a:xfrm>
              <a:off x="6486429" y="3560254"/>
              <a:ext cx="7715" cy="9144"/>
            </a:xfrm>
            <a:custGeom>
              <a:avLst/>
              <a:gdLst>
                <a:gd name="connsiteX0" fmla="*/ 7715 w 7715"/>
                <a:gd name="connsiteY0" fmla="*/ 4572 h 9144"/>
                <a:gd name="connsiteX1" fmla="*/ 3810 w 7715"/>
                <a:gd name="connsiteY1" fmla="*/ 9144 h 9144"/>
                <a:gd name="connsiteX2" fmla="*/ 0 w 7715"/>
                <a:gd name="connsiteY2" fmla="*/ 4572 h 9144"/>
                <a:gd name="connsiteX3" fmla="*/ 3905 w 7715"/>
                <a:gd name="connsiteY3" fmla="*/ 0 h 9144"/>
                <a:gd name="connsiteX4" fmla="*/ 7715 w 7715"/>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 h="9144">
                  <a:moveTo>
                    <a:pt x="7715" y="4572"/>
                  </a:moveTo>
                  <a:cubicBezTo>
                    <a:pt x="7715" y="7049"/>
                    <a:pt x="6001" y="9144"/>
                    <a:pt x="3810" y="9144"/>
                  </a:cubicBezTo>
                  <a:cubicBezTo>
                    <a:pt x="1714" y="9144"/>
                    <a:pt x="0" y="7144"/>
                    <a:pt x="0" y="4572"/>
                  </a:cubicBezTo>
                  <a:cubicBezTo>
                    <a:pt x="0" y="2096"/>
                    <a:pt x="1714" y="0"/>
                    <a:pt x="3905" y="0"/>
                  </a:cubicBezTo>
                  <a:cubicBezTo>
                    <a:pt x="6001" y="0"/>
                    <a:pt x="7715" y="2096"/>
                    <a:pt x="7715"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17">
              <a:extLst>
                <a:ext uri="{FF2B5EF4-FFF2-40B4-BE49-F238E27FC236}">
                  <a16:creationId xmlns:a16="http://schemas.microsoft.com/office/drawing/2014/main" id="{C694FC2E-8B3F-4030-88A3-41D0E75A9F40}"/>
                </a:ext>
              </a:extLst>
            </p:cNvPr>
            <p:cNvSpPr/>
            <p:nvPr/>
          </p:nvSpPr>
          <p:spPr>
            <a:xfrm>
              <a:off x="6323837" y="3584162"/>
              <a:ext cx="7620" cy="9048"/>
            </a:xfrm>
            <a:custGeom>
              <a:avLst/>
              <a:gdLst>
                <a:gd name="connsiteX0" fmla="*/ 7620 w 7620"/>
                <a:gd name="connsiteY0" fmla="*/ 4572 h 9048"/>
                <a:gd name="connsiteX1" fmla="*/ 3810 w 7620"/>
                <a:gd name="connsiteY1" fmla="*/ 9049 h 9048"/>
                <a:gd name="connsiteX2" fmla="*/ 0 w 7620"/>
                <a:gd name="connsiteY2" fmla="*/ 4477 h 9048"/>
                <a:gd name="connsiteX3" fmla="*/ 3810 w 7620"/>
                <a:gd name="connsiteY3" fmla="*/ 0 h 9048"/>
                <a:gd name="connsiteX4" fmla="*/ 7620 w 7620"/>
                <a:gd name="connsiteY4" fmla="*/ 4572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048">
                  <a:moveTo>
                    <a:pt x="7620" y="4572"/>
                  </a:moveTo>
                  <a:cubicBezTo>
                    <a:pt x="7620" y="7048"/>
                    <a:pt x="5905" y="9049"/>
                    <a:pt x="3810" y="9049"/>
                  </a:cubicBezTo>
                  <a:cubicBezTo>
                    <a:pt x="1715" y="9049"/>
                    <a:pt x="0" y="7048"/>
                    <a:pt x="0" y="4477"/>
                  </a:cubicBezTo>
                  <a:cubicBezTo>
                    <a:pt x="0" y="2000"/>
                    <a:pt x="1715" y="0"/>
                    <a:pt x="3810" y="0"/>
                  </a:cubicBezTo>
                  <a:cubicBezTo>
                    <a:pt x="5905" y="95"/>
                    <a:pt x="7620" y="2095"/>
                    <a:pt x="762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18">
              <a:extLst>
                <a:ext uri="{FF2B5EF4-FFF2-40B4-BE49-F238E27FC236}">
                  <a16:creationId xmlns:a16="http://schemas.microsoft.com/office/drawing/2014/main" id="{E905A31A-8C43-46C7-A09A-9D361782A706}"/>
                </a:ext>
              </a:extLst>
            </p:cNvPr>
            <p:cNvSpPr/>
            <p:nvPr/>
          </p:nvSpPr>
          <p:spPr>
            <a:xfrm>
              <a:off x="6308403" y="3564540"/>
              <a:ext cx="8861" cy="10477"/>
            </a:xfrm>
            <a:custGeom>
              <a:avLst/>
              <a:gdLst>
                <a:gd name="connsiteX0" fmla="*/ 8861 w 8861"/>
                <a:gd name="connsiteY0" fmla="*/ 5239 h 10477"/>
                <a:gd name="connsiteX1" fmla="*/ 4385 w 8861"/>
                <a:gd name="connsiteY1" fmla="*/ 10478 h 10477"/>
                <a:gd name="connsiteX2" fmla="*/ 3 w 8861"/>
                <a:gd name="connsiteY2" fmla="*/ 5239 h 10477"/>
                <a:gd name="connsiteX3" fmla="*/ 4480 w 8861"/>
                <a:gd name="connsiteY3" fmla="*/ 0 h 10477"/>
                <a:gd name="connsiteX4" fmla="*/ 8861 w 8861"/>
                <a:gd name="connsiteY4" fmla="*/ 5239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 h="10477">
                  <a:moveTo>
                    <a:pt x="8861" y="5239"/>
                  </a:moveTo>
                  <a:cubicBezTo>
                    <a:pt x="8861" y="8096"/>
                    <a:pt x="6861" y="10478"/>
                    <a:pt x="4385" y="10478"/>
                  </a:cubicBezTo>
                  <a:cubicBezTo>
                    <a:pt x="1908" y="10478"/>
                    <a:pt x="-92" y="8096"/>
                    <a:pt x="3" y="5239"/>
                  </a:cubicBezTo>
                  <a:cubicBezTo>
                    <a:pt x="3" y="2381"/>
                    <a:pt x="2003" y="0"/>
                    <a:pt x="4480" y="0"/>
                  </a:cubicBezTo>
                  <a:cubicBezTo>
                    <a:pt x="6861" y="0"/>
                    <a:pt x="8861" y="2381"/>
                    <a:pt x="8861" y="5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19">
              <a:extLst>
                <a:ext uri="{FF2B5EF4-FFF2-40B4-BE49-F238E27FC236}">
                  <a16:creationId xmlns:a16="http://schemas.microsoft.com/office/drawing/2014/main" id="{B2C3B462-7AA6-4FA2-8BCC-26D8CA0EBFB3}"/>
                </a:ext>
              </a:extLst>
            </p:cNvPr>
            <p:cNvSpPr/>
            <p:nvPr/>
          </p:nvSpPr>
          <p:spPr>
            <a:xfrm>
              <a:off x="6291262" y="3555490"/>
              <a:ext cx="17145" cy="20194"/>
            </a:xfrm>
            <a:custGeom>
              <a:avLst/>
              <a:gdLst>
                <a:gd name="connsiteX0" fmla="*/ 17145 w 17145"/>
                <a:gd name="connsiteY0" fmla="*/ 10098 h 20194"/>
                <a:gd name="connsiteX1" fmla="*/ 8572 w 17145"/>
                <a:gd name="connsiteY1" fmla="*/ 20194 h 20194"/>
                <a:gd name="connsiteX2" fmla="*/ 0 w 17145"/>
                <a:gd name="connsiteY2" fmla="*/ 10098 h 20194"/>
                <a:gd name="connsiteX3" fmla="*/ 8572 w 17145"/>
                <a:gd name="connsiteY3" fmla="*/ 1 h 20194"/>
                <a:gd name="connsiteX4" fmla="*/ 17145 w 17145"/>
                <a:gd name="connsiteY4" fmla="*/ 10098 h 2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0194">
                  <a:moveTo>
                    <a:pt x="17145" y="10098"/>
                  </a:moveTo>
                  <a:cubicBezTo>
                    <a:pt x="17145" y="15718"/>
                    <a:pt x="13335" y="20194"/>
                    <a:pt x="8572" y="20194"/>
                  </a:cubicBezTo>
                  <a:cubicBezTo>
                    <a:pt x="3810" y="20194"/>
                    <a:pt x="0" y="15622"/>
                    <a:pt x="0" y="10098"/>
                  </a:cubicBezTo>
                  <a:cubicBezTo>
                    <a:pt x="0" y="4478"/>
                    <a:pt x="3810" y="1"/>
                    <a:pt x="8572" y="1"/>
                  </a:cubicBezTo>
                  <a:cubicBezTo>
                    <a:pt x="13240" y="-94"/>
                    <a:pt x="17145" y="4478"/>
                    <a:pt x="17145" y="10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
              <a:extLst>
                <a:ext uri="{FF2B5EF4-FFF2-40B4-BE49-F238E27FC236}">
                  <a16:creationId xmlns:a16="http://schemas.microsoft.com/office/drawing/2014/main" id="{853CB2B2-9CE0-4B6C-BE94-FCB30B8AF38D}"/>
                </a:ext>
              </a:extLst>
            </p:cNvPr>
            <p:cNvSpPr/>
            <p:nvPr/>
          </p:nvSpPr>
          <p:spPr>
            <a:xfrm>
              <a:off x="6356412" y="3540823"/>
              <a:ext cx="16383" cy="19240"/>
            </a:xfrm>
            <a:custGeom>
              <a:avLst/>
              <a:gdLst>
                <a:gd name="connsiteX0" fmla="*/ 16383 w 16383"/>
                <a:gd name="connsiteY0" fmla="*/ 9620 h 19240"/>
                <a:gd name="connsiteX1" fmla="*/ 8192 w 16383"/>
                <a:gd name="connsiteY1" fmla="*/ 19240 h 19240"/>
                <a:gd name="connsiteX2" fmla="*/ 0 w 16383"/>
                <a:gd name="connsiteY2" fmla="*/ 9620 h 19240"/>
                <a:gd name="connsiteX3" fmla="*/ 8192 w 16383"/>
                <a:gd name="connsiteY3" fmla="*/ 0 h 19240"/>
                <a:gd name="connsiteX4" fmla="*/ 16383 w 16383"/>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0">
                  <a:moveTo>
                    <a:pt x="16383" y="9620"/>
                  </a:moveTo>
                  <a:cubicBezTo>
                    <a:pt x="16383" y="14954"/>
                    <a:pt x="12763" y="19240"/>
                    <a:pt x="8192" y="19240"/>
                  </a:cubicBezTo>
                  <a:cubicBezTo>
                    <a:pt x="3715" y="19240"/>
                    <a:pt x="0" y="14954"/>
                    <a:pt x="0" y="9620"/>
                  </a:cubicBezTo>
                  <a:cubicBezTo>
                    <a:pt x="0" y="4286"/>
                    <a:pt x="3620" y="0"/>
                    <a:pt x="8192" y="0"/>
                  </a:cubicBezTo>
                  <a:cubicBezTo>
                    <a:pt x="12763" y="0"/>
                    <a:pt x="16383" y="4286"/>
                    <a:pt x="16383"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1">
              <a:extLst>
                <a:ext uri="{FF2B5EF4-FFF2-40B4-BE49-F238E27FC236}">
                  <a16:creationId xmlns:a16="http://schemas.microsoft.com/office/drawing/2014/main" id="{E8BBEBD4-24E3-4A3F-8568-259F6D352089}"/>
                </a:ext>
              </a:extLst>
            </p:cNvPr>
            <p:cNvSpPr/>
            <p:nvPr/>
          </p:nvSpPr>
          <p:spPr>
            <a:xfrm>
              <a:off x="6364604" y="3517674"/>
              <a:ext cx="7239" cy="8385"/>
            </a:xfrm>
            <a:custGeom>
              <a:avLst/>
              <a:gdLst>
                <a:gd name="connsiteX0" fmla="*/ 7239 w 7239"/>
                <a:gd name="connsiteY0" fmla="*/ 4194 h 8385"/>
                <a:gd name="connsiteX1" fmla="*/ 3620 w 7239"/>
                <a:gd name="connsiteY1" fmla="*/ 8385 h 8385"/>
                <a:gd name="connsiteX2" fmla="*/ 0 w 7239"/>
                <a:gd name="connsiteY2" fmla="*/ 4194 h 8385"/>
                <a:gd name="connsiteX3" fmla="*/ 3620 w 7239"/>
                <a:gd name="connsiteY3" fmla="*/ 3 h 8385"/>
                <a:gd name="connsiteX4" fmla="*/ 7239 w 7239"/>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8385">
                  <a:moveTo>
                    <a:pt x="7239" y="4194"/>
                  </a:moveTo>
                  <a:cubicBezTo>
                    <a:pt x="7239" y="6576"/>
                    <a:pt x="5620" y="8385"/>
                    <a:pt x="3620" y="8385"/>
                  </a:cubicBezTo>
                  <a:cubicBezTo>
                    <a:pt x="1619" y="8385"/>
                    <a:pt x="0" y="6480"/>
                    <a:pt x="0" y="4194"/>
                  </a:cubicBezTo>
                  <a:cubicBezTo>
                    <a:pt x="0" y="1813"/>
                    <a:pt x="1619" y="3"/>
                    <a:pt x="3620" y="3"/>
                  </a:cubicBezTo>
                  <a:cubicBezTo>
                    <a:pt x="5620" y="-92"/>
                    <a:pt x="7239" y="1813"/>
                    <a:pt x="7239"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EAB38DE1-31A7-46DB-B5C6-7C5B3AB6A25A}"/>
                </a:ext>
              </a:extLst>
            </p:cNvPr>
            <p:cNvSpPr/>
            <p:nvPr/>
          </p:nvSpPr>
          <p:spPr>
            <a:xfrm>
              <a:off x="6351364" y="3495863"/>
              <a:ext cx="10382" cy="12194"/>
            </a:xfrm>
            <a:custGeom>
              <a:avLst/>
              <a:gdLst>
                <a:gd name="connsiteX0" fmla="*/ 10382 w 10382"/>
                <a:gd name="connsiteY0" fmla="*/ 6098 h 12194"/>
                <a:gd name="connsiteX1" fmla="*/ 5144 w 10382"/>
                <a:gd name="connsiteY1" fmla="*/ 12194 h 12194"/>
                <a:gd name="connsiteX2" fmla="*/ 0 w 10382"/>
                <a:gd name="connsiteY2" fmla="*/ 6098 h 12194"/>
                <a:gd name="connsiteX3" fmla="*/ 5239 w 10382"/>
                <a:gd name="connsiteY3" fmla="*/ 2 h 12194"/>
                <a:gd name="connsiteX4" fmla="*/ 10382 w 10382"/>
                <a:gd name="connsiteY4" fmla="*/ 6098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94">
                  <a:moveTo>
                    <a:pt x="10382" y="6098"/>
                  </a:moveTo>
                  <a:cubicBezTo>
                    <a:pt x="10382" y="9527"/>
                    <a:pt x="8096" y="12194"/>
                    <a:pt x="5144" y="12194"/>
                  </a:cubicBezTo>
                  <a:cubicBezTo>
                    <a:pt x="2286" y="12194"/>
                    <a:pt x="0" y="9432"/>
                    <a:pt x="0" y="6098"/>
                  </a:cubicBezTo>
                  <a:cubicBezTo>
                    <a:pt x="0" y="2669"/>
                    <a:pt x="2286" y="2"/>
                    <a:pt x="5239" y="2"/>
                  </a:cubicBezTo>
                  <a:cubicBezTo>
                    <a:pt x="8096" y="-93"/>
                    <a:pt x="10382" y="2669"/>
                    <a:pt x="10382" y="6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CD33453A-3F03-4AF8-8F9E-C0A7DCA4AA2C}"/>
                </a:ext>
              </a:extLst>
            </p:cNvPr>
            <p:cNvSpPr/>
            <p:nvPr/>
          </p:nvSpPr>
          <p:spPr>
            <a:xfrm>
              <a:off x="6339934" y="3493101"/>
              <a:ext cx="15620" cy="18480"/>
            </a:xfrm>
            <a:custGeom>
              <a:avLst/>
              <a:gdLst>
                <a:gd name="connsiteX0" fmla="*/ 15621 w 15620"/>
                <a:gd name="connsiteY0" fmla="*/ 9241 h 18480"/>
                <a:gd name="connsiteX1" fmla="*/ 7810 w 15620"/>
                <a:gd name="connsiteY1" fmla="*/ 18480 h 18480"/>
                <a:gd name="connsiteX2" fmla="*/ 0 w 15620"/>
                <a:gd name="connsiteY2" fmla="*/ 9241 h 18480"/>
                <a:gd name="connsiteX3" fmla="*/ 7810 w 15620"/>
                <a:gd name="connsiteY3" fmla="*/ 2 h 18480"/>
                <a:gd name="connsiteX4" fmla="*/ 15621 w 15620"/>
                <a:gd name="connsiteY4" fmla="*/ 9241 h 1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480">
                  <a:moveTo>
                    <a:pt x="15621" y="9241"/>
                  </a:moveTo>
                  <a:cubicBezTo>
                    <a:pt x="15621" y="14384"/>
                    <a:pt x="12097" y="18480"/>
                    <a:pt x="7810" y="18480"/>
                  </a:cubicBezTo>
                  <a:cubicBezTo>
                    <a:pt x="3524" y="18480"/>
                    <a:pt x="0" y="14289"/>
                    <a:pt x="0" y="9241"/>
                  </a:cubicBezTo>
                  <a:cubicBezTo>
                    <a:pt x="0" y="4097"/>
                    <a:pt x="3524" y="2"/>
                    <a:pt x="7810" y="2"/>
                  </a:cubicBezTo>
                  <a:cubicBezTo>
                    <a:pt x="12097" y="-94"/>
                    <a:pt x="15621" y="4097"/>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988AAB6C-076C-42FE-8535-A53582D4137F}"/>
                </a:ext>
              </a:extLst>
            </p:cNvPr>
            <p:cNvSpPr/>
            <p:nvPr/>
          </p:nvSpPr>
          <p:spPr>
            <a:xfrm>
              <a:off x="6361651" y="3575780"/>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684E7EF9-CA9E-4E64-83A8-6E929B1D5282}"/>
                </a:ext>
              </a:extLst>
            </p:cNvPr>
            <p:cNvSpPr/>
            <p:nvPr/>
          </p:nvSpPr>
          <p:spPr>
            <a:xfrm>
              <a:off x="6409276" y="3575208"/>
              <a:ext cx="9715" cy="11430"/>
            </a:xfrm>
            <a:custGeom>
              <a:avLst/>
              <a:gdLst>
                <a:gd name="connsiteX0" fmla="*/ 9716 w 9715"/>
                <a:gd name="connsiteY0" fmla="*/ 5715 h 11430"/>
                <a:gd name="connsiteX1" fmla="*/ 4858 w 9715"/>
                <a:gd name="connsiteY1" fmla="*/ 11430 h 11430"/>
                <a:gd name="connsiteX2" fmla="*/ 0 w 9715"/>
                <a:gd name="connsiteY2" fmla="*/ 5715 h 11430"/>
                <a:gd name="connsiteX3" fmla="*/ 4858 w 9715"/>
                <a:gd name="connsiteY3" fmla="*/ 0 h 11430"/>
                <a:gd name="connsiteX4" fmla="*/ 9716 w 971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11430">
                  <a:moveTo>
                    <a:pt x="9716" y="5715"/>
                  </a:moveTo>
                  <a:cubicBezTo>
                    <a:pt x="9716" y="8858"/>
                    <a:pt x="7525" y="11430"/>
                    <a:pt x="4858" y="11430"/>
                  </a:cubicBezTo>
                  <a:cubicBezTo>
                    <a:pt x="2191" y="11430"/>
                    <a:pt x="0" y="8858"/>
                    <a:pt x="0" y="5715"/>
                  </a:cubicBezTo>
                  <a:cubicBezTo>
                    <a:pt x="0" y="2572"/>
                    <a:pt x="2191" y="0"/>
                    <a:pt x="4858" y="0"/>
                  </a:cubicBezTo>
                  <a:cubicBezTo>
                    <a:pt x="7620" y="0"/>
                    <a:pt x="9716" y="2572"/>
                    <a:pt x="9716" y="5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49756B7D-7981-49D5-81DA-59E6C1C7D658}"/>
                </a:ext>
              </a:extLst>
            </p:cNvPr>
            <p:cNvSpPr/>
            <p:nvPr/>
          </p:nvSpPr>
          <p:spPr>
            <a:xfrm>
              <a:off x="6457378" y="3481006"/>
              <a:ext cx="14858" cy="17621"/>
            </a:xfrm>
            <a:custGeom>
              <a:avLst/>
              <a:gdLst>
                <a:gd name="connsiteX0" fmla="*/ 14859 w 14858"/>
                <a:gd name="connsiteY0" fmla="*/ 8858 h 17621"/>
                <a:gd name="connsiteX1" fmla="*/ 7429 w 14858"/>
                <a:gd name="connsiteY1" fmla="*/ 17621 h 17621"/>
                <a:gd name="connsiteX2" fmla="*/ 0 w 14858"/>
                <a:gd name="connsiteY2" fmla="*/ 8763 h 17621"/>
                <a:gd name="connsiteX3" fmla="*/ 7429 w 14858"/>
                <a:gd name="connsiteY3" fmla="*/ 0 h 17621"/>
                <a:gd name="connsiteX4" fmla="*/ 14859 w 14858"/>
                <a:gd name="connsiteY4" fmla="*/ 8858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621">
                  <a:moveTo>
                    <a:pt x="14859" y="8858"/>
                  </a:moveTo>
                  <a:cubicBezTo>
                    <a:pt x="14859" y="13716"/>
                    <a:pt x="11525" y="17621"/>
                    <a:pt x="7429" y="17621"/>
                  </a:cubicBezTo>
                  <a:cubicBezTo>
                    <a:pt x="3334" y="17621"/>
                    <a:pt x="0" y="13716"/>
                    <a:pt x="0" y="8763"/>
                  </a:cubicBezTo>
                  <a:cubicBezTo>
                    <a:pt x="0" y="3905"/>
                    <a:pt x="3334" y="0"/>
                    <a:pt x="7429" y="0"/>
                  </a:cubicBezTo>
                  <a:cubicBezTo>
                    <a:pt x="11525" y="95"/>
                    <a:pt x="14859" y="4001"/>
                    <a:pt x="14859"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A236B4FC-B9B1-4356-BD5C-FA7D6E6EF4B4}"/>
                </a:ext>
              </a:extLst>
            </p:cNvPr>
            <p:cNvSpPr/>
            <p:nvPr/>
          </p:nvSpPr>
          <p:spPr>
            <a:xfrm>
              <a:off x="6520909" y="3447287"/>
              <a:ext cx="7810" cy="9144"/>
            </a:xfrm>
            <a:custGeom>
              <a:avLst/>
              <a:gdLst>
                <a:gd name="connsiteX0" fmla="*/ 7810 w 7810"/>
                <a:gd name="connsiteY0" fmla="*/ 4572 h 9144"/>
                <a:gd name="connsiteX1" fmla="*/ 3905 w 7810"/>
                <a:gd name="connsiteY1" fmla="*/ 9144 h 9144"/>
                <a:gd name="connsiteX2" fmla="*/ 0 w 7810"/>
                <a:gd name="connsiteY2" fmla="*/ 4572 h 9144"/>
                <a:gd name="connsiteX3" fmla="*/ 3905 w 7810"/>
                <a:gd name="connsiteY3" fmla="*/ 0 h 9144"/>
                <a:gd name="connsiteX4" fmla="*/ 7810 w 7810"/>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144">
                  <a:moveTo>
                    <a:pt x="7810" y="4572"/>
                  </a:moveTo>
                  <a:cubicBezTo>
                    <a:pt x="7810" y="7144"/>
                    <a:pt x="6096" y="9144"/>
                    <a:pt x="3905" y="9144"/>
                  </a:cubicBezTo>
                  <a:cubicBezTo>
                    <a:pt x="1714" y="9144"/>
                    <a:pt x="0" y="7049"/>
                    <a:pt x="0" y="4572"/>
                  </a:cubicBezTo>
                  <a:cubicBezTo>
                    <a:pt x="0" y="2000"/>
                    <a:pt x="1714" y="0"/>
                    <a:pt x="3905" y="0"/>
                  </a:cubicBezTo>
                  <a:cubicBezTo>
                    <a:pt x="6096" y="0"/>
                    <a:pt x="7810" y="2000"/>
                    <a:pt x="781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1AE01C3C-6711-4339-8E73-71F3C93E534C}"/>
                </a:ext>
              </a:extLst>
            </p:cNvPr>
            <p:cNvSpPr/>
            <p:nvPr/>
          </p:nvSpPr>
          <p:spPr>
            <a:xfrm>
              <a:off x="6500716" y="3430428"/>
              <a:ext cx="8191" cy="9715"/>
            </a:xfrm>
            <a:custGeom>
              <a:avLst/>
              <a:gdLst>
                <a:gd name="connsiteX0" fmla="*/ 8192 w 8191"/>
                <a:gd name="connsiteY0" fmla="*/ 4858 h 9715"/>
                <a:gd name="connsiteX1" fmla="*/ 4096 w 8191"/>
                <a:gd name="connsiteY1" fmla="*/ 9715 h 9715"/>
                <a:gd name="connsiteX2" fmla="*/ 0 w 8191"/>
                <a:gd name="connsiteY2" fmla="*/ 4858 h 9715"/>
                <a:gd name="connsiteX3" fmla="*/ 4096 w 8191"/>
                <a:gd name="connsiteY3" fmla="*/ 0 h 9715"/>
                <a:gd name="connsiteX4" fmla="*/ 8192 w 8191"/>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9715">
                  <a:moveTo>
                    <a:pt x="8192" y="4858"/>
                  </a:moveTo>
                  <a:cubicBezTo>
                    <a:pt x="8192" y="7525"/>
                    <a:pt x="6382" y="9715"/>
                    <a:pt x="4096" y="9715"/>
                  </a:cubicBezTo>
                  <a:cubicBezTo>
                    <a:pt x="1810" y="9715"/>
                    <a:pt x="0" y="7525"/>
                    <a:pt x="0" y="4858"/>
                  </a:cubicBezTo>
                  <a:cubicBezTo>
                    <a:pt x="0" y="2191"/>
                    <a:pt x="1810" y="0"/>
                    <a:pt x="4096" y="0"/>
                  </a:cubicBezTo>
                  <a:cubicBezTo>
                    <a:pt x="6382" y="0"/>
                    <a:pt x="8192" y="2191"/>
                    <a:pt x="8192" y="4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9">
              <a:extLst>
                <a:ext uri="{FF2B5EF4-FFF2-40B4-BE49-F238E27FC236}">
                  <a16:creationId xmlns:a16="http://schemas.microsoft.com/office/drawing/2014/main" id="{73E80562-F86E-409B-965E-227A957C818F}"/>
                </a:ext>
              </a:extLst>
            </p:cNvPr>
            <p:cNvSpPr/>
            <p:nvPr/>
          </p:nvSpPr>
          <p:spPr>
            <a:xfrm>
              <a:off x="6472427" y="3408616"/>
              <a:ext cx="5714" cy="6858"/>
            </a:xfrm>
            <a:custGeom>
              <a:avLst/>
              <a:gdLst>
                <a:gd name="connsiteX0" fmla="*/ 5715 w 5714"/>
                <a:gd name="connsiteY0" fmla="*/ 3429 h 6858"/>
                <a:gd name="connsiteX1" fmla="*/ 2858 w 5714"/>
                <a:gd name="connsiteY1" fmla="*/ 6858 h 6858"/>
                <a:gd name="connsiteX2" fmla="*/ 0 w 5714"/>
                <a:gd name="connsiteY2" fmla="*/ 3429 h 6858"/>
                <a:gd name="connsiteX3" fmla="*/ 2858 w 5714"/>
                <a:gd name="connsiteY3" fmla="*/ 0 h 6858"/>
                <a:gd name="connsiteX4" fmla="*/ 5715 w 5714"/>
                <a:gd name="connsiteY4" fmla="*/ 3429 h 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6858">
                  <a:moveTo>
                    <a:pt x="5715" y="3429"/>
                  </a:moveTo>
                  <a:cubicBezTo>
                    <a:pt x="5715" y="5334"/>
                    <a:pt x="4381" y="6858"/>
                    <a:pt x="2858" y="6858"/>
                  </a:cubicBezTo>
                  <a:cubicBezTo>
                    <a:pt x="1238" y="6858"/>
                    <a:pt x="0" y="5334"/>
                    <a:pt x="0" y="3429"/>
                  </a:cubicBezTo>
                  <a:cubicBezTo>
                    <a:pt x="0" y="1524"/>
                    <a:pt x="1333" y="0"/>
                    <a:pt x="2858" y="0"/>
                  </a:cubicBezTo>
                  <a:cubicBezTo>
                    <a:pt x="4381" y="0"/>
                    <a:pt x="5715" y="1524"/>
                    <a:pt x="5715" y="342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1" name="Freeform: Shape 230">
              <a:extLst>
                <a:ext uri="{FF2B5EF4-FFF2-40B4-BE49-F238E27FC236}">
                  <a16:creationId xmlns:a16="http://schemas.microsoft.com/office/drawing/2014/main" id="{874DB5D9-5F2A-452C-BF49-3A798AEDC566}"/>
                </a:ext>
              </a:extLst>
            </p:cNvPr>
            <p:cNvSpPr/>
            <p:nvPr/>
          </p:nvSpPr>
          <p:spPr>
            <a:xfrm>
              <a:off x="6457378" y="3397853"/>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288D255B-A3BD-4A8A-9E8C-5C5EFD12CB12}"/>
                </a:ext>
              </a:extLst>
            </p:cNvPr>
            <p:cNvSpPr/>
            <p:nvPr/>
          </p:nvSpPr>
          <p:spPr>
            <a:xfrm>
              <a:off x="6446424" y="3393566"/>
              <a:ext cx="9525" cy="11239"/>
            </a:xfrm>
            <a:custGeom>
              <a:avLst/>
              <a:gdLst>
                <a:gd name="connsiteX0" fmla="*/ 0 w 9525"/>
                <a:gd name="connsiteY0" fmla="*/ 5620 h 11239"/>
                <a:gd name="connsiteX1" fmla="*/ 0 w 9525"/>
                <a:gd name="connsiteY1" fmla="*/ 11240 h 11239"/>
                <a:gd name="connsiteX2" fmla="*/ 0 w 9525"/>
                <a:gd name="connsiteY2" fmla="*/ 5620 h 11239"/>
                <a:gd name="connsiteX3" fmla="*/ 0 w 9525"/>
                <a:gd name="connsiteY3" fmla="*/ 0 h 11239"/>
                <a:gd name="connsiteX4" fmla="*/ 0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0" y="5620"/>
                  </a:moveTo>
                  <a:cubicBezTo>
                    <a:pt x="0" y="8763"/>
                    <a:pt x="0" y="11240"/>
                    <a:pt x="0" y="11240"/>
                  </a:cubicBezTo>
                  <a:cubicBezTo>
                    <a:pt x="0" y="11240"/>
                    <a:pt x="0" y="8763"/>
                    <a:pt x="0" y="5620"/>
                  </a:cubicBezTo>
                  <a:cubicBezTo>
                    <a:pt x="0" y="2477"/>
                    <a:pt x="0" y="0"/>
                    <a:pt x="0" y="0"/>
                  </a:cubicBezTo>
                  <a:cubicBezTo>
                    <a:pt x="0" y="0"/>
                    <a:pt x="0" y="2477"/>
                    <a:pt x="0"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516D532D-51E7-42EA-8C33-0B2301F931BD}"/>
                </a:ext>
              </a:extLst>
            </p:cNvPr>
            <p:cNvSpPr/>
            <p:nvPr/>
          </p:nvSpPr>
          <p:spPr>
            <a:xfrm>
              <a:off x="6446424" y="3362896"/>
              <a:ext cx="14001" cy="16573"/>
            </a:xfrm>
            <a:custGeom>
              <a:avLst/>
              <a:gdLst>
                <a:gd name="connsiteX0" fmla="*/ 14002 w 14001"/>
                <a:gd name="connsiteY0" fmla="*/ 8287 h 16573"/>
                <a:gd name="connsiteX1" fmla="*/ 6953 w 14001"/>
                <a:gd name="connsiteY1" fmla="*/ 16573 h 16573"/>
                <a:gd name="connsiteX2" fmla="*/ 0 w 14001"/>
                <a:gd name="connsiteY2" fmla="*/ 8287 h 16573"/>
                <a:gd name="connsiteX3" fmla="*/ 7049 w 14001"/>
                <a:gd name="connsiteY3" fmla="*/ 0 h 16573"/>
                <a:gd name="connsiteX4" fmla="*/ 14002 w 14001"/>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6573">
                  <a:moveTo>
                    <a:pt x="14002" y="8287"/>
                  </a:moveTo>
                  <a:cubicBezTo>
                    <a:pt x="14002" y="12859"/>
                    <a:pt x="10858" y="16573"/>
                    <a:pt x="6953" y="16573"/>
                  </a:cubicBezTo>
                  <a:cubicBezTo>
                    <a:pt x="3048" y="16573"/>
                    <a:pt x="0" y="12859"/>
                    <a:pt x="0" y="8287"/>
                  </a:cubicBezTo>
                  <a:cubicBezTo>
                    <a:pt x="0" y="3715"/>
                    <a:pt x="3143" y="0"/>
                    <a:pt x="7049" y="0"/>
                  </a:cubicBezTo>
                  <a:cubicBezTo>
                    <a:pt x="10954" y="0"/>
                    <a:pt x="14002" y="3715"/>
                    <a:pt x="14002"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322E671F-44A2-4F03-817E-7948A4459802}"/>
                </a:ext>
              </a:extLst>
            </p:cNvPr>
            <p:cNvSpPr/>
            <p:nvPr/>
          </p:nvSpPr>
          <p:spPr>
            <a:xfrm>
              <a:off x="6469665" y="3352514"/>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95"/>
                    <a:pt x="14954" y="4001"/>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ECB54DDD-9039-4F63-B2AF-9FC84FA2B9D5}"/>
                </a:ext>
              </a:extLst>
            </p:cNvPr>
            <p:cNvSpPr/>
            <p:nvPr/>
          </p:nvSpPr>
          <p:spPr>
            <a:xfrm>
              <a:off x="6539197" y="3344987"/>
              <a:ext cx="15240" cy="18005"/>
            </a:xfrm>
            <a:custGeom>
              <a:avLst/>
              <a:gdLst>
                <a:gd name="connsiteX0" fmla="*/ 15240 w 15240"/>
                <a:gd name="connsiteY0" fmla="*/ 9050 h 18005"/>
                <a:gd name="connsiteX1" fmla="*/ 7620 w 15240"/>
                <a:gd name="connsiteY1" fmla="*/ 18004 h 18005"/>
                <a:gd name="connsiteX2" fmla="*/ 0 w 15240"/>
                <a:gd name="connsiteY2" fmla="*/ 8955 h 18005"/>
                <a:gd name="connsiteX3" fmla="*/ 7620 w 15240"/>
                <a:gd name="connsiteY3" fmla="*/ 2 h 18005"/>
                <a:gd name="connsiteX4" fmla="*/ 15240 w 15240"/>
                <a:gd name="connsiteY4" fmla="*/ 9050 h 1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8005">
                  <a:moveTo>
                    <a:pt x="15240" y="9050"/>
                  </a:moveTo>
                  <a:cubicBezTo>
                    <a:pt x="15240" y="14003"/>
                    <a:pt x="11811" y="18099"/>
                    <a:pt x="7620" y="18004"/>
                  </a:cubicBezTo>
                  <a:cubicBezTo>
                    <a:pt x="3429" y="18004"/>
                    <a:pt x="0" y="14003"/>
                    <a:pt x="0" y="8955"/>
                  </a:cubicBezTo>
                  <a:cubicBezTo>
                    <a:pt x="0" y="4002"/>
                    <a:pt x="3429" y="-94"/>
                    <a:pt x="7620" y="2"/>
                  </a:cubicBezTo>
                  <a:cubicBezTo>
                    <a:pt x="11811" y="2"/>
                    <a:pt x="15240" y="4097"/>
                    <a:pt x="15240" y="90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35">
              <a:extLst>
                <a:ext uri="{FF2B5EF4-FFF2-40B4-BE49-F238E27FC236}">
                  <a16:creationId xmlns:a16="http://schemas.microsoft.com/office/drawing/2014/main" id="{3055B352-0240-496F-8F22-2F4DDAB40FD8}"/>
                </a:ext>
              </a:extLst>
            </p:cNvPr>
            <p:cNvSpPr/>
            <p:nvPr/>
          </p:nvSpPr>
          <p:spPr>
            <a:xfrm>
              <a:off x="6566344" y="3383375"/>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95"/>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36">
              <a:extLst>
                <a:ext uri="{FF2B5EF4-FFF2-40B4-BE49-F238E27FC236}">
                  <a16:creationId xmlns:a16="http://schemas.microsoft.com/office/drawing/2014/main" id="{37236526-E6C3-4FEF-9EB5-46CD37D28097}"/>
                </a:ext>
              </a:extLst>
            </p:cNvPr>
            <p:cNvSpPr/>
            <p:nvPr/>
          </p:nvSpPr>
          <p:spPr>
            <a:xfrm>
              <a:off x="6512813" y="3474148"/>
              <a:ext cx="17526" cy="20764"/>
            </a:xfrm>
            <a:custGeom>
              <a:avLst/>
              <a:gdLst>
                <a:gd name="connsiteX0" fmla="*/ 17526 w 17526"/>
                <a:gd name="connsiteY0" fmla="*/ 10382 h 20764"/>
                <a:gd name="connsiteX1" fmla="*/ 8763 w 17526"/>
                <a:gd name="connsiteY1" fmla="*/ 20764 h 20764"/>
                <a:gd name="connsiteX2" fmla="*/ 0 w 17526"/>
                <a:gd name="connsiteY2" fmla="*/ 10382 h 20764"/>
                <a:gd name="connsiteX3" fmla="*/ 8763 w 17526"/>
                <a:gd name="connsiteY3" fmla="*/ 0 h 20764"/>
                <a:gd name="connsiteX4" fmla="*/ 17526 w 17526"/>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20764">
                  <a:moveTo>
                    <a:pt x="17526" y="10382"/>
                  </a:moveTo>
                  <a:cubicBezTo>
                    <a:pt x="17526" y="16097"/>
                    <a:pt x="13621" y="20764"/>
                    <a:pt x="8763" y="20764"/>
                  </a:cubicBezTo>
                  <a:cubicBezTo>
                    <a:pt x="3905" y="20764"/>
                    <a:pt x="0" y="16097"/>
                    <a:pt x="0" y="10382"/>
                  </a:cubicBezTo>
                  <a:cubicBezTo>
                    <a:pt x="0" y="4667"/>
                    <a:pt x="3905" y="0"/>
                    <a:pt x="8763" y="0"/>
                  </a:cubicBezTo>
                  <a:cubicBezTo>
                    <a:pt x="13621" y="95"/>
                    <a:pt x="17526" y="4667"/>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37">
              <a:extLst>
                <a:ext uri="{FF2B5EF4-FFF2-40B4-BE49-F238E27FC236}">
                  <a16:creationId xmlns:a16="http://schemas.microsoft.com/office/drawing/2014/main" id="{06BD1148-883F-4EF0-B668-5D4AEA345094}"/>
                </a:ext>
              </a:extLst>
            </p:cNvPr>
            <p:cNvSpPr/>
            <p:nvPr/>
          </p:nvSpPr>
          <p:spPr>
            <a:xfrm>
              <a:off x="6414134" y="3569969"/>
              <a:ext cx="9334" cy="11048"/>
            </a:xfrm>
            <a:custGeom>
              <a:avLst/>
              <a:gdLst>
                <a:gd name="connsiteX0" fmla="*/ 9335 w 9334"/>
                <a:gd name="connsiteY0" fmla="*/ 5525 h 11048"/>
                <a:gd name="connsiteX1" fmla="*/ 4667 w 9334"/>
                <a:gd name="connsiteY1" fmla="*/ 11049 h 11048"/>
                <a:gd name="connsiteX2" fmla="*/ 0 w 9334"/>
                <a:gd name="connsiteY2" fmla="*/ 5525 h 11048"/>
                <a:gd name="connsiteX3" fmla="*/ 4667 w 9334"/>
                <a:gd name="connsiteY3" fmla="*/ 0 h 11048"/>
                <a:gd name="connsiteX4" fmla="*/ 9335 w 9334"/>
                <a:gd name="connsiteY4" fmla="*/ 5525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5"/>
                  </a:moveTo>
                  <a:cubicBezTo>
                    <a:pt x="9335" y="8573"/>
                    <a:pt x="7239" y="11049"/>
                    <a:pt x="4667" y="11049"/>
                  </a:cubicBezTo>
                  <a:cubicBezTo>
                    <a:pt x="2096" y="11049"/>
                    <a:pt x="0" y="8573"/>
                    <a:pt x="0" y="5525"/>
                  </a:cubicBezTo>
                  <a:cubicBezTo>
                    <a:pt x="0" y="2477"/>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38">
              <a:extLst>
                <a:ext uri="{FF2B5EF4-FFF2-40B4-BE49-F238E27FC236}">
                  <a16:creationId xmlns:a16="http://schemas.microsoft.com/office/drawing/2014/main" id="{65EF9B01-3A3A-4617-A17A-374ABD49C534}"/>
                </a:ext>
              </a:extLst>
            </p:cNvPr>
            <p:cNvSpPr/>
            <p:nvPr/>
          </p:nvSpPr>
          <p:spPr>
            <a:xfrm>
              <a:off x="6402704" y="3555587"/>
              <a:ext cx="16383" cy="19431"/>
            </a:xfrm>
            <a:custGeom>
              <a:avLst/>
              <a:gdLst>
                <a:gd name="connsiteX0" fmla="*/ 16383 w 16383"/>
                <a:gd name="connsiteY0" fmla="*/ 9716 h 19431"/>
                <a:gd name="connsiteX1" fmla="*/ 8192 w 16383"/>
                <a:gd name="connsiteY1" fmla="*/ 19431 h 19431"/>
                <a:gd name="connsiteX2" fmla="*/ 0 w 16383"/>
                <a:gd name="connsiteY2" fmla="*/ 9716 h 19431"/>
                <a:gd name="connsiteX3" fmla="*/ 8192 w 16383"/>
                <a:gd name="connsiteY3" fmla="*/ 0 h 19431"/>
                <a:gd name="connsiteX4" fmla="*/ 16383 w 16383"/>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431">
                  <a:moveTo>
                    <a:pt x="16383" y="9716"/>
                  </a:moveTo>
                  <a:cubicBezTo>
                    <a:pt x="16383" y="15049"/>
                    <a:pt x="12668" y="19431"/>
                    <a:pt x="8192" y="19431"/>
                  </a:cubicBezTo>
                  <a:cubicBezTo>
                    <a:pt x="3620" y="19431"/>
                    <a:pt x="0" y="15049"/>
                    <a:pt x="0" y="9716"/>
                  </a:cubicBezTo>
                  <a:cubicBezTo>
                    <a:pt x="0" y="4381"/>
                    <a:pt x="3715" y="0"/>
                    <a:pt x="8192" y="0"/>
                  </a:cubicBezTo>
                  <a:cubicBezTo>
                    <a:pt x="12668" y="0"/>
                    <a:pt x="16383" y="4381"/>
                    <a:pt x="16383"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39">
              <a:extLst>
                <a:ext uri="{FF2B5EF4-FFF2-40B4-BE49-F238E27FC236}">
                  <a16:creationId xmlns:a16="http://schemas.microsoft.com/office/drawing/2014/main" id="{FF425A85-3282-4A66-BD09-969BAA2FDCBC}"/>
                </a:ext>
              </a:extLst>
            </p:cNvPr>
            <p:cNvSpPr/>
            <p:nvPr/>
          </p:nvSpPr>
          <p:spPr>
            <a:xfrm>
              <a:off x="6440995" y="3562064"/>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20" y="19050"/>
                    <a:pt x="0" y="14764"/>
                    <a:pt x="0" y="9525"/>
                  </a:cubicBezTo>
                  <a:cubicBezTo>
                    <a:pt x="0" y="4286"/>
                    <a:pt x="3620"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1" name="Freeform: Shape 240">
              <a:extLst>
                <a:ext uri="{FF2B5EF4-FFF2-40B4-BE49-F238E27FC236}">
                  <a16:creationId xmlns:a16="http://schemas.microsoft.com/office/drawing/2014/main" id="{48DA6730-18FE-4990-A033-30764122E2B9}"/>
                </a:ext>
              </a:extLst>
            </p:cNvPr>
            <p:cNvSpPr/>
            <p:nvPr/>
          </p:nvSpPr>
          <p:spPr>
            <a:xfrm>
              <a:off x="6498335" y="3563683"/>
              <a:ext cx="20765" cy="24574"/>
            </a:xfrm>
            <a:custGeom>
              <a:avLst/>
              <a:gdLst>
                <a:gd name="connsiteX0" fmla="*/ 20764 w 20765"/>
                <a:gd name="connsiteY0" fmla="*/ 12287 h 24574"/>
                <a:gd name="connsiteX1" fmla="*/ 10382 w 20765"/>
                <a:gd name="connsiteY1" fmla="*/ 24575 h 24574"/>
                <a:gd name="connsiteX2" fmla="*/ 0 w 20765"/>
                <a:gd name="connsiteY2" fmla="*/ 12287 h 24574"/>
                <a:gd name="connsiteX3" fmla="*/ 10382 w 20765"/>
                <a:gd name="connsiteY3" fmla="*/ 0 h 24574"/>
                <a:gd name="connsiteX4" fmla="*/ 20764 w 20765"/>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5" h="24574">
                  <a:moveTo>
                    <a:pt x="20764" y="12287"/>
                  </a:moveTo>
                  <a:cubicBezTo>
                    <a:pt x="20764" y="19050"/>
                    <a:pt x="16097" y="24575"/>
                    <a:pt x="10382" y="24575"/>
                  </a:cubicBezTo>
                  <a:cubicBezTo>
                    <a:pt x="4667" y="24575"/>
                    <a:pt x="0" y="19050"/>
                    <a:pt x="0" y="12287"/>
                  </a:cubicBezTo>
                  <a:cubicBezTo>
                    <a:pt x="0" y="5525"/>
                    <a:pt x="4667" y="0"/>
                    <a:pt x="10382" y="0"/>
                  </a:cubicBezTo>
                  <a:cubicBezTo>
                    <a:pt x="16192" y="0"/>
                    <a:pt x="20860"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41">
              <a:extLst>
                <a:ext uri="{FF2B5EF4-FFF2-40B4-BE49-F238E27FC236}">
                  <a16:creationId xmlns:a16="http://schemas.microsoft.com/office/drawing/2014/main" id="{D7D9427E-4B4D-4433-A204-5E927F2280B4}"/>
                </a:ext>
              </a:extLst>
            </p:cNvPr>
            <p:cNvSpPr/>
            <p:nvPr/>
          </p:nvSpPr>
          <p:spPr>
            <a:xfrm>
              <a:off x="6623589" y="3560634"/>
              <a:ext cx="20766" cy="24575"/>
            </a:xfrm>
            <a:custGeom>
              <a:avLst/>
              <a:gdLst>
                <a:gd name="connsiteX0" fmla="*/ 20765 w 20766"/>
                <a:gd name="connsiteY0" fmla="*/ 12288 h 24575"/>
                <a:gd name="connsiteX1" fmla="*/ 10382 w 20766"/>
                <a:gd name="connsiteY1" fmla="*/ 24576 h 24575"/>
                <a:gd name="connsiteX2" fmla="*/ 0 w 20766"/>
                <a:gd name="connsiteY2" fmla="*/ 12288 h 24575"/>
                <a:gd name="connsiteX3" fmla="*/ 10382 w 20766"/>
                <a:gd name="connsiteY3" fmla="*/ 1 h 24575"/>
                <a:gd name="connsiteX4" fmla="*/ 20765 w 20766"/>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 h="24575">
                  <a:moveTo>
                    <a:pt x="20765" y="12288"/>
                  </a:moveTo>
                  <a:cubicBezTo>
                    <a:pt x="20765" y="19051"/>
                    <a:pt x="16097" y="24576"/>
                    <a:pt x="10382" y="24576"/>
                  </a:cubicBezTo>
                  <a:cubicBezTo>
                    <a:pt x="4667" y="24576"/>
                    <a:pt x="0" y="19051"/>
                    <a:pt x="0" y="12288"/>
                  </a:cubicBezTo>
                  <a:cubicBezTo>
                    <a:pt x="0" y="5526"/>
                    <a:pt x="4667" y="1"/>
                    <a:pt x="10382" y="1"/>
                  </a:cubicBezTo>
                  <a:cubicBezTo>
                    <a:pt x="16192" y="-94"/>
                    <a:pt x="20860" y="5430"/>
                    <a:pt x="20765"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42">
              <a:extLst>
                <a:ext uri="{FF2B5EF4-FFF2-40B4-BE49-F238E27FC236}">
                  <a16:creationId xmlns:a16="http://schemas.microsoft.com/office/drawing/2014/main" id="{B7DADE23-3B2F-4EB8-9414-C89269590AD0}"/>
                </a:ext>
              </a:extLst>
            </p:cNvPr>
            <p:cNvSpPr/>
            <p:nvPr/>
          </p:nvSpPr>
          <p:spPr>
            <a:xfrm>
              <a:off x="6693216" y="3476910"/>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43">
              <a:extLst>
                <a:ext uri="{FF2B5EF4-FFF2-40B4-BE49-F238E27FC236}">
                  <a16:creationId xmlns:a16="http://schemas.microsoft.com/office/drawing/2014/main" id="{2DBDE49C-BD3B-4C01-851F-EA526CA31AFA}"/>
                </a:ext>
              </a:extLst>
            </p:cNvPr>
            <p:cNvSpPr/>
            <p:nvPr/>
          </p:nvSpPr>
          <p:spPr>
            <a:xfrm>
              <a:off x="6799516" y="3524059"/>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5"/>
                    <a:pt x="4667" y="0"/>
                    <a:pt x="10382" y="0"/>
                  </a:cubicBezTo>
                  <a:cubicBezTo>
                    <a:pt x="16097" y="0"/>
                    <a:pt x="20764"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44">
              <a:extLst>
                <a:ext uri="{FF2B5EF4-FFF2-40B4-BE49-F238E27FC236}">
                  <a16:creationId xmlns:a16="http://schemas.microsoft.com/office/drawing/2014/main" id="{E68A6097-6FF5-4E87-9430-577D4904A66E}"/>
                </a:ext>
              </a:extLst>
            </p:cNvPr>
            <p:cNvSpPr/>
            <p:nvPr/>
          </p:nvSpPr>
          <p:spPr>
            <a:xfrm>
              <a:off x="6883621" y="3519678"/>
              <a:ext cx="20764" cy="24574"/>
            </a:xfrm>
            <a:custGeom>
              <a:avLst/>
              <a:gdLst>
                <a:gd name="connsiteX0" fmla="*/ 20764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4"/>
                    <a:pt x="10382" y="24574"/>
                  </a:cubicBezTo>
                  <a:cubicBezTo>
                    <a:pt x="4667" y="24574"/>
                    <a:pt x="0" y="19050"/>
                    <a:pt x="0" y="12287"/>
                  </a:cubicBezTo>
                  <a:cubicBezTo>
                    <a:pt x="0" y="5524"/>
                    <a:pt x="4667" y="0"/>
                    <a:pt x="10382" y="0"/>
                  </a:cubicBezTo>
                  <a:cubicBezTo>
                    <a:pt x="16097" y="0"/>
                    <a:pt x="20764" y="5429"/>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45">
              <a:extLst>
                <a:ext uri="{FF2B5EF4-FFF2-40B4-BE49-F238E27FC236}">
                  <a16:creationId xmlns:a16="http://schemas.microsoft.com/office/drawing/2014/main" id="{8A264335-BEDE-424A-BB28-106A5ADD3D42}"/>
                </a:ext>
              </a:extLst>
            </p:cNvPr>
            <p:cNvSpPr/>
            <p:nvPr/>
          </p:nvSpPr>
          <p:spPr>
            <a:xfrm>
              <a:off x="6922007" y="3456716"/>
              <a:ext cx="20764" cy="24575"/>
            </a:xfrm>
            <a:custGeom>
              <a:avLst/>
              <a:gdLst>
                <a:gd name="connsiteX0" fmla="*/ 20764 w 20764"/>
                <a:gd name="connsiteY0" fmla="*/ 12288 h 24575"/>
                <a:gd name="connsiteX1" fmla="*/ 10382 w 20764"/>
                <a:gd name="connsiteY1" fmla="*/ 24576 h 24575"/>
                <a:gd name="connsiteX2" fmla="*/ 0 w 20764"/>
                <a:gd name="connsiteY2" fmla="*/ 12288 h 24575"/>
                <a:gd name="connsiteX3" fmla="*/ 10382 w 20764"/>
                <a:gd name="connsiteY3" fmla="*/ 1 h 24575"/>
                <a:gd name="connsiteX4" fmla="*/ 20764 w 20764"/>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5">
                  <a:moveTo>
                    <a:pt x="20764" y="12288"/>
                  </a:moveTo>
                  <a:cubicBezTo>
                    <a:pt x="20764" y="19051"/>
                    <a:pt x="16097" y="24576"/>
                    <a:pt x="10382" y="24576"/>
                  </a:cubicBezTo>
                  <a:cubicBezTo>
                    <a:pt x="4667" y="24576"/>
                    <a:pt x="0" y="19051"/>
                    <a:pt x="0" y="12288"/>
                  </a:cubicBezTo>
                  <a:cubicBezTo>
                    <a:pt x="0" y="5526"/>
                    <a:pt x="4667" y="1"/>
                    <a:pt x="10382" y="1"/>
                  </a:cubicBezTo>
                  <a:cubicBezTo>
                    <a:pt x="16097" y="-94"/>
                    <a:pt x="20764" y="5430"/>
                    <a:pt x="20764"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46">
              <a:extLst>
                <a:ext uri="{FF2B5EF4-FFF2-40B4-BE49-F238E27FC236}">
                  <a16:creationId xmlns:a16="http://schemas.microsoft.com/office/drawing/2014/main" id="{58F571CF-886E-483F-B23C-6F7318BFC02D}"/>
                </a:ext>
              </a:extLst>
            </p:cNvPr>
            <p:cNvSpPr/>
            <p:nvPr/>
          </p:nvSpPr>
          <p:spPr>
            <a:xfrm>
              <a:off x="6896480" y="3369659"/>
              <a:ext cx="20764" cy="24574"/>
            </a:xfrm>
            <a:custGeom>
              <a:avLst/>
              <a:gdLst>
                <a:gd name="connsiteX0" fmla="*/ 20765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4"/>
                    <a:pt x="10382" y="24574"/>
                  </a:cubicBezTo>
                  <a:cubicBezTo>
                    <a:pt x="4667" y="24574"/>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47">
              <a:extLst>
                <a:ext uri="{FF2B5EF4-FFF2-40B4-BE49-F238E27FC236}">
                  <a16:creationId xmlns:a16="http://schemas.microsoft.com/office/drawing/2014/main" id="{6C0AF0FD-A83C-4954-A496-E49BE54B8835}"/>
                </a:ext>
              </a:extLst>
            </p:cNvPr>
            <p:cNvSpPr/>
            <p:nvPr/>
          </p:nvSpPr>
          <p:spPr>
            <a:xfrm>
              <a:off x="6830281" y="3371564"/>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48">
              <a:extLst>
                <a:ext uri="{FF2B5EF4-FFF2-40B4-BE49-F238E27FC236}">
                  <a16:creationId xmlns:a16="http://schemas.microsoft.com/office/drawing/2014/main" id="{CABAE691-8A07-411A-9D28-DCB22BA51972}"/>
                </a:ext>
              </a:extLst>
            </p:cNvPr>
            <p:cNvSpPr/>
            <p:nvPr/>
          </p:nvSpPr>
          <p:spPr>
            <a:xfrm>
              <a:off x="6849998" y="3333178"/>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4"/>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49">
              <a:extLst>
                <a:ext uri="{FF2B5EF4-FFF2-40B4-BE49-F238E27FC236}">
                  <a16:creationId xmlns:a16="http://schemas.microsoft.com/office/drawing/2014/main" id="{EFB0F9AA-17B6-4179-90A5-4A252F11F2CE}"/>
                </a:ext>
              </a:extLst>
            </p:cNvPr>
            <p:cNvSpPr/>
            <p:nvPr/>
          </p:nvSpPr>
          <p:spPr>
            <a:xfrm>
              <a:off x="6314259" y="3263388"/>
              <a:ext cx="453752" cy="321279"/>
            </a:xfrm>
            <a:custGeom>
              <a:avLst/>
              <a:gdLst>
                <a:gd name="connsiteX0" fmla="*/ 5958 w 453752"/>
                <a:gd name="connsiteY0" fmla="*/ 262766 h 321279"/>
                <a:gd name="connsiteX1" fmla="*/ 39201 w 453752"/>
                <a:gd name="connsiteY1" fmla="*/ 229524 h 321279"/>
                <a:gd name="connsiteX2" fmla="*/ 73205 w 453752"/>
                <a:gd name="connsiteY2" fmla="*/ 184280 h 321279"/>
                <a:gd name="connsiteX3" fmla="*/ 150072 w 453752"/>
                <a:gd name="connsiteY3" fmla="*/ 80839 h 321279"/>
                <a:gd name="connsiteX4" fmla="*/ 193791 w 453752"/>
                <a:gd name="connsiteY4" fmla="*/ 32452 h 321279"/>
                <a:gd name="connsiteX5" fmla="*/ 251799 w 453752"/>
                <a:gd name="connsiteY5" fmla="*/ 257 h 321279"/>
                <a:gd name="connsiteX6" fmla="*/ 266467 w 453752"/>
                <a:gd name="connsiteY6" fmla="*/ 12544 h 321279"/>
                <a:gd name="connsiteX7" fmla="*/ 298376 w 453752"/>
                <a:gd name="connsiteY7" fmla="*/ 13878 h 321279"/>
                <a:gd name="connsiteX8" fmla="*/ 340286 w 453752"/>
                <a:gd name="connsiteY8" fmla="*/ 18450 h 321279"/>
                <a:gd name="connsiteX9" fmla="*/ 411438 w 453752"/>
                <a:gd name="connsiteY9" fmla="*/ 24546 h 321279"/>
                <a:gd name="connsiteX10" fmla="*/ 453729 w 453752"/>
                <a:gd name="connsiteY10" fmla="*/ 63884 h 321279"/>
                <a:gd name="connsiteX11" fmla="*/ 427916 w 453752"/>
                <a:gd name="connsiteY11" fmla="*/ 160468 h 321279"/>
                <a:gd name="connsiteX12" fmla="*/ 429916 w 453752"/>
                <a:gd name="connsiteY12" fmla="*/ 204378 h 321279"/>
                <a:gd name="connsiteX13" fmla="*/ 362098 w 453752"/>
                <a:gd name="connsiteY13" fmla="*/ 256194 h 321279"/>
                <a:gd name="connsiteX14" fmla="*/ 79872 w 453752"/>
                <a:gd name="connsiteY14" fmla="*/ 320107 h 321279"/>
                <a:gd name="connsiteX15" fmla="*/ 3672 w 453752"/>
                <a:gd name="connsiteY15" fmla="*/ 288007 h 321279"/>
                <a:gd name="connsiteX16" fmla="*/ 5958 w 453752"/>
                <a:gd name="connsiteY16" fmla="*/ 262766 h 3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752" h="321279">
                  <a:moveTo>
                    <a:pt x="5958" y="262766"/>
                  </a:moveTo>
                  <a:cubicBezTo>
                    <a:pt x="4911" y="252098"/>
                    <a:pt x="33105" y="235334"/>
                    <a:pt x="39201" y="229524"/>
                  </a:cubicBezTo>
                  <a:cubicBezTo>
                    <a:pt x="53488" y="215808"/>
                    <a:pt x="62346" y="201425"/>
                    <a:pt x="73205" y="184280"/>
                  </a:cubicBezTo>
                  <a:cubicBezTo>
                    <a:pt x="96160" y="148276"/>
                    <a:pt x="123592" y="113414"/>
                    <a:pt x="150072" y="80839"/>
                  </a:cubicBezTo>
                  <a:cubicBezTo>
                    <a:pt x="163883" y="63789"/>
                    <a:pt x="177027" y="45691"/>
                    <a:pt x="193791" y="32452"/>
                  </a:cubicBezTo>
                  <a:cubicBezTo>
                    <a:pt x="206936" y="22069"/>
                    <a:pt x="235416" y="-2791"/>
                    <a:pt x="251799" y="257"/>
                  </a:cubicBezTo>
                  <a:cubicBezTo>
                    <a:pt x="259323" y="1686"/>
                    <a:pt x="258752" y="8068"/>
                    <a:pt x="266467" y="12544"/>
                  </a:cubicBezTo>
                  <a:cubicBezTo>
                    <a:pt x="274849" y="17402"/>
                    <a:pt x="289137" y="13783"/>
                    <a:pt x="298376" y="13878"/>
                  </a:cubicBezTo>
                  <a:cubicBezTo>
                    <a:pt x="312473" y="13973"/>
                    <a:pt x="326379" y="15402"/>
                    <a:pt x="340286" y="18450"/>
                  </a:cubicBezTo>
                  <a:cubicBezTo>
                    <a:pt x="364384" y="23879"/>
                    <a:pt x="387054" y="23022"/>
                    <a:pt x="411438" y="24546"/>
                  </a:cubicBezTo>
                  <a:cubicBezTo>
                    <a:pt x="434393" y="25975"/>
                    <a:pt x="453062" y="34357"/>
                    <a:pt x="453729" y="63884"/>
                  </a:cubicBezTo>
                  <a:cubicBezTo>
                    <a:pt x="454491" y="97317"/>
                    <a:pt x="437155" y="130178"/>
                    <a:pt x="427916" y="160468"/>
                  </a:cubicBezTo>
                  <a:cubicBezTo>
                    <a:pt x="422772" y="177422"/>
                    <a:pt x="427725" y="188376"/>
                    <a:pt x="429916" y="204378"/>
                  </a:cubicBezTo>
                  <a:cubicBezTo>
                    <a:pt x="434298" y="236096"/>
                    <a:pt x="381720" y="248669"/>
                    <a:pt x="362098" y="256194"/>
                  </a:cubicBezTo>
                  <a:cubicBezTo>
                    <a:pt x="275040" y="289436"/>
                    <a:pt x="172836" y="328584"/>
                    <a:pt x="79872" y="320107"/>
                  </a:cubicBezTo>
                  <a:cubicBezTo>
                    <a:pt x="58727" y="318202"/>
                    <a:pt x="17865" y="309534"/>
                    <a:pt x="3672" y="288007"/>
                  </a:cubicBezTo>
                  <a:cubicBezTo>
                    <a:pt x="-5567" y="274101"/>
                    <a:pt x="5482" y="264385"/>
                    <a:pt x="5958" y="262766"/>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50">
              <a:extLst>
                <a:ext uri="{FF2B5EF4-FFF2-40B4-BE49-F238E27FC236}">
                  <a16:creationId xmlns:a16="http://schemas.microsoft.com/office/drawing/2014/main" id="{30008FF9-2026-4E1F-9F25-FC47A88D03D5}"/>
                </a:ext>
              </a:extLst>
            </p:cNvPr>
            <p:cNvSpPr/>
            <p:nvPr/>
          </p:nvSpPr>
          <p:spPr>
            <a:xfrm>
              <a:off x="6589013" y="3121374"/>
              <a:ext cx="193222" cy="131689"/>
            </a:xfrm>
            <a:custGeom>
              <a:avLst/>
              <a:gdLst>
                <a:gd name="connsiteX0" fmla="*/ 0 w 193222"/>
                <a:gd name="connsiteY0" fmla="*/ 105981 h 131689"/>
                <a:gd name="connsiteX1" fmla="*/ 24384 w 193222"/>
                <a:gd name="connsiteY1" fmla="*/ 50069 h 131689"/>
                <a:gd name="connsiteX2" fmla="*/ 58483 w 193222"/>
                <a:gd name="connsiteY2" fmla="*/ 8159 h 131689"/>
                <a:gd name="connsiteX3" fmla="*/ 111633 w 193222"/>
                <a:gd name="connsiteY3" fmla="*/ 9683 h 131689"/>
                <a:gd name="connsiteX4" fmla="*/ 174498 w 193222"/>
                <a:gd name="connsiteY4" fmla="*/ 65976 h 131689"/>
                <a:gd name="connsiteX5" fmla="*/ 193167 w 193222"/>
                <a:gd name="connsiteY5" fmla="*/ 87122 h 131689"/>
                <a:gd name="connsiteX6" fmla="*/ 160115 w 193222"/>
                <a:gd name="connsiteY6" fmla="*/ 110172 h 131689"/>
                <a:gd name="connsiteX7" fmla="*/ 56483 w 193222"/>
                <a:gd name="connsiteY7" fmla="*/ 129984 h 131689"/>
                <a:gd name="connsiteX8" fmla="*/ 20479 w 193222"/>
                <a:gd name="connsiteY8" fmla="*/ 125317 h 131689"/>
                <a:gd name="connsiteX9" fmla="*/ 1619 w 193222"/>
                <a:gd name="connsiteY9" fmla="*/ 109220 h 131689"/>
                <a:gd name="connsiteX10" fmla="*/ 0 w 193222"/>
                <a:gd name="connsiteY10" fmla="*/ 105981 h 1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222" h="131689">
                  <a:moveTo>
                    <a:pt x="0" y="105981"/>
                  </a:moveTo>
                  <a:cubicBezTo>
                    <a:pt x="14764" y="89408"/>
                    <a:pt x="15240" y="70167"/>
                    <a:pt x="24384" y="50069"/>
                  </a:cubicBezTo>
                  <a:cubicBezTo>
                    <a:pt x="31242" y="34925"/>
                    <a:pt x="46577" y="17684"/>
                    <a:pt x="58483" y="8159"/>
                  </a:cubicBezTo>
                  <a:cubicBezTo>
                    <a:pt x="73819" y="-4128"/>
                    <a:pt x="96298" y="-1651"/>
                    <a:pt x="111633" y="9683"/>
                  </a:cubicBezTo>
                  <a:cubicBezTo>
                    <a:pt x="133255" y="25781"/>
                    <a:pt x="152781" y="48831"/>
                    <a:pt x="174498" y="65976"/>
                  </a:cubicBezTo>
                  <a:cubicBezTo>
                    <a:pt x="180023" y="70358"/>
                    <a:pt x="194215" y="77501"/>
                    <a:pt x="193167" y="87122"/>
                  </a:cubicBezTo>
                  <a:cubicBezTo>
                    <a:pt x="191834" y="99123"/>
                    <a:pt x="168307" y="106838"/>
                    <a:pt x="160115" y="110172"/>
                  </a:cubicBezTo>
                  <a:cubicBezTo>
                    <a:pt x="128302" y="123221"/>
                    <a:pt x="89916" y="124364"/>
                    <a:pt x="56483" y="129984"/>
                  </a:cubicBezTo>
                  <a:cubicBezTo>
                    <a:pt x="42482" y="132270"/>
                    <a:pt x="32671" y="133508"/>
                    <a:pt x="20479" y="125317"/>
                  </a:cubicBezTo>
                  <a:cubicBezTo>
                    <a:pt x="14192" y="121126"/>
                    <a:pt x="8192" y="109505"/>
                    <a:pt x="1619" y="109220"/>
                  </a:cubicBezTo>
                  <a:cubicBezTo>
                    <a:pt x="3620" y="107981"/>
                    <a:pt x="5715" y="105314"/>
                    <a:pt x="0" y="10598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51">
              <a:extLst>
                <a:ext uri="{FF2B5EF4-FFF2-40B4-BE49-F238E27FC236}">
                  <a16:creationId xmlns:a16="http://schemas.microsoft.com/office/drawing/2014/main" id="{A266DED9-3961-4AE0-86FA-B7C9B7AD71FD}"/>
                </a:ext>
              </a:extLst>
            </p:cNvPr>
            <p:cNvSpPr/>
            <p:nvPr/>
          </p:nvSpPr>
          <p:spPr>
            <a:xfrm>
              <a:off x="6772374" y="3304876"/>
              <a:ext cx="209884" cy="167519"/>
            </a:xfrm>
            <a:custGeom>
              <a:avLst/>
              <a:gdLst>
                <a:gd name="connsiteX0" fmla="*/ 64575 w 209884"/>
                <a:gd name="connsiteY0" fmla="*/ 7442 h 167519"/>
                <a:gd name="connsiteX1" fmla="*/ 14950 w 209884"/>
                <a:gd name="connsiteY1" fmla="*/ 86500 h 167519"/>
                <a:gd name="connsiteX2" fmla="*/ 7234 w 209884"/>
                <a:gd name="connsiteY2" fmla="*/ 143459 h 167519"/>
                <a:gd name="connsiteX3" fmla="*/ 27046 w 209884"/>
                <a:gd name="connsiteY3" fmla="*/ 149079 h 167519"/>
                <a:gd name="connsiteX4" fmla="*/ 55907 w 209884"/>
                <a:gd name="connsiteY4" fmla="*/ 164700 h 167519"/>
                <a:gd name="connsiteX5" fmla="*/ 111438 w 209884"/>
                <a:gd name="connsiteY5" fmla="*/ 158128 h 167519"/>
                <a:gd name="connsiteX6" fmla="*/ 190305 w 209884"/>
                <a:gd name="connsiteY6" fmla="*/ 132315 h 167519"/>
                <a:gd name="connsiteX7" fmla="*/ 209069 w 209884"/>
                <a:gd name="connsiteY7" fmla="*/ 102597 h 167519"/>
                <a:gd name="connsiteX8" fmla="*/ 134679 w 209884"/>
                <a:gd name="connsiteY8" fmla="*/ 20873 h 167519"/>
                <a:gd name="connsiteX9" fmla="*/ 111819 w 209884"/>
                <a:gd name="connsiteY9" fmla="*/ 6204 h 167519"/>
                <a:gd name="connsiteX10" fmla="*/ 99151 w 209884"/>
                <a:gd name="connsiteY10" fmla="*/ 203 h 167519"/>
                <a:gd name="connsiteX11" fmla="*/ 84006 w 209884"/>
                <a:gd name="connsiteY11" fmla="*/ 4204 h 167519"/>
                <a:gd name="connsiteX12" fmla="*/ 64575 w 209884"/>
                <a:gd name="connsiteY12" fmla="*/ 7442 h 1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84" h="167519">
                  <a:moveTo>
                    <a:pt x="64575" y="7442"/>
                  </a:moveTo>
                  <a:cubicBezTo>
                    <a:pt x="41048" y="5061"/>
                    <a:pt x="22570" y="66402"/>
                    <a:pt x="14950" y="86500"/>
                  </a:cubicBezTo>
                  <a:cubicBezTo>
                    <a:pt x="8092" y="104597"/>
                    <a:pt x="-10006" y="130220"/>
                    <a:pt x="7234" y="143459"/>
                  </a:cubicBezTo>
                  <a:cubicBezTo>
                    <a:pt x="11997" y="147079"/>
                    <a:pt x="21712" y="146984"/>
                    <a:pt x="27046" y="149079"/>
                  </a:cubicBezTo>
                  <a:cubicBezTo>
                    <a:pt x="37048" y="152984"/>
                    <a:pt x="45906" y="161081"/>
                    <a:pt x="55907" y="164700"/>
                  </a:cubicBezTo>
                  <a:cubicBezTo>
                    <a:pt x="76481" y="172130"/>
                    <a:pt x="91626" y="163081"/>
                    <a:pt x="111438" y="158128"/>
                  </a:cubicBezTo>
                  <a:cubicBezTo>
                    <a:pt x="139727" y="151079"/>
                    <a:pt x="163254" y="147079"/>
                    <a:pt x="190305" y="132315"/>
                  </a:cubicBezTo>
                  <a:cubicBezTo>
                    <a:pt x="202211" y="125838"/>
                    <a:pt x="212974" y="121361"/>
                    <a:pt x="209069" y="102597"/>
                  </a:cubicBezTo>
                  <a:cubicBezTo>
                    <a:pt x="202116" y="68688"/>
                    <a:pt x="160682" y="32017"/>
                    <a:pt x="134679" y="20873"/>
                  </a:cubicBezTo>
                  <a:cubicBezTo>
                    <a:pt x="124773" y="16586"/>
                    <a:pt x="120296" y="12110"/>
                    <a:pt x="111819" y="6204"/>
                  </a:cubicBezTo>
                  <a:cubicBezTo>
                    <a:pt x="107533" y="3156"/>
                    <a:pt x="104866" y="965"/>
                    <a:pt x="99151" y="203"/>
                  </a:cubicBezTo>
                  <a:cubicBezTo>
                    <a:pt x="91531" y="-749"/>
                    <a:pt x="90388" y="1823"/>
                    <a:pt x="84006" y="4204"/>
                  </a:cubicBezTo>
                  <a:cubicBezTo>
                    <a:pt x="74481" y="7823"/>
                    <a:pt x="70861" y="8871"/>
                    <a:pt x="64575" y="7442"/>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52">
              <a:extLst>
                <a:ext uri="{FF2B5EF4-FFF2-40B4-BE49-F238E27FC236}">
                  <a16:creationId xmlns:a16="http://schemas.microsoft.com/office/drawing/2014/main" id="{8B05B082-BD6C-4232-AA19-1A1F58386896}"/>
                </a:ext>
              </a:extLst>
            </p:cNvPr>
            <p:cNvSpPr/>
            <p:nvPr/>
          </p:nvSpPr>
          <p:spPr>
            <a:xfrm>
              <a:off x="6713219" y="3214013"/>
              <a:ext cx="207696" cy="78700"/>
            </a:xfrm>
            <a:custGeom>
              <a:avLst/>
              <a:gdLst>
                <a:gd name="connsiteX0" fmla="*/ 123825 w 207696"/>
                <a:gd name="connsiteY0" fmla="*/ 74111 h 78700"/>
                <a:gd name="connsiteX1" fmla="*/ 88297 w 207696"/>
                <a:gd name="connsiteY1" fmla="*/ 78683 h 78700"/>
                <a:gd name="connsiteX2" fmla="*/ 57150 w 207696"/>
                <a:gd name="connsiteY2" fmla="*/ 67920 h 78700"/>
                <a:gd name="connsiteX3" fmla="*/ 0 w 207696"/>
                <a:gd name="connsiteY3" fmla="*/ 54109 h 78700"/>
                <a:gd name="connsiteX4" fmla="*/ 70104 w 207696"/>
                <a:gd name="connsiteY4" fmla="*/ 25534 h 78700"/>
                <a:gd name="connsiteX5" fmla="*/ 127254 w 207696"/>
                <a:gd name="connsiteY5" fmla="*/ 7 h 78700"/>
                <a:gd name="connsiteX6" fmla="*/ 166306 w 207696"/>
                <a:gd name="connsiteY6" fmla="*/ 27629 h 78700"/>
                <a:gd name="connsiteX7" fmla="*/ 206788 w 207696"/>
                <a:gd name="connsiteY7" fmla="*/ 59443 h 78700"/>
                <a:gd name="connsiteX8" fmla="*/ 123825 w 207696"/>
                <a:gd name="connsiteY8" fmla="*/ 74111 h 7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6" h="78700">
                  <a:moveTo>
                    <a:pt x="123825" y="74111"/>
                  </a:moveTo>
                  <a:cubicBezTo>
                    <a:pt x="111728" y="72873"/>
                    <a:pt x="100393" y="79064"/>
                    <a:pt x="88297" y="78683"/>
                  </a:cubicBezTo>
                  <a:cubicBezTo>
                    <a:pt x="76486" y="78302"/>
                    <a:pt x="68104" y="71921"/>
                    <a:pt x="57150" y="67920"/>
                  </a:cubicBezTo>
                  <a:cubicBezTo>
                    <a:pt x="38671" y="61253"/>
                    <a:pt x="17717" y="61538"/>
                    <a:pt x="0" y="54109"/>
                  </a:cubicBezTo>
                  <a:cubicBezTo>
                    <a:pt x="4572" y="30582"/>
                    <a:pt x="54292" y="30106"/>
                    <a:pt x="70104" y="25534"/>
                  </a:cubicBezTo>
                  <a:cubicBezTo>
                    <a:pt x="88678" y="20105"/>
                    <a:pt x="108775" y="388"/>
                    <a:pt x="127254" y="7"/>
                  </a:cubicBezTo>
                  <a:cubicBezTo>
                    <a:pt x="144018" y="-374"/>
                    <a:pt x="154972" y="15437"/>
                    <a:pt x="166306" y="27629"/>
                  </a:cubicBezTo>
                  <a:cubicBezTo>
                    <a:pt x="177927" y="40107"/>
                    <a:pt x="192786" y="51823"/>
                    <a:pt x="206788" y="59443"/>
                  </a:cubicBezTo>
                  <a:cubicBezTo>
                    <a:pt x="218122" y="87161"/>
                    <a:pt x="119634" y="69349"/>
                    <a:pt x="123825" y="7411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53">
              <a:extLst>
                <a:ext uri="{FF2B5EF4-FFF2-40B4-BE49-F238E27FC236}">
                  <a16:creationId xmlns:a16="http://schemas.microsoft.com/office/drawing/2014/main" id="{CB9E4A49-5DB9-4E8C-B1C9-0E48B37A9EA4}"/>
                </a:ext>
              </a:extLst>
            </p:cNvPr>
            <p:cNvSpPr/>
            <p:nvPr/>
          </p:nvSpPr>
          <p:spPr>
            <a:xfrm>
              <a:off x="6689407" y="3478222"/>
              <a:ext cx="338302" cy="110146"/>
            </a:xfrm>
            <a:custGeom>
              <a:avLst/>
              <a:gdLst>
                <a:gd name="connsiteX0" fmla="*/ 86011 w 338302"/>
                <a:gd name="connsiteY0" fmla="*/ 9261 h 110146"/>
                <a:gd name="connsiteX1" fmla="*/ 0 w 338302"/>
                <a:gd name="connsiteY1" fmla="*/ 87557 h 110146"/>
                <a:gd name="connsiteX2" fmla="*/ 56007 w 338302"/>
                <a:gd name="connsiteY2" fmla="*/ 106702 h 110146"/>
                <a:gd name="connsiteX3" fmla="*/ 127254 w 338302"/>
                <a:gd name="connsiteY3" fmla="*/ 104226 h 110146"/>
                <a:gd name="connsiteX4" fmla="*/ 223742 w 338302"/>
                <a:gd name="connsiteY4" fmla="*/ 64030 h 110146"/>
                <a:gd name="connsiteX5" fmla="*/ 275177 w 338302"/>
                <a:gd name="connsiteY5" fmla="*/ 62316 h 110146"/>
                <a:gd name="connsiteX6" fmla="*/ 318135 w 338302"/>
                <a:gd name="connsiteY6" fmla="*/ 58601 h 110146"/>
                <a:gd name="connsiteX7" fmla="*/ 333470 w 338302"/>
                <a:gd name="connsiteY7" fmla="*/ 4118 h 110146"/>
                <a:gd name="connsiteX8" fmla="*/ 303181 w 338302"/>
                <a:gd name="connsiteY8" fmla="*/ 403 h 110146"/>
                <a:gd name="connsiteX9" fmla="*/ 251269 w 338302"/>
                <a:gd name="connsiteY9" fmla="*/ 403 h 110146"/>
                <a:gd name="connsiteX10" fmla="*/ 156019 w 338302"/>
                <a:gd name="connsiteY10" fmla="*/ 6023 h 110146"/>
                <a:gd name="connsiteX11" fmla="*/ 112776 w 338302"/>
                <a:gd name="connsiteY11" fmla="*/ 5070 h 110146"/>
                <a:gd name="connsiteX12" fmla="*/ 86011 w 338302"/>
                <a:gd name="connsiteY12" fmla="*/ 9261 h 1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2" h="110146">
                  <a:moveTo>
                    <a:pt x="86011" y="9261"/>
                  </a:moveTo>
                  <a:cubicBezTo>
                    <a:pt x="96774" y="19358"/>
                    <a:pt x="6382" y="72317"/>
                    <a:pt x="0" y="87557"/>
                  </a:cubicBezTo>
                  <a:cubicBezTo>
                    <a:pt x="14288" y="100035"/>
                    <a:pt x="38862" y="102797"/>
                    <a:pt x="56007" y="106702"/>
                  </a:cubicBezTo>
                  <a:cubicBezTo>
                    <a:pt x="79534" y="112227"/>
                    <a:pt x="103822" y="110893"/>
                    <a:pt x="127254" y="104226"/>
                  </a:cubicBezTo>
                  <a:cubicBezTo>
                    <a:pt x="160877" y="94605"/>
                    <a:pt x="188309" y="67650"/>
                    <a:pt x="223742" y="64030"/>
                  </a:cubicBezTo>
                  <a:cubicBezTo>
                    <a:pt x="240506" y="62316"/>
                    <a:pt x="258223" y="62982"/>
                    <a:pt x="275177" y="62316"/>
                  </a:cubicBezTo>
                  <a:cubicBezTo>
                    <a:pt x="288893" y="61839"/>
                    <a:pt x="305181" y="65935"/>
                    <a:pt x="318135" y="58601"/>
                  </a:cubicBezTo>
                  <a:cubicBezTo>
                    <a:pt x="330327" y="51743"/>
                    <a:pt x="346519" y="19167"/>
                    <a:pt x="333470" y="4118"/>
                  </a:cubicBezTo>
                  <a:cubicBezTo>
                    <a:pt x="328613" y="-1502"/>
                    <a:pt x="309943" y="784"/>
                    <a:pt x="303181" y="403"/>
                  </a:cubicBezTo>
                  <a:cubicBezTo>
                    <a:pt x="285941" y="-454"/>
                    <a:pt x="268510" y="308"/>
                    <a:pt x="251269" y="403"/>
                  </a:cubicBezTo>
                  <a:cubicBezTo>
                    <a:pt x="218599" y="403"/>
                    <a:pt x="188595" y="1356"/>
                    <a:pt x="156019" y="6023"/>
                  </a:cubicBezTo>
                  <a:cubicBezTo>
                    <a:pt x="139351" y="8404"/>
                    <a:pt x="128397" y="8595"/>
                    <a:pt x="112776" y="5070"/>
                  </a:cubicBezTo>
                  <a:cubicBezTo>
                    <a:pt x="101346" y="2499"/>
                    <a:pt x="91250" y="3261"/>
                    <a:pt x="86011" y="926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54">
              <a:extLst>
                <a:ext uri="{FF2B5EF4-FFF2-40B4-BE49-F238E27FC236}">
                  <a16:creationId xmlns:a16="http://schemas.microsoft.com/office/drawing/2014/main" id="{8FD553F6-F5D3-4C07-B238-518CF300D131}"/>
                </a:ext>
              </a:extLst>
            </p:cNvPr>
            <p:cNvSpPr/>
            <p:nvPr/>
          </p:nvSpPr>
          <p:spPr>
            <a:xfrm>
              <a:off x="5138165" y="3621309"/>
              <a:ext cx="971930" cy="86594"/>
            </a:xfrm>
            <a:custGeom>
              <a:avLst/>
              <a:gdLst>
                <a:gd name="connsiteX0" fmla="*/ 0 w 971930"/>
                <a:gd name="connsiteY0" fmla="*/ 32861 h 86594"/>
                <a:gd name="connsiteX1" fmla="*/ 253270 w 971930"/>
                <a:gd name="connsiteY1" fmla="*/ 43434 h 86594"/>
                <a:gd name="connsiteX2" fmla="*/ 272129 w 971930"/>
                <a:gd name="connsiteY2" fmla="*/ 69818 h 86594"/>
                <a:gd name="connsiteX3" fmla="*/ 627983 w 971930"/>
                <a:gd name="connsiteY3" fmla="*/ 84582 h 86594"/>
                <a:gd name="connsiteX4" fmla="*/ 583597 w 971930"/>
                <a:gd name="connsiteY4" fmla="*/ 70295 h 86594"/>
                <a:gd name="connsiteX5" fmla="*/ 771430 w 971930"/>
                <a:gd name="connsiteY5" fmla="*/ 72295 h 86594"/>
                <a:gd name="connsiteX6" fmla="*/ 971931 w 971930"/>
                <a:gd name="connsiteY6" fmla="*/ 52388 h 86594"/>
                <a:gd name="connsiteX7" fmla="*/ 968978 w 971930"/>
                <a:gd name="connsiteY7" fmla="*/ 24194 h 86594"/>
                <a:gd name="connsiteX8" fmla="*/ 511683 w 971930"/>
                <a:gd name="connsiteY8" fmla="*/ 33623 h 86594"/>
                <a:gd name="connsiteX9" fmla="*/ 2381 w 971930"/>
                <a:gd name="connsiteY9" fmla="*/ 0 h 86594"/>
                <a:gd name="connsiteX10" fmla="*/ 4096 w 971930"/>
                <a:gd name="connsiteY10" fmla="*/ 43053 h 86594"/>
                <a:gd name="connsiteX11" fmla="*/ 0 w 971930"/>
                <a:gd name="connsiteY11" fmla="*/ 32861 h 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930" h="86594">
                  <a:moveTo>
                    <a:pt x="0" y="32861"/>
                  </a:moveTo>
                  <a:cubicBezTo>
                    <a:pt x="0" y="32861"/>
                    <a:pt x="217932" y="42291"/>
                    <a:pt x="253270" y="43434"/>
                  </a:cubicBezTo>
                  <a:cubicBezTo>
                    <a:pt x="288608" y="44577"/>
                    <a:pt x="248412" y="73628"/>
                    <a:pt x="272129" y="69818"/>
                  </a:cubicBezTo>
                  <a:cubicBezTo>
                    <a:pt x="295847" y="66008"/>
                    <a:pt x="647319" y="94202"/>
                    <a:pt x="627983" y="84582"/>
                  </a:cubicBezTo>
                  <a:cubicBezTo>
                    <a:pt x="608552" y="74962"/>
                    <a:pt x="583597" y="70295"/>
                    <a:pt x="583597" y="70295"/>
                  </a:cubicBezTo>
                  <a:cubicBezTo>
                    <a:pt x="583597" y="70295"/>
                    <a:pt x="722567" y="75628"/>
                    <a:pt x="771430" y="72295"/>
                  </a:cubicBezTo>
                  <a:cubicBezTo>
                    <a:pt x="820293" y="68961"/>
                    <a:pt x="971931" y="52388"/>
                    <a:pt x="971931" y="52388"/>
                  </a:cubicBezTo>
                  <a:lnTo>
                    <a:pt x="968978" y="24194"/>
                  </a:lnTo>
                  <a:cubicBezTo>
                    <a:pt x="968978" y="24194"/>
                    <a:pt x="588455" y="33719"/>
                    <a:pt x="511683" y="33623"/>
                  </a:cubicBezTo>
                  <a:cubicBezTo>
                    <a:pt x="434912" y="33623"/>
                    <a:pt x="2381" y="0"/>
                    <a:pt x="2381" y="0"/>
                  </a:cubicBezTo>
                  <a:lnTo>
                    <a:pt x="4096" y="43053"/>
                  </a:lnTo>
                  <a:lnTo>
                    <a:pt x="0" y="3286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55">
              <a:extLst>
                <a:ext uri="{FF2B5EF4-FFF2-40B4-BE49-F238E27FC236}">
                  <a16:creationId xmlns:a16="http://schemas.microsoft.com/office/drawing/2014/main" id="{EC88DECC-7C70-41E3-A53B-BE9143638B6D}"/>
                </a:ext>
              </a:extLst>
            </p:cNvPr>
            <p:cNvSpPr/>
            <p:nvPr/>
          </p:nvSpPr>
          <p:spPr>
            <a:xfrm>
              <a:off x="5236939" y="3648551"/>
              <a:ext cx="129159" cy="111632"/>
            </a:xfrm>
            <a:custGeom>
              <a:avLst/>
              <a:gdLst>
                <a:gd name="connsiteX0" fmla="*/ 41529 w 129159"/>
                <a:gd name="connsiteY0" fmla="*/ 95059 h 111632"/>
                <a:gd name="connsiteX1" fmla="*/ 0 w 129159"/>
                <a:gd name="connsiteY1" fmla="*/ 0 h 111632"/>
                <a:gd name="connsiteX2" fmla="*/ 82772 w 129159"/>
                <a:gd name="connsiteY2" fmla="*/ 5905 h 111632"/>
                <a:gd name="connsiteX3" fmla="*/ 129159 w 129159"/>
                <a:gd name="connsiteY3" fmla="*/ 111633 h 111632"/>
                <a:gd name="connsiteX4" fmla="*/ 95155 w 129159"/>
                <a:gd name="connsiteY4" fmla="*/ 107156 h 111632"/>
                <a:gd name="connsiteX5" fmla="*/ 61151 w 129159"/>
                <a:gd name="connsiteY5" fmla="*/ 42386 h 111632"/>
                <a:gd name="connsiteX6" fmla="*/ 76676 w 129159"/>
                <a:gd name="connsiteY6" fmla="*/ 103346 h 1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59" h="111632">
                  <a:moveTo>
                    <a:pt x="41529" y="95059"/>
                  </a:moveTo>
                  <a:lnTo>
                    <a:pt x="0" y="0"/>
                  </a:lnTo>
                  <a:lnTo>
                    <a:pt x="82772" y="5905"/>
                  </a:lnTo>
                  <a:lnTo>
                    <a:pt x="129159" y="111633"/>
                  </a:lnTo>
                  <a:lnTo>
                    <a:pt x="95155" y="107156"/>
                  </a:lnTo>
                  <a:lnTo>
                    <a:pt x="61151" y="42386"/>
                  </a:lnTo>
                  <a:lnTo>
                    <a:pt x="76676" y="103346"/>
                  </a:lnTo>
                  <a:close/>
                </a:path>
              </a:pathLst>
            </a:custGeom>
            <a:solidFill>
              <a:srgbClr val="FFD26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56">
              <a:extLst>
                <a:ext uri="{FF2B5EF4-FFF2-40B4-BE49-F238E27FC236}">
                  <a16:creationId xmlns:a16="http://schemas.microsoft.com/office/drawing/2014/main" id="{D7CB60F7-0FDF-448E-9C82-B027E2C2DA71}"/>
                </a:ext>
              </a:extLst>
            </p:cNvPr>
            <p:cNvSpPr/>
            <p:nvPr/>
          </p:nvSpPr>
          <p:spPr>
            <a:xfrm>
              <a:off x="5550026" y="3664743"/>
              <a:ext cx="164210" cy="103250"/>
            </a:xfrm>
            <a:custGeom>
              <a:avLst/>
              <a:gdLst>
                <a:gd name="connsiteX0" fmla="*/ 10001 w 164210"/>
                <a:gd name="connsiteY0" fmla="*/ 95726 h 103250"/>
                <a:gd name="connsiteX1" fmla="*/ 0 w 164210"/>
                <a:gd name="connsiteY1" fmla="*/ 0 h 103250"/>
                <a:gd name="connsiteX2" fmla="*/ 140208 w 164210"/>
                <a:gd name="connsiteY2" fmla="*/ 8763 h 103250"/>
                <a:gd name="connsiteX3" fmla="*/ 164211 w 164210"/>
                <a:gd name="connsiteY3" fmla="*/ 103251 h 103250"/>
                <a:gd name="connsiteX4" fmla="*/ 78486 w 164210"/>
                <a:gd name="connsiteY4" fmla="*/ 99727 h 103250"/>
                <a:gd name="connsiteX5" fmla="*/ 31242 w 164210"/>
                <a:gd name="connsiteY5" fmla="*/ 28099 h 103250"/>
                <a:gd name="connsiteX6" fmla="*/ 27432 w 164210"/>
                <a:gd name="connsiteY6" fmla="*/ 99631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10" h="103250">
                  <a:moveTo>
                    <a:pt x="10001" y="95726"/>
                  </a:moveTo>
                  <a:lnTo>
                    <a:pt x="0" y="0"/>
                  </a:lnTo>
                  <a:lnTo>
                    <a:pt x="140208" y="8763"/>
                  </a:lnTo>
                  <a:lnTo>
                    <a:pt x="164211" y="103251"/>
                  </a:lnTo>
                  <a:lnTo>
                    <a:pt x="78486" y="99727"/>
                  </a:lnTo>
                  <a:lnTo>
                    <a:pt x="31242" y="28099"/>
                  </a:lnTo>
                  <a:lnTo>
                    <a:pt x="27432" y="99631"/>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57">
              <a:extLst>
                <a:ext uri="{FF2B5EF4-FFF2-40B4-BE49-F238E27FC236}">
                  <a16:creationId xmlns:a16="http://schemas.microsoft.com/office/drawing/2014/main" id="{A175F63D-C5F0-4754-BD4D-C482D91ED6A0}"/>
                </a:ext>
              </a:extLst>
            </p:cNvPr>
            <p:cNvSpPr/>
            <p:nvPr/>
          </p:nvSpPr>
          <p:spPr>
            <a:xfrm>
              <a:off x="5795295" y="3667410"/>
              <a:ext cx="130682" cy="98393"/>
            </a:xfrm>
            <a:custGeom>
              <a:avLst/>
              <a:gdLst>
                <a:gd name="connsiteX0" fmla="*/ 0 w 130682"/>
                <a:gd name="connsiteY0" fmla="*/ 98393 h 98393"/>
                <a:gd name="connsiteX1" fmla="*/ 7048 w 130682"/>
                <a:gd name="connsiteY1" fmla="*/ 12954 h 98393"/>
                <a:gd name="connsiteX2" fmla="*/ 130683 w 130682"/>
                <a:gd name="connsiteY2" fmla="*/ 0 h 98393"/>
                <a:gd name="connsiteX3" fmla="*/ 62103 w 130682"/>
                <a:gd name="connsiteY3" fmla="*/ 93536 h 98393"/>
              </a:gdLst>
              <a:ahLst/>
              <a:cxnLst>
                <a:cxn ang="0">
                  <a:pos x="connsiteX0" y="connsiteY0"/>
                </a:cxn>
                <a:cxn ang="0">
                  <a:pos x="connsiteX1" y="connsiteY1"/>
                </a:cxn>
                <a:cxn ang="0">
                  <a:pos x="connsiteX2" y="connsiteY2"/>
                </a:cxn>
                <a:cxn ang="0">
                  <a:pos x="connsiteX3" y="connsiteY3"/>
                </a:cxn>
              </a:cxnLst>
              <a:rect l="l" t="t" r="r" b="b"/>
              <a:pathLst>
                <a:path w="130682" h="98393">
                  <a:moveTo>
                    <a:pt x="0" y="98393"/>
                  </a:moveTo>
                  <a:lnTo>
                    <a:pt x="7048" y="12954"/>
                  </a:lnTo>
                  <a:lnTo>
                    <a:pt x="130683" y="0"/>
                  </a:lnTo>
                  <a:lnTo>
                    <a:pt x="62103" y="93536"/>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58">
              <a:extLst>
                <a:ext uri="{FF2B5EF4-FFF2-40B4-BE49-F238E27FC236}">
                  <a16:creationId xmlns:a16="http://schemas.microsoft.com/office/drawing/2014/main" id="{644676DC-6DEB-4634-A901-13755036B10C}"/>
                </a:ext>
              </a:extLst>
            </p:cNvPr>
            <p:cNvSpPr/>
            <p:nvPr/>
          </p:nvSpPr>
          <p:spPr>
            <a:xfrm>
              <a:off x="5874257" y="3679983"/>
              <a:ext cx="93630" cy="79247"/>
            </a:xfrm>
            <a:custGeom>
              <a:avLst/>
              <a:gdLst>
                <a:gd name="connsiteX0" fmla="*/ 0 w 93630"/>
                <a:gd name="connsiteY0" fmla="*/ 79248 h 79247"/>
                <a:gd name="connsiteX1" fmla="*/ 57150 w 93630"/>
                <a:gd name="connsiteY1" fmla="*/ 2572 h 79247"/>
                <a:gd name="connsiteX2" fmla="*/ 93631 w 93630"/>
                <a:gd name="connsiteY2" fmla="*/ 0 h 79247"/>
                <a:gd name="connsiteX3" fmla="*/ 24384 w 93630"/>
                <a:gd name="connsiteY3" fmla="*/ 77248 h 79247"/>
              </a:gdLst>
              <a:ahLst/>
              <a:cxnLst>
                <a:cxn ang="0">
                  <a:pos x="connsiteX0" y="connsiteY0"/>
                </a:cxn>
                <a:cxn ang="0">
                  <a:pos x="connsiteX1" y="connsiteY1"/>
                </a:cxn>
                <a:cxn ang="0">
                  <a:pos x="connsiteX2" y="connsiteY2"/>
                </a:cxn>
                <a:cxn ang="0">
                  <a:pos x="connsiteX3" y="connsiteY3"/>
                </a:cxn>
              </a:cxnLst>
              <a:rect l="l" t="t" r="r" b="b"/>
              <a:pathLst>
                <a:path w="93630" h="79247">
                  <a:moveTo>
                    <a:pt x="0" y="79248"/>
                  </a:moveTo>
                  <a:lnTo>
                    <a:pt x="57150" y="2572"/>
                  </a:lnTo>
                  <a:lnTo>
                    <a:pt x="93631" y="0"/>
                  </a:lnTo>
                  <a:lnTo>
                    <a:pt x="24384" y="77248"/>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59">
              <a:extLst>
                <a:ext uri="{FF2B5EF4-FFF2-40B4-BE49-F238E27FC236}">
                  <a16:creationId xmlns:a16="http://schemas.microsoft.com/office/drawing/2014/main" id="{EB13B295-376F-4BE8-A31B-BBA7E2F268BE}"/>
                </a:ext>
              </a:extLst>
            </p:cNvPr>
            <p:cNvSpPr/>
            <p:nvPr/>
          </p:nvSpPr>
          <p:spPr>
            <a:xfrm>
              <a:off x="5984557" y="3679983"/>
              <a:ext cx="48767" cy="70104"/>
            </a:xfrm>
            <a:custGeom>
              <a:avLst/>
              <a:gdLst>
                <a:gd name="connsiteX0" fmla="*/ 15812 w 48767"/>
                <a:gd name="connsiteY0" fmla="*/ 0 h 70104"/>
                <a:gd name="connsiteX1" fmla="*/ 0 w 48767"/>
                <a:gd name="connsiteY1" fmla="*/ 70104 h 70104"/>
                <a:gd name="connsiteX2" fmla="*/ 45339 w 48767"/>
                <a:gd name="connsiteY2" fmla="*/ 65151 h 70104"/>
                <a:gd name="connsiteX3" fmla="*/ 48768 w 48767"/>
                <a:gd name="connsiteY3" fmla="*/ 95 h 70104"/>
              </a:gdLst>
              <a:ahLst/>
              <a:cxnLst>
                <a:cxn ang="0">
                  <a:pos x="connsiteX0" y="connsiteY0"/>
                </a:cxn>
                <a:cxn ang="0">
                  <a:pos x="connsiteX1" y="connsiteY1"/>
                </a:cxn>
                <a:cxn ang="0">
                  <a:pos x="connsiteX2" y="connsiteY2"/>
                </a:cxn>
                <a:cxn ang="0">
                  <a:pos x="connsiteX3" y="connsiteY3"/>
                </a:cxn>
              </a:cxnLst>
              <a:rect l="l" t="t" r="r" b="b"/>
              <a:pathLst>
                <a:path w="48767" h="70104">
                  <a:moveTo>
                    <a:pt x="15812" y="0"/>
                  </a:moveTo>
                  <a:lnTo>
                    <a:pt x="0" y="70104"/>
                  </a:lnTo>
                  <a:lnTo>
                    <a:pt x="45339" y="65151"/>
                  </a:lnTo>
                  <a:lnTo>
                    <a:pt x="48768" y="95"/>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60">
              <a:extLst>
                <a:ext uri="{FF2B5EF4-FFF2-40B4-BE49-F238E27FC236}">
                  <a16:creationId xmlns:a16="http://schemas.microsoft.com/office/drawing/2014/main" id="{2A38E23F-6B55-4820-8D91-3BE7E1E0EC54}"/>
                </a:ext>
              </a:extLst>
            </p:cNvPr>
            <p:cNvSpPr/>
            <p:nvPr/>
          </p:nvSpPr>
          <p:spPr>
            <a:xfrm>
              <a:off x="5458967" y="3683793"/>
              <a:ext cx="56673" cy="77533"/>
            </a:xfrm>
            <a:custGeom>
              <a:avLst/>
              <a:gdLst>
                <a:gd name="connsiteX0" fmla="*/ 29527 w 56673"/>
                <a:gd name="connsiteY0" fmla="*/ 4000 h 77533"/>
                <a:gd name="connsiteX1" fmla="*/ 56674 w 56673"/>
                <a:gd name="connsiteY1" fmla="*/ 76676 h 77533"/>
                <a:gd name="connsiteX2" fmla="*/ 46101 w 56673"/>
                <a:gd name="connsiteY2" fmla="*/ 77533 h 77533"/>
                <a:gd name="connsiteX3" fmla="*/ 0 w 56673"/>
                <a:gd name="connsiteY3" fmla="*/ 0 h 77533"/>
              </a:gdLst>
              <a:ahLst/>
              <a:cxnLst>
                <a:cxn ang="0">
                  <a:pos x="connsiteX0" y="connsiteY0"/>
                </a:cxn>
                <a:cxn ang="0">
                  <a:pos x="connsiteX1" y="connsiteY1"/>
                </a:cxn>
                <a:cxn ang="0">
                  <a:pos x="connsiteX2" y="connsiteY2"/>
                </a:cxn>
                <a:cxn ang="0">
                  <a:pos x="connsiteX3" y="connsiteY3"/>
                </a:cxn>
              </a:cxnLst>
              <a:rect l="l" t="t" r="r" b="b"/>
              <a:pathLst>
                <a:path w="56673" h="77533">
                  <a:moveTo>
                    <a:pt x="29527" y="4000"/>
                  </a:moveTo>
                  <a:lnTo>
                    <a:pt x="56674" y="76676"/>
                  </a:lnTo>
                  <a:lnTo>
                    <a:pt x="46101" y="77533"/>
                  </a:lnTo>
                  <a:lnTo>
                    <a:pt x="0" y="0"/>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61">
              <a:extLst>
                <a:ext uri="{FF2B5EF4-FFF2-40B4-BE49-F238E27FC236}">
                  <a16:creationId xmlns:a16="http://schemas.microsoft.com/office/drawing/2014/main" id="{CFE0025C-8CA9-4825-A538-1B144E071CD6}"/>
                </a:ext>
              </a:extLst>
            </p:cNvPr>
            <p:cNvSpPr/>
            <p:nvPr/>
          </p:nvSpPr>
          <p:spPr>
            <a:xfrm>
              <a:off x="5778721" y="3509777"/>
              <a:ext cx="367569" cy="145393"/>
            </a:xfrm>
            <a:custGeom>
              <a:avLst/>
              <a:gdLst>
                <a:gd name="connsiteX0" fmla="*/ 0 w 367569"/>
                <a:gd name="connsiteY0" fmla="*/ 145250 h 145393"/>
                <a:gd name="connsiteX1" fmla="*/ 95536 w 367569"/>
                <a:gd name="connsiteY1" fmla="*/ 82766 h 145393"/>
                <a:gd name="connsiteX2" fmla="*/ 206121 w 367569"/>
                <a:gd name="connsiteY2" fmla="*/ 54858 h 145393"/>
                <a:gd name="connsiteX3" fmla="*/ 288226 w 367569"/>
                <a:gd name="connsiteY3" fmla="*/ 3804 h 145393"/>
                <a:gd name="connsiteX4" fmla="*/ 367570 w 367569"/>
                <a:gd name="connsiteY4" fmla="*/ 108198 h 145393"/>
                <a:gd name="connsiteX5" fmla="*/ 328422 w 367569"/>
                <a:gd name="connsiteY5" fmla="*/ 135630 h 145393"/>
                <a:gd name="connsiteX6" fmla="*/ 0 w 367569"/>
                <a:gd name="connsiteY6" fmla="*/ 145250 h 1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69" h="145393">
                  <a:moveTo>
                    <a:pt x="0" y="145250"/>
                  </a:moveTo>
                  <a:cubicBezTo>
                    <a:pt x="0" y="145250"/>
                    <a:pt x="46768" y="106865"/>
                    <a:pt x="95536" y="82766"/>
                  </a:cubicBezTo>
                  <a:cubicBezTo>
                    <a:pt x="144209" y="58668"/>
                    <a:pt x="167164" y="62669"/>
                    <a:pt x="206121" y="54858"/>
                  </a:cubicBezTo>
                  <a:cubicBezTo>
                    <a:pt x="245173" y="47048"/>
                    <a:pt x="272129" y="-15913"/>
                    <a:pt x="288226" y="3804"/>
                  </a:cubicBezTo>
                  <a:cubicBezTo>
                    <a:pt x="304324" y="23521"/>
                    <a:pt x="367570" y="108198"/>
                    <a:pt x="367570" y="108198"/>
                  </a:cubicBezTo>
                  <a:lnTo>
                    <a:pt x="328422" y="135630"/>
                  </a:lnTo>
                  <a:cubicBezTo>
                    <a:pt x="328327" y="135630"/>
                    <a:pt x="34195" y="146774"/>
                    <a:pt x="0" y="1452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62">
              <a:extLst>
                <a:ext uri="{FF2B5EF4-FFF2-40B4-BE49-F238E27FC236}">
                  <a16:creationId xmlns:a16="http://schemas.microsoft.com/office/drawing/2014/main" id="{7147C5CF-24D0-40BD-B98B-59E0AF7A3F4D}"/>
                </a:ext>
              </a:extLst>
            </p:cNvPr>
            <p:cNvSpPr/>
            <p:nvPr/>
          </p:nvSpPr>
          <p:spPr>
            <a:xfrm>
              <a:off x="5801010" y="3545554"/>
              <a:ext cx="312515" cy="113704"/>
            </a:xfrm>
            <a:custGeom>
              <a:avLst/>
              <a:gdLst>
                <a:gd name="connsiteX0" fmla="*/ 0 w 312515"/>
                <a:gd name="connsiteY0" fmla="*/ 109569 h 113704"/>
                <a:gd name="connsiteX1" fmla="*/ 82105 w 312515"/>
                <a:gd name="connsiteY1" fmla="*/ 63849 h 113704"/>
                <a:gd name="connsiteX2" fmla="*/ 170593 w 312515"/>
                <a:gd name="connsiteY2" fmla="*/ 55372 h 113704"/>
                <a:gd name="connsiteX3" fmla="*/ 248603 w 312515"/>
                <a:gd name="connsiteY3" fmla="*/ 2508 h 113704"/>
                <a:gd name="connsiteX4" fmla="*/ 312515 w 312515"/>
                <a:gd name="connsiteY4" fmla="*/ 104140 h 113704"/>
                <a:gd name="connsiteX5" fmla="*/ 0 w 312515"/>
                <a:gd name="connsiteY5" fmla="*/ 109569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5" h="113704">
                  <a:moveTo>
                    <a:pt x="0" y="109569"/>
                  </a:moveTo>
                  <a:cubicBezTo>
                    <a:pt x="0" y="109569"/>
                    <a:pt x="55626" y="68040"/>
                    <a:pt x="82105" y="63849"/>
                  </a:cubicBezTo>
                  <a:cubicBezTo>
                    <a:pt x="108585" y="59658"/>
                    <a:pt x="170593" y="55372"/>
                    <a:pt x="170593" y="55372"/>
                  </a:cubicBezTo>
                  <a:cubicBezTo>
                    <a:pt x="170593" y="55372"/>
                    <a:pt x="219266" y="-13875"/>
                    <a:pt x="248603" y="2508"/>
                  </a:cubicBezTo>
                  <a:cubicBezTo>
                    <a:pt x="277844" y="18891"/>
                    <a:pt x="312515" y="104140"/>
                    <a:pt x="312515" y="104140"/>
                  </a:cubicBezTo>
                  <a:cubicBezTo>
                    <a:pt x="312515" y="104140"/>
                    <a:pt x="20669" y="121380"/>
                    <a:pt x="0" y="109569"/>
                  </a:cubicBezTo>
                  <a:close/>
                </a:path>
              </a:pathLst>
            </a:custGeom>
            <a:solidFill>
              <a:srgbClr val="F4BA45">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64" name="Graphic 91">
              <a:extLst>
                <a:ext uri="{FF2B5EF4-FFF2-40B4-BE49-F238E27FC236}">
                  <a16:creationId xmlns:a16="http://schemas.microsoft.com/office/drawing/2014/main" id="{95CEEB57-465C-45AD-B4A2-DDFEF1A4FC26}"/>
                </a:ext>
              </a:extLst>
            </p:cNvPr>
            <p:cNvGrpSpPr/>
            <p:nvPr/>
          </p:nvGrpSpPr>
          <p:grpSpPr>
            <a:xfrm>
              <a:off x="4685918" y="3132122"/>
              <a:ext cx="1414557" cy="577096"/>
              <a:chOff x="4685918" y="3132122"/>
              <a:chExt cx="1414557" cy="577096"/>
            </a:xfrm>
          </p:grpSpPr>
          <p:sp>
            <p:nvSpPr>
              <p:cNvPr id="265" name="Freeform: Shape 264">
                <a:extLst>
                  <a:ext uri="{FF2B5EF4-FFF2-40B4-BE49-F238E27FC236}">
                    <a16:creationId xmlns:a16="http://schemas.microsoft.com/office/drawing/2014/main" id="{A9845A75-EC9A-4B4A-B56D-4B018E9DD803}"/>
                  </a:ext>
                </a:extLst>
              </p:cNvPr>
              <p:cNvSpPr/>
              <p:nvPr/>
            </p:nvSpPr>
            <p:spPr>
              <a:xfrm>
                <a:off x="4685918" y="3132122"/>
                <a:ext cx="1028981" cy="577096"/>
              </a:xfrm>
              <a:custGeom>
                <a:avLst/>
                <a:gdLst>
                  <a:gd name="connsiteX0" fmla="*/ 1028700 w 1028981"/>
                  <a:gd name="connsiteY0" fmla="*/ 575674 h 577096"/>
                  <a:gd name="connsiteX1" fmla="*/ 1005554 w 1028981"/>
                  <a:gd name="connsiteY1" fmla="*/ 474138 h 577096"/>
                  <a:gd name="connsiteX2" fmla="*/ 470630 w 1028981"/>
                  <a:gd name="connsiteY2" fmla="*/ 7032 h 577096"/>
                  <a:gd name="connsiteX3" fmla="*/ 179261 w 1028981"/>
                  <a:gd name="connsiteY3" fmla="*/ 347360 h 577096"/>
                  <a:gd name="connsiteX4" fmla="*/ 0 w 1028981"/>
                  <a:gd name="connsiteY4" fmla="*/ 549957 h 577096"/>
                  <a:gd name="connsiteX5" fmla="*/ 42386 w 1028981"/>
                  <a:gd name="connsiteY5" fmla="*/ 559577 h 577096"/>
                  <a:gd name="connsiteX6" fmla="*/ 390716 w 1028981"/>
                  <a:gd name="connsiteY6" fmla="*/ 568721 h 577096"/>
                  <a:gd name="connsiteX7" fmla="*/ 1028700 w 1028981"/>
                  <a:gd name="connsiteY7" fmla="*/ 575674 h 5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981" h="577096">
                    <a:moveTo>
                      <a:pt x="1028700" y="575674"/>
                    </a:moveTo>
                    <a:cubicBezTo>
                      <a:pt x="1028700" y="575674"/>
                      <a:pt x="1033272" y="507571"/>
                      <a:pt x="1005554" y="474138"/>
                    </a:cubicBezTo>
                    <a:cubicBezTo>
                      <a:pt x="878396" y="320500"/>
                      <a:pt x="498920" y="-55928"/>
                      <a:pt x="470630" y="7032"/>
                    </a:cubicBezTo>
                    <a:cubicBezTo>
                      <a:pt x="424148" y="110092"/>
                      <a:pt x="179261" y="347360"/>
                      <a:pt x="179261" y="347360"/>
                    </a:cubicBezTo>
                    <a:lnTo>
                      <a:pt x="0" y="549957"/>
                    </a:lnTo>
                    <a:cubicBezTo>
                      <a:pt x="0" y="549957"/>
                      <a:pt x="11335" y="558815"/>
                      <a:pt x="42386" y="559577"/>
                    </a:cubicBezTo>
                    <a:cubicBezTo>
                      <a:pt x="132779" y="561863"/>
                      <a:pt x="325946" y="559196"/>
                      <a:pt x="390716" y="568721"/>
                    </a:cubicBezTo>
                    <a:cubicBezTo>
                      <a:pt x="477869" y="581770"/>
                      <a:pt x="1028700" y="575674"/>
                      <a:pt x="1028700" y="57567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65">
                <a:extLst>
                  <a:ext uri="{FF2B5EF4-FFF2-40B4-BE49-F238E27FC236}">
                    <a16:creationId xmlns:a16="http://schemas.microsoft.com/office/drawing/2014/main" id="{90B6E619-6A93-4BF8-8FB1-716BBCE31B27}"/>
                  </a:ext>
                </a:extLst>
              </p:cNvPr>
              <p:cNvSpPr/>
              <p:nvPr/>
            </p:nvSpPr>
            <p:spPr>
              <a:xfrm>
                <a:off x="4727221" y="3207391"/>
                <a:ext cx="900492" cy="491636"/>
              </a:xfrm>
              <a:custGeom>
                <a:avLst/>
                <a:gdLst>
                  <a:gd name="connsiteX0" fmla="*/ 854809 w 900492"/>
                  <a:gd name="connsiteY0" fmla="*/ 387344 h 491636"/>
                  <a:gd name="connsiteX1" fmla="*/ 823948 w 900492"/>
                  <a:gd name="connsiteY1" fmla="*/ 295523 h 491636"/>
                  <a:gd name="connsiteX2" fmla="*/ 616208 w 900492"/>
                  <a:gd name="connsiteY2" fmla="*/ 135503 h 491636"/>
                  <a:gd name="connsiteX3" fmla="*/ 482191 w 900492"/>
                  <a:gd name="connsiteY3" fmla="*/ 2153 h 491636"/>
                  <a:gd name="connsiteX4" fmla="*/ 398371 w 900492"/>
                  <a:gd name="connsiteY4" fmla="*/ 69780 h 491636"/>
                  <a:gd name="connsiteX5" fmla="*/ 241780 w 900492"/>
                  <a:gd name="connsiteY5" fmla="*/ 253803 h 491636"/>
                  <a:gd name="connsiteX6" fmla="*/ 22420 w 900492"/>
                  <a:gd name="connsiteY6" fmla="*/ 450495 h 491636"/>
                  <a:gd name="connsiteX7" fmla="*/ 76712 w 900492"/>
                  <a:gd name="connsiteY7" fmla="*/ 468592 h 491636"/>
                  <a:gd name="connsiteX8" fmla="*/ 1179 w 900492"/>
                  <a:gd name="connsiteY8" fmla="*/ 484308 h 491636"/>
                  <a:gd name="connsiteX9" fmla="*/ 268165 w 900492"/>
                  <a:gd name="connsiteY9" fmla="*/ 488595 h 491636"/>
                  <a:gd name="connsiteX10" fmla="*/ 884718 w 900492"/>
                  <a:gd name="connsiteY10" fmla="*/ 490214 h 491636"/>
                  <a:gd name="connsiteX11" fmla="*/ 854809 w 900492"/>
                  <a:gd name="connsiteY11" fmla="*/ 387344 h 4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492" h="491636">
                    <a:moveTo>
                      <a:pt x="854809" y="387344"/>
                    </a:moveTo>
                    <a:cubicBezTo>
                      <a:pt x="854809" y="387344"/>
                      <a:pt x="869002" y="331908"/>
                      <a:pt x="823948" y="295523"/>
                    </a:cubicBezTo>
                    <a:cubicBezTo>
                      <a:pt x="778895" y="259137"/>
                      <a:pt x="658118" y="171888"/>
                      <a:pt x="616208" y="135503"/>
                    </a:cubicBezTo>
                    <a:cubicBezTo>
                      <a:pt x="574298" y="99117"/>
                      <a:pt x="512957" y="-17183"/>
                      <a:pt x="482191" y="2153"/>
                    </a:cubicBezTo>
                    <a:cubicBezTo>
                      <a:pt x="451426" y="21489"/>
                      <a:pt x="398371" y="69780"/>
                      <a:pt x="398371" y="69780"/>
                    </a:cubicBezTo>
                    <a:cubicBezTo>
                      <a:pt x="398371" y="69780"/>
                      <a:pt x="299311" y="236944"/>
                      <a:pt x="241780" y="253803"/>
                    </a:cubicBezTo>
                    <a:cubicBezTo>
                      <a:pt x="184154" y="270663"/>
                      <a:pt x="22420" y="450495"/>
                      <a:pt x="22420" y="450495"/>
                    </a:cubicBezTo>
                    <a:lnTo>
                      <a:pt x="76712" y="468592"/>
                    </a:lnTo>
                    <a:cubicBezTo>
                      <a:pt x="76712" y="468592"/>
                      <a:pt x="-11108" y="482784"/>
                      <a:pt x="1179" y="484308"/>
                    </a:cubicBezTo>
                    <a:cubicBezTo>
                      <a:pt x="13466" y="485832"/>
                      <a:pt x="241590" y="487928"/>
                      <a:pt x="268165" y="488595"/>
                    </a:cubicBezTo>
                    <a:cubicBezTo>
                      <a:pt x="294739" y="489261"/>
                      <a:pt x="829473" y="475641"/>
                      <a:pt x="884718" y="490214"/>
                    </a:cubicBezTo>
                    <a:cubicBezTo>
                      <a:pt x="939963" y="504882"/>
                      <a:pt x="830425" y="401631"/>
                      <a:pt x="854809" y="38734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66">
                <a:extLst>
                  <a:ext uri="{FF2B5EF4-FFF2-40B4-BE49-F238E27FC236}">
                    <a16:creationId xmlns:a16="http://schemas.microsoft.com/office/drawing/2014/main" id="{EF54678D-E5E5-4161-99DD-D2DCBB13A521}"/>
                  </a:ext>
                </a:extLst>
              </p:cNvPr>
              <p:cNvSpPr/>
              <p:nvPr/>
            </p:nvSpPr>
            <p:spPr>
              <a:xfrm>
                <a:off x="4996098" y="3291483"/>
                <a:ext cx="516368" cy="260293"/>
              </a:xfrm>
              <a:custGeom>
                <a:avLst/>
                <a:gdLst>
                  <a:gd name="connsiteX0" fmla="*/ 516019 w 516368"/>
                  <a:gd name="connsiteY0" fmla="*/ 260293 h 260293"/>
                  <a:gd name="connsiteX1" fmla="*/ 460012 w 516368"/>
                  <a:gd name="connsiteY1" fmla="*/ 183998 h 260293"/>
                  <a:gd name="connsiteX2" fmla="*/ 360952 w 516368"/>
                  <a:gd name="connsiteY2" fmla="*/ 126943 h 260293"/>
                  <a:gd name="connsiteX3" fmla="*/ 318756 w 516368"/>
                  <a:gd name="connsiteY3" fmla="*/ 89034 h 260293"/>
                  <a:gd name="connsiteX4" fmla="*/ 271417 w 516368"/>
                  <a:gd name="connsiteY4" fmla="*/ 34551 h 260293"/>
                  <a:gd name="connsiteX5" fmla="*/ 226840 w 516368"/>
                  <a:gd name="connsiteY5" fmla="*/ 16834 h 260293"/>
                  <a:gd name="connsiteX6" fmla="*/ 188073 w 516368"/>
                  <a:gd name="connsiteY6" fmla="*/ 1499 h 260293"/>
                  <a:gd name="connsiteX7" fmla="*/ 133400 w 516368"/>
                  <a:gd name="connsiteY7" fmla="*/ 45886 h 260293"/>
                  <a:gd name="connsiteX8" fmla="*/ 61010 w 516368"/>
                  <a:gd name="connsiteY8" fmla="*/ 92749 h 260293"/>
                  <a:gd name="connsiteX9" fmla="*/ 2336 w 516368"/>
                  <a:gd name="connsiteY9" fmla="*/ 193523 h 260293"/>
                  <a:gd name="connsiteX10" fmla="*/ 55771 w 516368"/>
                  <a:gd name="connsiteY10" fmla="*/ 215050 h 260293"/>
                  <a:gd name="connsiteX11" fmla="*/ 118731 w 516368"/>
                  <a:gd name="connsiteY11" fmla="*/ 235909 h 260293"/>
                  <a:gd name="connsiteX12" fmla="*/ 282085 w 516368"/>
                  <a:gd name="connsiteY12" fmla="*/ 246673 h 260293"/>
                  <a:gd name="connsiteX13" fmla="*/ 446105 w 516368"/>
                  <a:gd name="connsiteY13" fmla="*/ 244291 h 260293"/>
                  <a:gd name="connsiteX14" fmla="*/ 516019 w 516368"/>
                  <a:gd name="connsiteY14"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368" h="260293">
                    <a:moveTo>
                      <a:pt x="516019" y="260293"/>
                    </a:moveTo>
                    <a:cubicBezTo>
                      <a:pt x="519734" y="214192"/>
                      <a:pt x="493349" y="202667"/>
                      <a:pt x="460012" y="183998"/>
                    </a:cubicBezTo>
                    <a:cubicBezTo>
                      <a:pt x="426198" y="165139"/>
                      <a:pt x="393432" y="149327"/>
                      <a:pt x="360952" y="126943"/>
                    </a:cubicBezTo>
                    <a:cubicBezTo>
                      <a:pt x="345140" y="115990"/>
                      <a:pt x="329805" y="106465"/>
                      <a:pt x="318756" y="89034"/>
                    </a:cubicBezTo>
                    <a:cubicBezTo>
                      <a:pt x="303992" y="65698"/>
                      <a:pt x="297039" y="46457"/>
                      <a:pt x="271417" y="34551"/>
                    </a:cubicBezTo>
                    <a:cubicBezTo>
                      <a:pt x="255605" y="27217"/>
                      <a:pt x="240842" y="26550"/>
                      <a:pt x="226840" y="16834"/>
                    </a:cubicBezTo>
                    <a:cubicBezTo>
                      <a:pt x="211790" y="6357"/>
                      <a:pt x="209219" y="-3930"/>
                      <a:pt x="188073" y="1499"/>
                    </a:cubicBezTo>
                    <a:cubicBezTo>
                      <a:pt x="166737" y="6928"/>
                      <a:pt x="150164" y="30836"/>
                      <a:pt x="133400" y="45886"/>
                    </a:cubicBezTo>
                    <a:cubicBezTo>
                      <a:pt x="110635" y="66364"/>
                      <a:pt x="85965" y="77032"/>
                      <a:pt x="61010" y="92749"/>
                    </a:cubicBezTo>
                    <a:cubicBezTo>
                      <a:pt x="36721" y="108084"/>
                      <a:pt x="-11095" y="153042"/>
                      <a:pt x="2336" y="193523"/>
                    </a:cubicBezTo>
                    <a:cubicBezTo>
                      <a:pt x="9765" y="216002"/>
                      <a:pt x="38150" y="211716"/>
                      <a:pt x="55771" y="215050"/>
                    </a:cubicBezTo>
                    <a:cubicBezTo>
                      <a:pt x="77583" y="219145"/>
                      <a:pt x="97205" y="229623"/>
                      <a:pt x="118731" y="235909"/>
                    </a:cubicBezTo>
                    <a:cubicBezTo>
                      <a:pt x="172643" y="251626"/>
                      <a:pt x="226840" y="252007"/>
                      <a:pt x="282085" y="246673"/>
                    </a:cubicBezTo>
                    <a:cubicBezTo>
                      <a:pt x="336854" y="241434"/>
                      <a:pt x="391241" y="243434"/>
                      <a:pt x="446105" y="244291"/>
                    </a:cubicBezTo>
                    <a:cubicBezTo>
                      <a:pt x="461441" y="244577"/>
                      <a:pt x="507065" y="242958"/>
                      <a:pt x="516019" y="260293"/>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67">
                <a:extLst>
                  <a:ext uri="{FF2B5EF4-FFF2-40B4-BE49-F238E27FC236}">
                    <a16:creationId xmlns:a16="http://schemas.microsoft.com/office/drawing/2014/main" id="{259F599B-F68B-424B-A8CF-DDE5D58869F8}"/>
                  </a:ext>
                </a:extLst>
              </p:cNvPr>
              <p:cNvSpPr/>
              <p:nvPr/>
            </p:nvSpPr>
            <p:spPr>
              <a:xfrm>
                <a:off x="4865780" y="3363513"/>
                <a:ext cx="132829" cy="203904"/>
              </a:xfrm>
              <a:custGeom>
                <a:avLst/>
                <a:gdLst>
                  <a:gd name="connsiteX0" fmla="*/ 36641 w 132829"/>
                  <a:gd name="connsiteY0" fmla="*/ 171500 h 203904"/>
                  <a:gd name="connsiteX1" fmla="*/ 127605 w 132829"/>
                  <a:gd name="connsiteY1" fmla="*/ 11004 h 203904"/>
                  <a:gd name="connsiteX2" fmla="*/ 117318 w 132829"/>
                  <a:gd name="connsiteY2" fmla="*/ 177310 h 203904"/>
                  <a:gd name="connsiteX3" fmla="*/ 57120 w 132829"/>
                  <a:gd name="connsiteY3" fmla="*/ 202932 h 203904"/>
                  <a:gd name="connsiteX4" fmla="*/ 36641 w 132829"/>
                  <a:gd name="connsiteY4" fmla="*/ 171500 h 203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9" h="203904">
                    <a:moveTo>
                      <a:pt x="36641" y="171500"/>
                    </a:moveTo>
                    <a:cubicBezTo>
                      <a:pt x="-73468" y="123494"/>
                      <a:pt x="96744" y="-44146"/>
                      <a:pt x="127605" y="11004"/>
                    </a:cubicBezTo>
                    <a:cubicBezTo>
                      <a:pt x="156084" y="61867"/>
                      <a:pt x="55977" y="128923"/>
                      <a:pt x="117318" y="177310"/>
                    </a:cubicBezTo>
                    <a:cubicBezTo>
                      <a:pt x="108269" y="193693"/>
                      <a:pt x="74169" y="207790"/>
                      <a:pt x="57120" y="202932"/>
                    </a:cubicBezTo>
                    <a:cubicBezTo>
                      <a:pt x="43118" y="199122"/>
                      <a:pt x="39784" y="180834"/>
                      <a:pt x="36641" y="171500"/>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68">
                <a:extLst>
                  <a:ext uri="{FF2B5EF4-FFF2-40B4-BE49-F238E27FC236}">
                    <a16:creationId xmlns:a16="http://schemas.microsoft.com/office/drawing/2014/main" id="{A0A551E5-859E-4BB1-9B1F-631DFEF1C932}"/>
                  </a:ext>
                </a:extLst>
              </p:cNvPr>
              <p:cNvSpPr/>
              <p:nvPr/>
            </p:nvSpPr>
            <p:spPr>
              <a:xfrm>
                <a:off x="5159787" y="3412426"/>
                <a:ext cx="22669" cy="26860"/>
              </a:xfrm>
              <a:custGeom>
                <a:avLst/>
                <a:gdLst>
                  <a:gd name="connsiteX0" fmla="*/ 22670 w 22669"/>
                  <a:gd name="connsiteY0" fmla="*/ 13430 h 26860"/>
                  <a:gd name="connsiteX1" fmla="*/ 11335 w 22669"/>
                  <a:gd name="connsiteY1" fmla="*/ 26861 h 26860"/>
                  <a:gd name="connsiteX2" fmla="*/ 0 w 22669"/>
                  <a:gd name="connsiteY2" fmla="*/ 13430 h 26860"/>
                  <a:gd name="connsiteX3" fmla="*/ 11335 w 22669"/>
                  <a:gd name="connsiteY3" fmla="*/ 0 h 26860"/>
                  <a:gd name="connsiteX4" fmla="*/ 22670 w 22669"/>
                  <a:gd name="connsiteY4" fmla="*/ 1343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6860">
                    <a:moveTo>
                      <a:pt x="22670" y="13430"/>
                    </a:moveTo>
                    <a:cubicBezTo>
                      <a:pt x="22670" y="20860"/>
                      <a:pt x="17526" y="26861"/>
                      <a:pt x="11335" y="26861"/>
                    </a:cubicBezTo>
                    <a:cubicBezTo>
                      <a:pt x="5048" y="26861"/>
                      <a:pt x="0" y="20860"/>
                      <a:pt x="0" y="13430"/>
                    </a:cubicBezTo>
                    <a:cubicBezTo>
                      <a:pt x="0" y="6001"/>
                      <a:pt x="5144" y="0"/>
                      <a:pt x="11335" y="0"/>
                    </a:cubicBezTo>
                    <a:cubicBezTo>
                      <a:pt x="17526" y="0"/>
                      <a:pt x="22670" y="6001"/>
                      <a:pt x="22670" y="13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69">
                <a:extLst>
                  <a:ext uri="{FF2B5EF4-FFF2-40B4-BE49-F238E27FC236}">
                    <a16:creationId xmlns:a16="http://schemas.microsoft.com/office/drawing/2014/main" id="{0A557CD0-C76C-4B97-A74E-D091F05B30A8}"/>
                  </a:ext>
                </a:extLst>
              </p:cNvPr>
              <p:cNvSpPr/>
              <p:nvPr/>
            </p:nvSpPr>
            <p:spPr>
              <a:xfrm>
                <a:off x="5221414" y="3262311"/>
                <a:ext cx="24860" cy="29338"/>
              </a:xfrm>
              <a:custGeom>
                <a:avLst/>
                <a:gdLst>
                  <a:gd name="connsiteX0" fmla="*/ 24860 w 24860"/>
                  <a:gd name="connsiteY0" fmla="*/ 14670 h 29338"/>
                  <a:gd name="connsiteX1" fmla="*/ 12383 w 24860"/>
                  <a:gd name="connsiteY1" fmla="*/ 29338 h 29338"/>
                  <a:gd name="connsiteX2" fmla="*/ 0 w 24860"/>
                  <a:gd name="connsiteY2" fmla="*/ 14670 h 29338"/>
                  <a:gd name="connsiteX3" fmla="*/ 12478 w 24860"/>
                  <a:gd name="connsiteY3" fmla="*/ 1 h 29338"/>
                  <a:gd name="connsiteX4" fmla="*/ 24860 w 24860"/>
                  <a:gd name="connsiteY4" fmla="*/ 14670 h 2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 h="29338">
                    <a:moveTo>
                      <a:pt x="24860" y="14670"/>
                    </a:moveTo>
                    <a:cubicBezTo>
                      <a:pt x="24860" y="22766"/>
                      <a:pt x="19240" y="29338"/>
                      <a:pt x="12383" y="29338"/>
                    </a:cubicBezTo>
                    <a:cubicBezTo>
                      <a:pt x="5525" y="29338"/>
                      <a:pt x="0" y="22766"/>
                      <a:pt x="0" y="14670"/>
                    </a:cubicBezTo>
                    <a:cubicBezTo>
                      <a:pt x="0" y="6573"/>
                      <a:pt x="5620" y="1"/>
                      <a:pt x="12478" y="1"/>
                    </a:cubicBezTo>
                    <a:cubicBezTo>
                      <a:pt x="19336" y="-94"/>
                      <a:pt x="24860" y="6573"/>
                      <a:pt x="24860" y="1467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70">
                <a:extLst>
                  <a:ext uri="{FF2B5EF4-FFF2-40B4-BE49-F238E27FC236}">
                    <a16:creationId xmlns:a16="http://schemas.microsoft.com/office/drawing/2014/main" id="{66F35A38-6B73-4728-B6F4-C17EA5A457B2}"/>
                  </a:ext>
                </a:extLst>
              </p:cNvPr>
              <p:cNvSpPr/>
              <p:nvPr/>
            </p:nvSpPr>
            <p:spPr>
              <a:xfrm>
                <a:off x="5175789" y="3268598"/>
                <a:ext cx="19431" cy="22955"/>
              </a:xfrm>
              <a:custGeom>
                <a:avLst/>
                <a:gdLst>
                  <a:gd name="connsiteX0" fmla="*/ 19431 w 19431"/>
                  <a:gd name="connsiteY0" fmla="*/ 11525 h 22955"/>
                  <a:gd name="connsiteX1" fmla="*/ 9716 w 19431"/>
                  <a:gd name="connsiteY1" fmla="*/ 22955 h 22955"/>
                  <a:gd name="connsiteX2" fmla="*/ 0 w 19431"/>
                  <a:gd name="connsiteY2" fmla="*/ 11430 h 22955"/>
                  <a:gd name="connsiteX3" fmla="*/ 9716 w 19431"/>
                  <a:gd name="connsiteY3" fmla="*/ 0 h 22955"/>
                  <a:gd name="connsiteX4" fmla="*/ 19431 w 19431"/>
                  <a:gd name="connsiteY4" fmla="*/ 11525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22955">
                    <a:moveTo>
                      <a:pt x="19431" y="11525"/>
                    </a:moveTo>
                    <a:cubicBezTo>
                      <a:pt x="19431" y="17907"/>
                      <a:pt x="15050" y="22955"/>
                      <a:pt x="9716" y="22955"/>
                    </a:cubicBezTo>
                    <a:cubicBezTo>
                      <a:pt x="4381" y="22955"/>
                      <a:pt x="0" y="17812"/>
                      <a:pt x="0" y="11430"/>
                    </a:cubicBezTo>
                    <a:cubicBezTo>
                      <a:pt x="0" y="5048"/>
                      <a:pt x="4381" y="0"/>
                      <a:pt x="9716" y="0"/>
                    </a:cubicBezTo>
                    <a:cubicBezTo>
                      <a:pt x="15050" y="0"/>
                      <a:pt x="19431" y="5144"/>
                      <a:pt x="1943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71">
                <a:extLst>
                  <a:ext uri="{FF2B5EF4-FFF2-40B4-BE49-F238E27FC236}">
                    <a16:creationId xmlns:a16="http://schemas.microsoft.com/office/drawing/2014/main" id="{AC9A468C-B10D-4493-8A36-28509746A9BB}"/>
                  </a:ext>
                </a:extLst>
              </p:cNvPr>
              <p:cNvSpPr/>
              <p:nvPr/>
            </p:nvSpPr>
            <p:spPr>
              <a:xfrm>
                <a:off x="5111209" y="3297269"/>
                <a:ext cx="12382" cy="14668"/>
              </a:xfrm>
              <a:custGeom>
                <a:avLst/>
                <a:gdLst>
                  <a:gd name="connsiteX0" fmla="*/ 12382 w 12382"/>
                  <a:gd name="connsiteY0" fmla="*/ 7334 h 14668"/>
                  <a:gd name="connsiteX1" fmla="*/ 6191 w 12382"/>
                  <a:gd name="connsiteY1" fmla="*/ 14668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8"/>
                      <a:pt x="6191" y="14668"/>
                    </a:cubicBezTo>
                    <a:cubicBezTo>
                      <a:pt x="2762" y="14668"/>
                      <a:pt x="0" y="11430"/>
                      <a:pt x="0" y="7334"/>
                    </a:cubicBezTo>
                    <a:cubicBezTo>
                      <a:pt x="0" y="3334"/>
                      <a:pt x="2762" y="0"/>
                      <a:pt x="6191" y="0"/>
                    </a:cubicBezTo>
                    <a:cubicBezTo>
                      <a:pt x="9620" y="0"/>
                      <a:pt x="12382" y="3239"/>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72">
                <a:extLst>
                  <a:ext uri="{FF2B5EF4-FFF2-40B4-BE49-F238E27FC236}">
                    <a16:creationId xmlns:a16="http://schemas.microsoft.com/office/drawing/2014/main" id="{8F3CA226-1D3C-4F86-9B3C-36CB53B96568}"/>
                  </a:ext>
                </a:extLst>
              </p:cNvPr>
              <p:cNvSpPr/>
              <p:nvPr/>
            </p:nvSpPr>
            <p:spPr>
              <a:xfrm>
                <a:off x="5009863" y="337613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73">
                <a:extLst>
                  <a:ext uri="{FF2B5EF4-FFF2-40B4-BE49-F238E27FC236}">
                    <a16:creationId xmlns:a16="http://schemas.microsoft.com/office/drawing/2014/main" id="{29F438C6-72C6-4895-94F7-32E2F8D71502}"/>
                  </a:ext>
                </a:extLst>
              </p:cNvPr>
              <p:cNvSpPr/>
              <p:nvPr/>
            </p:nvSpPr>
            <p:spPr>
              <a:xfrm>
                <a:off x="4978145" y="3338131"/>
                <a:ext cx="10858" cy="12954"/>
              </a:xfrm>
              <a:custGeom>
                <a:avLst/>
                <a:gdLst>
                  <a:gd name="connsiteX0" fmla="*/ 10858 w 10858"/>
                  <a:gd name="connsiteY0" fmla="*/ 6477 h 12954"/>
                  <a:gd name="connsiteX1" fmla="*/ 5429 w 10858"/>
                  <a:gd name="connsiteY1" fmla="*/ 12954 h 12954"/>
                  <a:gd name="connsiteX2" fmla="*/ 0 w 10858"/>
                  <a:gd name="connsiteY2" fmla="*/ 6477 h 12954"/>
                  <a:gd name="connsiteX3" fmla="*/ 5429 w 10858"/>
                  <a:gd name="connsiteY3" fmla="*/ 0 h 12954"/>
                  <a:gd name="connsiteX4" fmla="*/ 10858 w 10858"/>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2954">
                    <a:moveTo>
                      <a:pt x="10858" y="6477"/>
                    </a:moveTo>
                    <a:cubicBezTo>
                      <a:pt x="10858" y="10001"/>
                      <a:pt x="8382" y="12954"/>
                      <a:pt x="5429" y="12954"/>
                    </a:cubicBezTo>
                    <a:cubicBezTo>
                      <a:pt x="2381" y="12954"/>
                      <a:pt x="0" y="10097"/>
                      <a:pt x="0" y="6477"/>
                    </a:cubicBezTo>
                    <a:cubicBezTo>
                      <a:pt x="0" y="2953"/>
                      <a:pt x="2477" y="0"/>
                      <a:pt x="5429" y="0"/>
                    </a:cubicBezTo>
                    <a:cubicBezTo>
                      <a:pt x="8477" y="0"/>
                      <a:pt x="10858" y="2858"/>
                      <a:pt x="10858" y="6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74">
                <a:extLst>
                  <a:ext uri="{FF2B5EF4-FFF2-40B4-BE49-F238E27FC236}">
                    <a16:creationId xmlns:a16="http://schemas.microsoft.com/office/drawing/2014/main" id="{56B4FB84-C779-4959-A9EF-506CF327F615}"/>
                  </a:ext>
                </a:extLst>
              </p:cNvPr>
              <p:cNvSpPr/>
              <p:nvPr/>
            </p:nvSpPr>
            <p:spPr>
              <a:xfrm>
                <a:off x="4956142" y="3325939"/>
                <a:ext cx="15811" cy="18668"/>
              </a:xfrm>
              <a:custGeom>
                <a:avLst/>
                <a:gdLst>
                  <a:gd name="connsiteX0" fmla="*/ 15811 w 15811"/>
                  <a:gd name="connsiteY0" fmla="*/ 9334 h 18668"/>
                  <a:gd name="connsiteX1" fmla="*/ 7906 w 15811"/>
                  <a:gd name="connsiteY1" fmla="*/ 18669 h 18668"/>
                  <a:gd name="connsiteX2" fmla="*/ 0 w 15811"/>
                  <a:gd name="connsiteY2" fmla="*/ 9334 h 18668"/>
                  <a:gd name="connsiteX3" fmla="*/ 7906 w 15811"/>
                  <a:gd name="connsiteY3" fmla="*/ 0 h 18668"/>
                  <a:gd name="connsiteX4" fmla="*/ 15811 w 15811"/>
                  <a:gd name="connsiteY4" fmla="*/ 9334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8668">
                    <a:moveTo>
                      <a:pt x="15811" y="9334"/>
                    </a:moveTo>
                    <a:cubicBezTo>
                      <a:pt x="15811" y="14478"/>
                      <a:pt x="12287" y="18669"/>
                      <a:pt x="7906" y="18669"/>
                    </a:cubicBezTo>
                    <a:cubicBezTo>
                      <a:pt x="3524" y="18669"/>
                      <a:pt x="0" y="14478"/>
                      <a:pt x="0" y="9334"/>
                    </a:cubicBezTo>
                    <a:cubicBezTo>
                      <a:pt x="0" y="4191"/>
                      <a:pt x="3524" y="0"/>
                      <a:pt x="7906" y="0"/>
                    </a:cubicBezTo>
                    <a:cubicBezTo>
                      <a:pt x="12287" y="0"/>
                      <a:pt x="15811" y="4191"/>
                      <a:pt x="15811" y="9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75">
                <a:extLst>
                  <a:ext uri="{FF2B5EF4-FFF2-40B4-BE49-F238E27FC236}">
                    <a16:creationId xmlns:a16="http://schemas.microsoft.com/office/drawing/2014/main" id="{0A6F5D95-8BE8-4AC1-970E-5BBA89ABC18D}"/>
                  </a:ext>
                </a:extLst>
              </p:cNvPr>
              <p:cNvSpPr/>
              <p:nvPr/>
            </p:nvSpPr>
            <p:spPr>
              <a:xfrm>
                <a:off x="4985574" y="3451097"/>
                <a:ext cx="20764" cy="24479"/>
              </a:xfrm>
              <a:custGeom>
                <a:avLst/>
                <a:gdLst>
                  <a:gd name="connsiteX0" fmla="*/ 20765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5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5" y="12287"/>
                    </a:moveTo>
                    <a:cubicBezTo>
                      <a:pt x="20765" y="19050"/>
                      <a:pt x="16097" y="24479"/>
                      <a:pt x="10382" y="24479"/>
                    </a:cubicBezTo>
                    <a:cubicBezTo>
                      <a:pt x="4667" y="24479"/>
                      <a:pt x="0" y="18955"/>
                      <a:pt x="0" y="12192"/>
                    </a:cubicBezTo>
                    <a:cubicBezTo>
                      <a:pt x="0" y="5429"/>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76">
                <a:extLst>
                  <a:ext uri="{FF2B5EF4-FFF2-40B4-BE49-F238E27FC236}">
                    <a16:creationId xmlns:a16="http://schemas.microsoft.com/office/drawing/2014/main" id="{683A710D-C736-4E46-8B8C-B9B2D09BD8E7}"/>
                  </a:ext>
                </a:extLst>
              </p:cNvPr>
              <p:cNvSpPr/>
              <p:nvPr/>
            </p:nvSpPr>
            <p:spPr>
              <a:xfrm>
                <a:off x="4916423" y="3451479"/>
                <a:ext cx="13144" cy="15525"/>
              </a:xfrm>
              <a:custGeom>
                <a:avLst/>
                <a:gdLst>
                  <a:gd name="connsiteX0" fmla="*/ 13145 w 13144"/>
                  <a:gd name="connsiteY0" fmla="*/ 7810 h 15525"/>
                  <a:gd name="connsiteX1" fmla="*/ 6572 w 13144"/>
                  <a:gd name="connsiteY1" fmla="*/ 15526 h 15525"/>
                  <a:gd name="connsiteX2" fmla="*/ 0 w 13144"/>
                  <a:gd name="connsiteY2" fmla="*/ 7715 h 15525"/>
                  <a:gd name="connsiteX3" fmla="*/ 6572 w 13144"/>
                  <a:gd name="connsiteY3" fmla="*/ 0 h 15525"/>
                  <a:gd name="connsiteX4" fmla="*/ 13145 w 13144"/>
                  <a:gd name="connsiteY4" fmla="*/ 7810 h 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525">
                    <a:moveTo>
                      <a:pt x="13145" y="7810"/>
                    </a:moveTo>
                    <a:cubicBezTo>
                      <a:pt x="13145" y="12097"/>
                      <a:pt x="10192" y="15526"/>
                      <a:pt x="6572" y="15526"/>
                    </a:cubicBezTo>
                    <a:cubicBezTo>
                      <a:pt x="2953" y="15526"/>
                      <a:pt x="0" y="12001"/>
                      <a:pt x="0" y="7715"/>
                    </a:cubicBezTo>
                    <a:cubicBezTo>
                      <a:pt x="0" y="3429"/>
                      <a:pt x="2953" y="0"/>
                      <a:pt x="6572" y="0"/>
                    </a:cubicBezTo>
                    <a:cubicBezTo>
                      <a:pt x="10192" y="95"/>
                      <a:pt x="13145" y="3524"/>
                      <a:pt x="13145"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77">
                <a:extLst>
                  <a:ext uri="{FF2B5EF4-FFF2-40B4-BE49-F238E27FC236}">
                    <a16:creationId xmlns:a16="http://schemas.microsoft.com/office/drawing/2014/main" id="{F2772D40-0311-4745-8179-CF85B4DFAEB2}"/>
                  </a:ext>
                </a:extLst>
              </p:cNvPr>
              <p:cNvSpPr/>
              <p:nvPr/>
            </p:nvSpPr>
            <p:spPr>
              <a:xfrm>
                <a:off x="4960048" y="3504723"/>
                <a:ext cx="17906" cy="21145"/>
              </a:xfrm>
              <a:custGeom>
                <a:avLst/>
                <a:gdLst>
                  <a:gd name="connsiteX0" fmla="*/ 17907 w 17906"/>
                  <a:gd name="connsiteY0" fmla="*/ 10573 h 21145"/>
                  <a:gd name="connsiteX1" fmla="*/ 8953 w 17906"/>
                  <a:gd name="connsiteY1" fmla="*/ 21145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9" name="Freeform: Shape 278">
                <a:extLst>
                  <a:ext uri="{FF2B5EF4-FFF2-40B4-BE49-F238E27FC236}">
                    <a16:creationId xmlns:a16="http://schemas.microsoft.com/office/drawing/2014/main" id="{1D424D9C-B732-4BD5-971E-3315C406BCE3}"/>
                  </a:ext>
                </a:extLst>
              </p:cNvPr>
              <p:cNvSpPr/>
              <p:nvPr/>
            </p:nvSpPr>
            <p:spPr>
              <a:xfrm>
                <a:off x="4767928" y="3512724"/>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0" name="Freeform: Shape 279">
                <a:extLst>
                  <a:ext uri="{FF2B5EF4-FFF2-40B4-BE49-F238E27FC236}">
                    <a16:creationId xmlns:a16="http://schemas.microsoft.com/office/drawing/2014/main" id="{B4F625EB-6643-40C3-9282-D6940216FCA4}"/>
                  </a:ext>
                </a:extLst>
              </p:cNvPr>
              <p:cNvSpPr/>
              <p:nvPr/>
            </p:nvSpPr>
            <p:spPr>
              <a:xfrm>
                <a:off x="4897849" y="3420998"/>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80">
                <a:extLst>
                  <a:ext uri="{FF2B5EF4-FFF2-40B4-BE49-F238E27FC236}">
                    <a16:creationId xmlns:a16="http://schemas.microsoft.com/office/drawing/2014/main" id="{3A349855-7C82-4326-A181-7079BF3715A3}"/>
                  </a:ext>
                </a:extLst>
              </p:cNvPr>
              <p:cNvSpPr/>
              <p:nvPr/>
            </p:nvSpPr>
            <p:spPr>
              <a:xfrm>
                <a:off x="4953380" y="3365563"/>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6"/>
                      <a:pt x="8953" y="21146"/>
                    </a:cubicBezTo>
                    <a:cubicBezTo>
                      <a:pt x="4000" y="21146"/>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81">
                <a:extLst>
                  <a:ext uri="{FF2B5EF4-FFF2-40B4-BE49-F238E27FC236}">
                    <a16:creationId xmlns:a16="http://schemas.microsoft.com/office/drawing/2014/main" id="{90057025-677A-44AB-B4D9-A59D37793C81}"/>
                  </a:ext>
                </a:extLst>
              </p:cNvPr>
              <p:cNvSpPr/>
              <p:nvPr/>
            </p:nvSpPr>
            <p:spPr>
              <a:xfrm>
                <a:off x="5022246" y="3269456"/>
                <a:ext cx="17907" cy="21145"/>
              </a:xfrm>
              <a:custGeom>
                <a:avLst/>
                <a:gdLst>
                  <a:gd name="connsiteX0" fmla="*/ 17907 w 17907"/>
                  <a:gd name="connsiteY0" fmla="*/ 10573 h 21145"/>
                  <a:gd name="connsiteX1" fmla="*/ 8953 w 17907"/>
                  <a:gd name="connsiteY1" fmla="*/ 21145 h 21145"/>
                  <a:gd name="connsiteX2" fmla="*/ 0 w 17907"/>
                  <a:gd name="connsiteY2" fmla="*/ 10573 h 21145"/>
                  <a:gd name="connsiteX3" fmla="*/ 8953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82">
                <a:extLst>
                  <a:ext uri="{FF2B5EF4-FFF2-40B4-BE49-F238E27FC236}">
                    <a16:creationId xmlns:a16="http://schemas.microsoft.com/office/drawing/2014/main" id="{31940E79-AFAB-4745-B17D-39BAD748B1D5}"/>
                  </a:ext>
                </a:extLst>
              </p:cNvPr>
              <p:cNvSpPr/>
              <p:nvPr/>
            </p:nvSpPr>
            <p:spPr>
              <a:xfrm>
                <a:off x="4791741" y="3470719"/>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83">
                <a:extLst>
                  <a:ext uri="{FF2B5EF4-FFF2-40B4-BE49-F238E27FC236}">
                    <a16:creationId xmlns:a16="http://schemas.microsoft.com/office/drawing/2014/main" id="{B393B747-D3A5-4431-83F1-064C41866401}"/>
                  </a:ext>
                </a:extLst>
              </p:cNvPr>
              <p:cNvSpPr/>
              <p:nvPr/>
            </p:nvSpPr>
            <p:spPr>
              <a:xfrm>
                <a:off x="4788597" y="3546062"/>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84">
                <a:extLst>
                  <a:ext uri="{FF2B5EF4-FFF2-40B4-BE49-F238E27FC236}">
                    <a16:creationId xmlns:a16="http://schemas.microsoft.com/office/drawing/2014/main" id="{D887C843-72CD-4C1C-93FF-F6A5B2F2E3F5}"/>
                  </a:ext>
                </a:extLst>
              </p:cNvPr>
              <p:cNvSpPr/>
              <p:nvPr/>
            </p:nvSpPr>
            <p:spPr>
              <a:xfrm>
                <a:off x="4718208" y="3603116"/>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7" y="21146"/>
                      <a:pt x="8953" y="21146"/>
                    </a:cubicBezTo>
                    <a:cubicBezTo>
                      <a:pt x="4001" y="21146"/>
                      <a:pt x="0" y="16383"/>
                      <a:pt x="0" y="10573"/>
                    </a:cubicBezTo>
                    <a:cubicBezTo>
                      <a:pt x="0" y="4763"/>
                      <a:pt x="4001" y="0"/>
                      <a:pt x="8953"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85">
                <a:extLst>
                  <a:ext uri="{FF2B5EF4-FFF2-40B4-BE49-F238E27FC236}">
                    <a16:creationId xmlns:a16="http://schemas.microsoft.com/office/drawing/2014/main" id="{323E07CD-19EA-44AC-90DA-CBACE0E236D2}"/>
                  </a:ext>
                </a:extLst>
              </p:cNvPr>
              <p:cNvSpPr/>
              <p:nvPr/>
            </p:nvSpPr>
            <p:spPr>
              <a:xfrm>
                <a:off x="4828126" y="3488626"/>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86">
                <a:extLst>
                  <a:ext uri="{FF2B5EF4-FFF2-40B4-BE49-F238E27FC236}">
                    <a16:creationId xmlns:a16="http://schemas.microsoft.com/office/drawing/2014/main" id="{C32F8DBF-FEC3-4CC3-88A5-518CF56071A0}"/>
                  </a:ext>
                </a:extLst>
              </p:cNvPr>
              <p:cNvSpPr/>
              <p:nvPr/>
            </p:nvSpPr>
            <p:spPr>
              <a:xfrm>
                <a:off x="5013195" y="3531774"/>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87">
                <a:extLst>
                  <a:ext uri="{FF2B5EF4-FFF2-40B4-BE49-F238E27FC236}">
                    <a16:creationId xmlns:a16="http://schemas.microsoft.com/office/drawing/2014/main" id="{D6A3E340-7C59-4765-87DE-4CCA70D5BE9A}"/>
                  </a:ext>
                </a:extLst>
              </p:cNvPr>
              <p:cNvSpPr/>
              <p:nvPr/>
            </p:nvSpPr>
            <p:spPr>
              <a:xfrm>
                <a:off x="5078157" y="3525963"/>
                <a:ext cx="22860" cy="26957"/>
              </a:xfrm>
              <a:custGeom>
                <a:avLst/>
                <a:gdLst>
                  <a:gd name="connsiteX0" fmla="*/ 22860 w 22860"/>
                  <a:gd name="connsiteY0" fmla="*/ 13527 h 26957"/>
                  <a:gd name="connsiteX1" fmla="*/ 11430 w 22860"/>
                  <a:gd name="connsiteY1" fmla="*/ 26957 h 26957"/>
                  <a:gd name="connsiteX2" fmla="*/ 0 w 22860"/>
                  <a:gd name="connsiteY2" fmla="*/ 13431 h 26957"/>
                  <a:gd name="connsiteX3" fmla="*/ 11430 w 22860"/>
                  <a:gd name="connsiteY3" fmla="*/ 1 h 26957"/>
                  <a:gd name="connsiteX4" fmla="*/ 22860 w 22860"/>
                  <a:gd name="connsiteY4" fmla="*/ 13527 h 2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6957">
                    <a:moveTo>
                      <a:pt x="22860" y="13527"/>
                    </a:moveTo>
                    <a:cubicBezTo>
                      <a:pt x="22860" y="20956"/>
                      <a:pt x="17717" y="27052"/>
                      <a:pt x="11430" y="26957"/>
                    </a:cubicBezTo>
                    <a:cubicBezTo>
                      <a:pt x="5144" y="26957"/>
                      <a:pt x="0" y="20861"/>
                      <a:pt x="0" y="13431"/>
                    </a:cubicBezTo>
                    <a:cubicBezTo>
                      <a:pt x="0" y="6002"/>
                      <a:pt x="5144" y="-94"/>
                      <a:pt x="11430" y="1"/>
                    </a:cubicBezTo>
                    <a:cubicBezTo>
                      <a:pt x="17717" y="1"/>
                      <a:pt x="22860" y="6097"/>
                      <a:pt x="22860" y="13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88">
                <a:extLst>
                  <a:ext uri="{FF2B5EF4-FFF2-40B4-BE49-F238E27FC236}">
                    <a16:creationId xmlns:a16="http://schemas.microsoft.com/office/drawing/2014/main" id="{D3396CF6-0A18-4696-A401-8F4573B31919}"/>
                  </a:ext>
                </a:extLst>
              </p:cNvPr>
              <p:cNvSpPr/>
              <p:nvPr/>
            </p:nvSpPr>
            <p:spPr>
              <a:xfrm>
                <a:off x="5148641" y="3526059"/>
                <a:ext cx="16861" cy="20002"/>
              </a:xfrm>
              <a:custGeom>
                <a:avLst/>
                <a:gdLst>
                  <a:gd name="connsiteX0" fmla="*/ 16861 w 16861"/>
                  <a:gd name="connsiteY0" fmla="*/ 10001 h 20002"/>
                  <a:gd name="connsiteX1" fmla="*/ 8384 w 16861"/>
                  <a:gd name="connsiteY1" fmla="*/ 20003 h 20002"/>
                  <a:gd name="connsiteX2" fmla="*/ 2 w 16861"/>
                  <a:gd name="connsiteY2" fmla="*/ 10001 h 20002"/>
                  <a:gd name="connsiteX3" fmla="*/ 8479 w 16861"/>
                  <a:gd name="connsiteY3" fmla="*/ 0 h 20002"/>
                  <a:gd name="connsiteX4" fmla="*/ 16861 w 16861"/>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 h="20002">
                    <a:moveTo>
                      <a:pt x="16861" y="10001"/>
                    </a:moveTo>
                    <a:cubicBezTo>
                      <a:pt x="16861" y="15526"/>
                      <a:pt x="13051" y="20003"/>
                      <a:pt x="8384" y="20003"/>
                    </a:cubicBezTo>
                    <a:cubicBezTo>
                      <a:pt x="3716" y="20003"/>
                      <a:pt x="-94" y="15526"/>
                      <a:pt x="2" y="10001"/>
                    </a:cubicBezTo>
                    <a:cubicBezTo>
                      <a:pt x="2" y="4477"/>
                      <a:pt x="3812" y="0"/>
                      <a:pt x="8479" y="0"/>
                    </a:cubicBezTo>
                    <a:cubicBezTo>
                      <a:pt x="13146" y="0"/>
                      <a:pt x="16861" y="4477"/>
                      <a:pt x="16861"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89">
                <a:extLst>
                  <a:ext uri="{FF2B5EF4-FFF2-40B4-BE49-F238E27FC236}">
                    <a16:creationId xmlns:a16="http://schemas.microsoft.com/office/drawing/2014/main" id="{CFC98C33-7F16-44D6-B1E4-FA43A882448B}"/>
                  </a:ext>
                </a:extLst>
              </p:cNvPr>
              <p:cNvSpPr/>
              <p:nvPr/>
            </p:nvSpPr>
            <p:spPr>
              <a:xfrm>
                <a:off x="5233605" y="3500437"/>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1" name="Freeform: Shape 290">
                <a:extLst>
                  <a:ext uri="{FF2B5EF4-FFF2-40B4-BE49-F238E27FC236}">
                    <a16:creationId xmlns:a16="http://schemas.microsoft.com/office/drawing/2014/main" id="{AEE11876-48A6-47C4-AABD-2C98A92372F7}"/>
                  </a:ext>
                </a:extLst>
              </p:cNvPr>
              <p:cNvSpPr/>
              <p:nvPr/>
            </p:nvSpPr>
            <p:spPr>
              <a:xfrm>
                <a:off x="5313306" y="3376564"/>
                <a:ext cx="17287" cy="20478"/>
              </a:xfrm>
              <a:custGeom>
                <a:avLst/>
                <a:gdLst>
                  <a:gd name="connsiteX0" fmla="*/ 14788 w 17287"/>
                  <a:gd name="connsiteY0" fmla="*/ 17478 h 20478"/>
                  <a:gd name="connsiteX1" fmla="*/ 2500 w 17287"/>
                  <a:gd name="connsiteY1" fmla="*/ 17478 h 20478"/>
                  <a:gd name="connsiteX2" fmla="*/ 2500 w 17287"/>
                  <a:gd name="connsiteY2" fmla="*/ 3000 h 20478"/>
                  <a:gd name="connsiteX3" fmla="*/ 14788 w 17287"/>
                  <a:gd name="connsiteY3" fmla="*/ 3000 h 20478"/>
                  <a:gd name="connsiteX4" fmla="*/ 14788 w 17287"/>
                  <a:gd name="connsiteY4" fmla="*/ 17478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20478">
                    <a:moveTo>
                      <a:pt x="14788" y="17478"/>
                    </a:moveTo>
                    <a:cubicBezTo>
                      <a:pt x="11359" y="21479"/>
                      <a:pt x="5929" y="21479"/>
                      <a:pt x="2500" y="17478"/>
                    </a:cubicBezTo>
                    <a:cubicBezTo>
                      <a:pt x="-833" y="13478"/>
                      <a:pt x="-833" y="7001"/>
                      <a:pt x="2500" y="3000"/>
                    </a:cubicBezTo>
                    <a:cubicBezTo>
                      <a:pt x="5929" y="-1000"/>
                      <a:pt x="11359" y="-1000"/>
                      <a:pt x="14788" y="3000"/>
                    </a:cubicBezTo>
                    <a:cubicBezTo>
                      <a:pt x="18121" y="7001"/>
                      <a:pt x="18121" y="13478"/>
                      <a:pt x="14788" y="17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2" name="Freeform: Shape 291">
                <a:extLst>
                  <a:ext uri="{FF2B5EF4-FFF2-40B4-BE49-F238E27FC236}">
                    <a16:creationId xmlns:a16="http://schemas.microsoft.com/office/drawing/2014/main" id="{6D4BCF5D-E611-45D0-A7E8-8CF5AD70F073}"/>
                  </a:ext>
                </a:extLst>
              </p:cNvPr>
              <p:cNvSpPr/>
              <p:nvPr/>
            </p:nvSpPr>
            <p:spPr>
              <a:xfrm>
                <a:off x="5375147" y="3409378"/>
                <a:ext cx="10477" cy="12382"/>
              </a:xfrm>
              <a:custGeom>
                <a:avLst/>
                <a:gdLst>
                  <a:gd name="connsiteX0" fmla="*/ 10477 w 10477"/>
                  <a:gd name="connsiteY0" fmla="*/ 6191 h 12382"/>
                  <a:gd name="connsiteX1" fmla="*/ 5239 w 10477"/>
                  <a:gd name="connsiteY1" fmla="*/ 12383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3"/>
                      <a:pt x="5239" y="12383"/>
                    </a:cubicBezTo>
                    <a:cubicBezTo>
                      <a:pt x="2381" y="12383"/>
                      <a:pt x="0" y="9620"/>
                      <a:pt x="0" y="6191"/>
                    </a:cubicBezTo>
                    <a:cubicBezTo>
                      <a:pt x="0" y="2762"/>
                      <a:pt x="2381" y="0"/>
                      <a:pt x="5239" y="0"/>
                    </a:cubicBezTo>
                    <a:cubicBezTo>
                      <a:pt x="8096"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92">
                <a:extLst>
                  <a:ext uri="{FF2B5EF4-FFF2-40B4-BE49-F238E27FC236}">
                    <a16:creationId xmlns:a16="http://schemas.microsoft.com/office/drawing/2014/main" id="{0BFBF9A1-70B3-43EB-BFB6-01EBFC6A4368}"/>
                  </a:ext>
                </a:extLst>
              </p:cNvPr>
              <p:cNvSpPr/>
              <p:nvPr/>
            </p:nvSpPr>
            <p:spPr>
              <a:xfrm>
                <a:off x="5438679" y="3435000"/>
                <a:ext cx="14668" cy="17335"/>
              </a:xfrm>
              <a:custGeom>
                <a:avLst/>
                <a:gdLst>
                  <a:gd name="connsiteX0" fmla="*/ 14669 w 14668"/>
                  <a:gd name="connsiteY0" fmla="*/ 8668 h 17335"/>
                  <a:gd name="connsiteX1" fmla="*/ 7334 w 14668"/>
                  <a:gd name="connsiteY1" fmla="*/ 17335 h 17335"/>
                  <a:gd name="connsiteX2" fmla="*/ 0 w 14668"/>
                  <a:gd name="connsiteY2" fmla="*/ 8668 h 17335"/>
                  <a:gd name="connsiteX3" fmla="*/ 7334 w 14668"/>
                  <a:gd name="connsiteY3" fmla="*/ 0 h 17335"/>
                  <a:gd name="connsiteX4" fmla="*/ 14669 w 1466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7335">
                    <a:moveTo>
                      <a:pt x="14669" y="8668"/>
                    </a:moveTo>
                    <a:cubicBezTo>
                      <a:pt x="14669" y="13430"/>
                      <a:pt x="11335" y="17335"/>
                      <a:pt x="7334" y="17335"/>
                    </a:cubicBezTo>
                    <a:cubicBezTo>
                      <a:pt x="3334" y="17335"/>
                      <a:pt x="0" y="13430"/>
                      <a:pt x="0" y="8668"/>
                    </a:cubicBezTo>
                    <a:cubicBezTo>
                      <a:pt x="0" y="3905"/>
                      <a:pt x="3334" y="0"/>
                      <a:pt x="7334" y="0"/>
                    </a:cubicBezTo>
                    <a:cubicBezTo>
                      <a:pt x="11335" y="0"/>
                      <a:pt x="14669" y="3905"/>
                      <a:pt x="14669" y="8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93">
                <a:extLst>
                  <a:ext uri="{FF2B5EF4-FFF2-40B4-BE49-F238E27FC236}">
                    <a16:creationId xmlns:a16="http://schemas.microsoft.com/office/drawing/2014/main" id="{F997F1D1-E416-4350-9725-C6B7501F506B}"/>
                  </a:ext>
                </a:extLst>
              </p:cNvPr>
              <p:cNvSpPr/>
              <p:nvPr/>
            </p:nvSpPr>
            <p:spPr>
              <a:xfrm>
                <a:off x="5470397" y="3472624"/>
                <a:ext cx="18383" cy="21716"/>
              </a:xfrm>
              <a:custGeom>
                <a:avLst/>
                <a:gdLst>
                  <a:gd name="connsiteX0" fmla="*/ 18383 w 18383"/>
                  <a:gd name="connsiteY0" fmla="*/ 10858 h 21716"/>
                  <a:gd name="connsiteX1" fmla="*/ 9144 w 18383"/>
                  <a:gd name="connsiteY1" fmla="*/ 21717 h 21716"/>
                  <a:gd name="connsiteX2" fmla="*/ 0 w 18383"/>
                  <a:gd name="connsiteY2" fmla="*/ 10858 h 21716"/>
                  <a:gd name="connsiteX3" fmla="*/ 9239 w 18383"/>
                  <a:gd name="connsiteY3" fmla="*/ 0 h 21716"/>
                  <a:gd name="connsiteX4" fmla="*/ 18383 w 18383"/>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21716">
                    <a:moveTo>
                      <a:pt x="18383" y="10858"/>
                    </a:moveTo>
                    <a:cubicBezTo>
                      <a:pt x="18383" y="16859"/>
                      <a:pt x="14288" y="21717"/>
                      <a:pt x="9144" y="21717"/>
                    </a:cubicBezTo>
                    <a:cubicBezTo>
                      <a:pt x="4096" y="21717"/>
                      <a:pt x="0" y="16859"/>
                      <a:pt x="0" y="10858"/>
                    </a:cubicBezTo>
                    <a:cubicBezTo>
                      <a:pt x="0" y="4858"/>
                      <a:pt x="4096" y="0"/>
                      <a:pt x="9239" y="0"/>
                    </a:cubicBezTo>
                    <a:cubicBezTo>
                      <a:pt x="14288" y="0"/>
                      <a:pt x="18383" y="4858"/>
                      <a:pt x="18383" y="10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94">
                <a:extLst>
                  <a:ext uri="{FF2B5EF4-FFF2-40B4-BE49-F238E27FC236}">
                    <a16:creationId xmlns:a16="http://schemas.microsoft.com/office/drawing/2014/main" id="{CD357874-AE10-4457-87E4-0686DF053938}"/>
                  </a:ext>
                </a:extLst>
              </p:cNvPr>
              <p:cNvSpPr/>
              <p:nvPr/>
            </p:nvSpPr>
            <p:spPr>
              <a:xfrm>
                <a:off x="5516974" y="3505485"/>
                <a:ext cx="13906" cy="16383"/>
              </a:xfrm>
              <a:custGeom>
                <a:avLst/>
                <a:gdLst>
                  <a:gd name="connsiteX0" fmla="*/ 13906 w 13906"/>
                  <a:gd name="connsiteY0" fmla="*/ 8192 h 16383"/>
                  <a:gd name="connsiteX1" fmla="*/ 6953 w 13906"/>
                  <a:gd name="connsiteY1" fmla="*/ 16383 h 16383"/>
                  <a:gd name="connsiteX2" fmla="*/ 0 w 13906"/>
                  <a:gd name="connsiteY2" fmla="*/ 8192 h 16383"/>
                  <a:gd name="connsiteX3" fmla="*/ 6953 w 13906"/>
                  <a:gd name="connsiteY3" fmla="*/ 0 h 16383"/>
                  <a:gd name="connsiteX4" fmla="*/ 13906 w 13906"/>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383">
                    <a:moveTo>
                      <a:pt x="13906" y="8192"/>
                    </a:moveTo>
                    <a:cubicBezTo>
                      <a:pt x="13906" y="12764"/>
                      <a:pt x="10763" y="16383"/>
                      <a:pt x="6953" y="16383"/>
                    </a:cubicBezTo>
                    <a:cubicBezTo>
                      <a:pt x="3143" y="16383"/>
                      <a:pt x="0" y="12668"/>
                      <a:pt x="0" y="8192"/>
                    </a:cubicBezTo>
                    <a:cubicBezTo>
                      <a:pt x="0" y="3620"/>
                      <a:pt x="3143" y="0"/>
                      <a:pt x="6953" y="0"/>
                    </a:cubicBezTo>
                    <a:cubicBezTo>
                      <a:pt x="10858" y="0"/>
                      <a:pt x="13906" y="3715"/>
                      <a:pt x="13906" y="8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95">
                <a:extLst>
                  <a:ext uri="{FF2B5EF4-FFF2-40B4-BE49-F238E27FC236}">
                    <a16:creationId xmlns:a16="http://schemas.microsoft.com/office/drawing/2014/main" id="{95F65C01-5E0E-4A3E-80B8-ECF097FCF483}"/>
                  </a:ext>
                </a:extLst>
              </p:cNvPr>
              <p:cNvSpPr/>
              <p:nvPr/>
            </p:nvSpPr>
            <p:spPr>
              <a:xfrm>
                <a:off x="5569266" y="3532535"/>
                <a:ext cx="16383" cy="19338"/>
              </a:xfrm>
              <a:custGeom>
                <a:avLst/>
                <a:gdLst>
                  <a:gd name="connsiteX0" fmla="*/ 16383 w 16383"/>
                  <a:gd name="connsiteY0" fmla="*/ 9717 h 19338"/>
                  <a:gd name="connsiteX1" fmla="*/ 8192 w 16383"/>
                  <a:gd name="connsiteY1" fmla="*/ 19337 h 19338"/>
                  <a:gd name="connsiteX2" fmla="*/ 0 w 16383"/>
                  <a:gd name="connsiteY2" fmla="*/ 9622 h 19338"/>
                  <a:gd name="connsiteX3" fmla="*/ 8192 w 16383"/>
                  <a:gd name="connsiteY3" fmla="*/ 2 h 19338"/>
                  <a:gd name="connsiteX4" fmla="*/ 16383 w 16383"/>
                  <a:gd name="connsiteY4" fmla="*/ 9717 h 1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338">
                    <a:moveTo>
                      <a:pt x="16383" y="9717"/>
                    </a:moveTo>
                    <a:cubicBezTo>
                      <a:pt x="16383" y="15051"/>
                      <a:pt x="12668" y="19433"/>
                      <a:pt x="8192" y="19337"/>
                    </a:cubicBezTo>
                    <a:cubicBezTo>
                      <a:pt x="3715" y="19337"/>
                      <a:pt x="0" y="14956"/>
                      <a:pt x="0" y="9622"/>
                    </a:cubicBezTo>
                    <a:cubicBezTo>
                      <a:pt x="0" y="4288"/>
                      <a:pt x="3715" y="-94"/>
                      <a:pt x="8192" y="2"/>
                    </a:cubicBezTo>
                    <a:cubicBezTo>
                      <a:pt x="12668" y="2"/>
                      <a:pt x="16383" y="4383"/>
                      <a:pt x="16383" y="971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96">
                <a:extLst>
                  <a:ext uri="{FF2B5EF4-FFF2-40B4-BE49-F238E27FC236}">
                    <a16:creationId xmlns:a16="http://schemas.microsoft.com/office/drawing/2014/main" id="{7B6ED8EE-B94B-4411-9B63-DD97816E245E}"/>
                  </a:ext>
                </a:extLst>
              </p:cNvPr>
              <p:cNvSpPr/>
              <p:nvPr/>
            </p:nvSpPr>
            <p:spPr>
              <a:xfrm>
                <a:off x="5568409" y="3573589"/>
                <a:ext cx="13144" cy="15620"/>
              </a:xfrm>
              <a:custGeom>
                <a:avLst/>
                <a:gdLst>
                  <a:gd name="connsiteX0" fmla="*/ 0 w 13144"/>
                  <a:gd name="connsiteY0" fmla="*/ 7810 h 15620"/>
                  <a:gd name="connsiteX1" fmla="*/ 6572 w 13144"/>
                  <a:gd name="connsiteY1" fmla="*/ 15621 h 15620"/>
                  <a:gd name="connsiteX2" fmla="*/ 13144 w 13144"/>
                  <a:gd name="connsiteY2" fmla="*/ 7810 h 15620"/>
                  <a:gd name="connsiteX3" fmla="*/ 6572 w 13144"/>
                  <a:gd name="connsiteY3" fmla="*/ 0 h 15620"/>
                  <a:gd name="connsiteX4" fmla="*/ 0 w 13144"/>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620">
                    <a:moveTo>
                      <a:pt x="0" y="7810"/>
                    </a:moveTo>
                    <a:cubicBezTo>
                      <a:pt x="0" y="12097"/>
                      <a:pt x="2953" y="15621"/>
                      <a:pt x="6572" y="15621"/>
                    </a:cubicBezTo>
                    <a:cubicBezTo>
                      <a:pt x="10192" y="15621"/>
                      <a:pt x="13144" y="12097"/>
                      <a:pt x="13144" y="7810"/>
                    </a:cubicBezTo>
                    <a:cubicBezTo>
                      <a:pt x="13144" y="3524"/>
                      <a:pt x="10192" y="0"/>
                      <a:pt x="6572" y="0"/>
                    </a:cubicBezTo>
                    <a:cubicBezTo>
                      <a:pt x="2953" y="0"/>
                      <a:pt x="0" y="3524"/>
                      <a:pt x="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97">
                <a:extLst>
                  <a:ext uri="{FF2B5EF4-FFF2-40B4-BE49-F238E27FC236}">
                    <a16:creationId xmlns:a16="http://schemas.microsoft.com/office/drawing/2014/main" id="{A94F5471-542F-4EDC-AE86-428B104A3858}"/>
                  </a:ext>
                </a:extLst>
              </p:cNvPr>
              <p:cNvSpPr/>
              <p:nvPr/>
            </p:nvSpPr>
            <p:spPr>
              <a:xfrm>
                <a:off x="5366574" y="3397091"/>
                <a:ext cx="8572" cy="10096"/>
              </a:xfrm>
              <a:custGeom>
                <a:avLst/>
                <a:gdLst>
                  <a:gd name="connsiteX0" fmla="*/ 8573 w 8572"/>
                  <a:gd name="connsiteY0" fmla="*/ 5048 h 10096"/>
                  <a:gd name="connsiteX1" fmla="*/ 4286 w 8572"/>
                  <a:gd name="connsiteY1" fmla="*/ 10096 h 10096"/>
                  <a:gd name="connsiteX2" fmla="*/ 0 w 8572"/>
                  <a:gd name="connsiteY2" fmla="*/ 5048 h 10096"/>
                  <a:gd name="connsiteX3" fmla="*/ 4286 w 8572"/>
                  <a:gd name="connsiteY3" fmla="*/ 0 h 10096"/>
                  <a:gd name="connsiteX4" fmla="*/ 8573 w 8572"/>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096">
                    <a:moveTo>
                      <a:pt x="8573" y="5048"/>
                    </a:moveTo>
                    <a:cubicBezTo>
                      <a:pt x="8573" y="7810"/>
                      <a:pt x="6668" y="10096"/>
                      <a:pt x="4286" y="10096"/>
                    </a:cubicBezTo>
                    <a:cubicBezTo>
                      <a:pt x="1905" y="10096"/>
                      <a:pt x="0" y="7810"/>
                      <a:pt x="0" y="5048"/>
                    </a:cubicBezTo>
                    <a:cubicBezTo>
                      <a:pt x="0" y="2286"/>
                      <a:pt x="1905" y="0"/>
                      <a:pt x="4286" y="0"/>
                    </a:cubicBezTo>
                    <a:cubicBezTo>
                      <a:pt x="6668" y="0"/>
                      <a:pt x="8573" y="2286"/>
                      <a:pt x="8573"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98">
                <a:extLst>
                  <a:ext uri="{FF2B5EF4-FFF2-40B4-BE49-F238E27FC236}">
                    <a16:creationId xmlns:a16="http://schemas.microsoft.com/office/drawing/2014/main" id="{B11E6B5C-951B-48C9-B5CC-DCEB393BD9C5}"/>
                  </a:ext>
                </a:extLst>
              </p:cNvPr>
              <p:cNvSpPr/>
              <p:nvPr/>
            </p:nvSpPr>
            <p:spPr>
              <a:xfrm>
                <a:off x="5331522" y="3345084"/>
                <a:ext cx="9334" cy="11048"/>
              </a:xfrm>
              <a:custGeom>
                <a:avLst/>
                <a:gdLst>
                  <a:gd name="connsiteX0" fmla="*/ 9335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5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4"/>
                    </a:moveTo>
                    <a:cubicBezTo>
                      <a:pt x="9335" y="8572"/>
                      <a:pt x="7239" y="11049"/>
                      <a:pt x="4667" y="11049"/>
                    </a:cubicBezTo>
                    <a:cubicBezTo>
                      <a:pt x="2096" y="11049"/>
                      <a:pt x="0" y="8572"/>
                      <a:pt x="0" y="5524"/>
                    </a:cubicBezTo>
                    <a:cubicBezTo>
                      <a:pt x="0" y="2477"/>
                      <a:pt x="2096" y="0"/>
                      <a:pt x="4667" y="0"/>
                    </a:cubicBezTo>
                    <a:cubicBezTo>
                      <a:pt x="7239" y="0"/>
                      <a:pt x="9335" y="2477"/>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99">
                <a:extLst>
                  <a:ext uri="{FF2B5EF4-FFF2-40B4-BE49-F238E27FC236}">
                    <a16:creationId xmlns:a16="http://schemas.microsoft.com/office/drawing/2014/main" id="{A8D0293D-9B35-4519-B2A7-1A7AF03C55A5}"/>
                  </a:ext>
                </a:extLst>
              </p:cNvPr>
              <p:cNvSpPr/>
              <p:nvPr/>
            </p:nvSpPr>
            <p:spPr>
              <a:xfrm>
                <a:off x="5299709" y="3319748"/>
                <a:ext cx="13525" cy="15906"/>
              </a:xfrm>
              <a:custGeom>
                <a:avLst/>
                <a:gdLst>
                  <a:gd name="connsiteX0" fmla="*/ 13525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5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5" y="8001"/>
                    </a:moveTo>
                    <a:cubicBezTo>
                      <a:pt x="13525" y="12382"/>
                      <a:pt x="10477" y="15907"/>
                      <a:pt x="6763" y="15907"/>
                    </a:cubicBezTo>
                    <a:cubicBezTo>
                      <a:pt x="3048" y="15907"/>
                      <a:pt x="0" y="12382"/>
                      <a:pt x="0" y="7906"/>
                    </a:cubicBezTo>
                    <a:cubicBezTo>
                      <a:pt x="0" y="3524"/>
                      <a:pt x="3048" y="0"/>
                      <a:pt x="6763" y="0"/>
                    </a:cubicBezTo>
                    <a:cubicBezTo>
                      <a:pt x="10573" y="95"/>
                      <a:pt x="13525" y="3619"/>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300">
                <a:extLst>
                  <a:ext uri="{FF2B5EF4-FFF2-40B4-BE49-F238E27FC236}">
                    <a16:creationId xmlns:a16="http://schemas.microsoft.com/office/drawing/2014/main" id="{0518A460-A192-4731-829C-2D70337B75E3}"/>
                  </a:ext>
                </a:extLst>
              </p:cNvPr>
              <p:cNvSpPr/>
              <p:nvPr/>
            </p:nvSpPr>
            <p:spPr>
              <a:xfrm>
                <a:off x="5254656" y="3335655"/>
                <a:ext cx="7810" cy="9334"/>
              </a:xfrm>
              <a:custGeom>
                <a:avLst/>
                <a:gdLst>
                  <a:gd name="connsiteX0" fmla="*/ 7810 w 7810"/>
                  <a:gd name="connsiteY0" fmla="*/ 4667 h 9334"/>
                  <a:gd name="connsiteX1" fmla="*/ 3905 w 7810"/>
                  <a:gd name="connsiteY1" fmla="*/ 9334 h 9334"/>
                  <a:gd name="connsiteX2" fmla="*/ 0 w 7810"/>
                  <a:gd name="connsiteY2" fmla="*/ 4667 h 9334"/>
                  <a:gd name="connsiteX3" fmla="*/ 4000 w 7810"/>
                  <a:gd name="connsiteY3" fmla="*/ 0 h 9334"/>
                  <a:gd name="connsiteX4" fmla="*/ 7810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0" y="4667"/>
                    </a:moveTo>
                    <a:cubicBezTo>
                      <a:pt x="7810" y="7239"/>
                      <a:pt x="6001" y="9334"/>
                      <a:pt x="3905" y="9334"/>
                    </a:cubicBezTo>
                    <a:cubicBezTo>
                      <a:pt x="1715" y="9334"/>
                      <a:pt x="0" y="7239"/>
                      <a:pt x="0" y="4667"/>
                    </a:cubicBezTo>
                    <a:cubicBezTo>
                      <a:pt x="0" y="2095"/>
                      <a:pt x="1810" y="0"/>
                      <a:pt x="4000" y="0"/>
                    </a:cubicBezTo>
                    <a:cubicBezTo>
                      <a:pt x="6096" y="0"/>
                      <a:pt x="7810" y="2095"/>
                      <a:pt x="7810"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301">
                <a:extLst>
                  <a:ext uri="{FF2B5EF4-FFF2-40B4-BE49-F238E27FC236}">
                    <a16:creationId xmlns:a16="http://schemas.microsoft.com/office/drawing/2014/main" id="{14CCF582-EB99-4687-A168-13D9BDE0C0FD}"/>
                  </a:ext>
                </a:extLst>
              </p:cNvPr>
              <p:cNvSpPr/>
              <p:nvPr/>
            </p:nvSpPr>
            <p:spPr>
              <a:xfrm>
                <a:off x="5229224" y="3376421"/>
                <a:ext cx="13239" cy="15620"/>
              </a:xfrm>
              <a:custGeom>
                <a:avLst/>
                <a:gdLst>
                  <a:gd name="connsiteX0" fmla="*/ 13240 w 13239"/>
                  <a:gd name="connsiteY0" fmla="*/ 7810 h 15620"/>
                  <a:gd name="connsiteX1" fmla="*/ 6572 w 13239"/>
                  <a:gd name="connsiteY1" fmla="*/ 15621 h 15620"/>
                  <a:gd name="connsiteX2" fmla="*/ 0 w 13239"/>
                  <a:gd name="connsiteY2" fmla="*/ 7810 h 15620"/>
                  <a:gd name="connsiteX3" fmla="*/ 6667 w 13239"/>
                  <a:gd name="connsiteY3" fmla="*/ 0 h 15620"/>
                  <a:gd name="connsiteX4" fmla="*/ 13240 w 13239"/>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15620">
                    <a:moveTo>
                      <a:pt x="13240" y="7810"/>
                    </a:moveTo>
                    <a:cubicBezTo>
                      <a:pt x="13240" y="12097"/>
                      <a:pt x="10287" y="15621"/>
                      <a:pt x="6572" y="15621"/>
                    </a:cubicBezTo>
                    <a:cubicBezTo>
                      <a:pt x="2953" y="15621"/>
                      <a:pt x="0" y="12097"/>
                      <a:pt x="0" y="7810"/>
                    </a:cubicBezTo>
                    <a:cubicBezTo>
                      <a:pt x="0" y="3524"/>
                      <a:pt x="2953" y="0"/>
                      <a:pt x="6667" y="0"/>
                    </a:cubicBezTo>
                    <a:cubicBezTo>
                      <a:pt x="10287" y="0"/>
                      <a:pt x="13240" y="3524"/>
                      <a:pt x="1324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302">
                <a:extLst>
                  <a:ext uri="{FF2B5EF4-FFF2-40B4-BE49-F238E27FC236}">
                    <a16:creationId xmlns:a16="http://schemas.microsoft.com/office/drawing/2014/main" id="{D8D97D87-3D1C-4E53-BC73-187BEEC24571}"/>
                  </a:ext>
                </a:extLst>
              </p:cNvPr>
              <p:cNvSpPr/>
              <p:nvPr/>
            </p:nvSpPr>
            <p:spPr>
              <a:xfrm>
                <a:off x="5286755" y="3439477"/>
                <a:ext cx="3429" cy="4000"/>
              </a:xfrm>
              <a:custGeom>
                <a:avLst/>
                <a:gdLst>
                  <a:gd name="connsiteX0" fmla="*/ 3429 w 3429"/>
                  <a:gd name="connsiteY0" fmla="*/ 2000 h 4000"/>
                  <a:gd name="connsiteX1" fmla="*/ 1715 w 3429"/>
                  <a:gd name="connsiteY1" fmla="*/ 4001 h 4000"/>
                  <a:gd name="connsiteX2" fmla="*/ 0 w 3429"/>
                  <a:gd name="connsiteY2" fmla="*/ 2000 h 4000"/>
                  <a:gd name="connsiteX3" fmla="*/ 1715 w 3429"/>
                  <a:gd name="connsiteY3" fmla="*/ 0 h 4000"/>
                  <a:gd name="connsiteX4" fmla="*/ 3429 w 3429"/>
                  <a:gd name="connsiteY4" fmla="*/ 2000 h 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00">
                    <a:moveTo>
                      <a:pt x="3429" y="2000"/>
                    </a:moveTo>
                    <a:cubicBezTo>
                      <a:pt x="3429" y="3143"/>
                      <a:pt x="2667" y="4001"/>
                      <a:pt x="1715" y="4001"/>
                    </a:cubicBezTo>
                    <a:cubicBezTo>
                      <a:pt x="762" y="4001"/>
                      <a:pt x="0" y="3143"/>
                      <a:pt x="0" y="2000"/>
                    </a:cubicBezTo>
                    <a:cubicBezTo>
                      <a:pt x="0" y="953"/>
                      <a:pt x="762" y="0"/>
                      <a:pt x="1715" y="0"/>
                    </a:cubicBezTo>
                    <a:cubicBezTo>
                      <a:pt x="2762" y="0"/>
                      <a:pt x="3429" y="857"/>
                      <a:pt x="3429" y="200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303">
                <a:extLst>
                  <a:ext uri="{FF2B5EF4-FFF2-40B4-BE49-F238E27FC236}">
                    <a16:creationId xmlns:a16="http://schemas.microsoft.com/office/drawing/2014/main" id="{EE71309B-87C0-4E59-AF9C-A6A2F4F2E4F0}"/>
                  </a:ext>
                </a:extLst>
              </p:cNvPr>
              <p:cNvSpPr/>
              <p:nvPr/>
            </p:nvSpPr>
            <p:spPr>
              <a:xfrm>
                <a:off x="5321902" y="3480244"/>
                <a:ext cx="9525" cy="11239"/>
              </a:xfrm>
              <a:custGeom>
                <a:avLst/>
                <a:gdLst>
                  <a:gd name="connsiteX0" fmla="*/ 9525 w 9525"/>
                  <a:gd name="connsiteY0" fmla="*/ 5620 h 11239"/>
                  <a:gd name="connsiteX1" fmla="*/ 4763 w 9525"/>
                  <a:gd name="connsiteY1" fmla="*/ 11240 h 11239"/>
                  <a:gd name="connsiteX2" fmla="*/ 0 w 9525"/>
                  <a:gd name="connsiteY2" fmla="*/ 5620 h 11239"/>
                  <a:gd name="connsiteX3" fmla="*/ 4763 w 9525"/>
                  <a:gd name="connsiteY3" fmla="*/ 0 h 11239"/>
                  <a:gd name="connsiteX4" fmla="*/ 9525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9525" y="5620"/>
                    </a:moveTo>
                    <a:cubicBezTo>
                      <a:pt x="9525" y="8763"/>
                      <a:pt x="7429" y="11240"/>
                      <a:pt x="4763" y="11240"/>
                    </a:cubicBezTo>
                    <a:cubicBezTo>
                      <a:pt x="2095" y="11240"/>
                      <a:pt x="0" y="8668"/>
                      <a:pt x="0" y="5620"/>
                    </a:cubicBezTo>
                    <a:cubicBezTo>
                      <a:pt x="0" y="2476"/>
                      <a:pt x="2095" y="0"/>
                      <a:pt x="4763" y="0"/>
                    </a:cubicBezTo>
                    <a:cubicBezTo>
                      <a:pt x="7334" y="0"/>
                      <a:pt x="9525" y="2572"/>
                      <a:pt x="9525"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304">
                <a:extLst>
                  <a:ext uri="{FF2B5EF4-FFF2-40B4-BE49-F238E27FC236}">
                    <a16:creationId xmlns:a16="http://schemas.microsoft.com/office/drawing/2014/main" id="{037A9F24-2431-4FA9-AAD6-1B119939243D}"/>
                  </a:ext>
                </a:extLst>
              </p:cNvPr>
              <p:cNvSpPr/>
              <p:nvPr/>
            </p:nvSpPr>
            <p:spPr>
              <a:xfrm>
                <a:off x="5244083" y="3421570"/>
                <a:ext cx="11144" cy="13144"/>
              </a:xfrm>
              <a:custGeom>
                <a:avLst/>
                <a:gdLst>
                  <a:gd name="connsiteX0" fmla="*/ 11144 w 11144"/>
                  <a:gd name="connsiteY0" fmla="*/ 6572 h 13144"/>
                  <a:gd name="connsiteX1" fmla="*/ 5525 w 11144"/>
                  <a:gd name="connsiteY1" fmla="*/ 13144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4"/>
                      <a:pt x="5525" y="13144"/>
                    </a:cubicBezTo>
                    <a:cubicBezTo>
                      <a:pt x="2477" y="13144"/>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305">
                <a:extLst>
                  <a:ext uri="{FF2B5EF4-FFF2-40B4-BE49-F238E27FC236}">
                    <a16:creationId xmlns:a16="http://schemas.microsoft.com/office/drawing/2014/main" id="{2E8A58FE-1DE8-4E39-855B-81C078DC4564}"/>
                  </a:ext>
                </a:extLst>
              </p:cNvPr>
              <p:cNvSpPr/>
              <p:nvPr/>
            </p:nvSpPr>
            <p:spPr>
              <a:xfrm>
                <a:off x="5290279" y="3441477"/>
                <a:ext cx="8953" cy="10667"/>
              </a:xfrm>
              <a:custGeom>
                <a:avLst/>
                <a:gdLst>
                  <a:gd name="connsiteX0" fmla="*/ 8953 w 8953"/>
                  <a:gd name="connsiteY0" fmla="*/ 5334 h 10667"/>
                  <a:gd name="connsiteX1" fmla="*/ 4477 w 8953"/>
                  <a:gd name="connsiteY1" fmla="*/ 10668 h 10667"/>
                  <a:gd name="connsiteX2" fmla="*/ 0 w 8953"/>
                  <a:gd name="connsiteY2" fmla="*/ 5334 h 10667"/>
                  <a:gd name="connsiteX3" fmla="*/ 4477 w 8953"/>
                  <a:gd name="connsiteY3" fmla="*/ 0 h 10667"/>
                  <a:gd name="connsiteX4" fmla="*/ 8953 w 8953"/>
                  <a:gd name="connsiteY4" fmla="*/ 5334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10667">
                    <a:moveTo>
                      <a:pt x="8953" y="5334"/>
                    </a:moveTo>
                    <a:cubicBezTo>
                      <a:pt x="8953" y="8287"/>
                      <a:pt x="6953" y="10668"/>
                      <a:pt x="4477" y="10668"/>
                    </a:cubicBezTo>
                    <a:cubicBezTo>
                      <a:pt x="2000" y="10668"/>
                      <a:pt x="0" y="8287"/>
                      <a:pt x="0" y="5334"/>
                    </a:cubicBezTo>
                    <a:cubicBezTo>
                      <a:pt x="0" y="2381"/>
                      <a:pt x="2000" y="0"/>
                      <a:pt x="4477" y="0"/>
                    </a:cubicBezTo>
                    <a:cubicBezTo>
                      <a:pt x="6953" y="0"/>
                      <a:pt x="8953" y="2381"/>
                      <a:pt x="8953" y="5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306">
                <a:extLst>
                  <a:ext uri="{FF2B5EF4-FFF2-40B4-BE49-F238E27FC236}">
                    <a16:creationId xmlns:a16="http://schemas.microsoft.com/office/drawing/2014/main" id="{690FC0F8-C811-4E21-9CEE-4C14F01F3AFC}"/>
                  </a:ext>
                </a:extLst>
              </p:cNvPr>
              <p:cNvSpPr/>
              <p:nvPr/>
            </p:nvSpPr>
            <p:spPr>
              <a:xfrm>
                <a:off x="5355145" y="3472337"/>
                <a:ext cx="15620" cy="18386"/>
              </a:xfrm>
              <a:custGeom>
                <a:avLst/>
                <a:gdLst>
                  <a:gd name="connsiteX0" fmla="*/ 15621 w 15620"/>
                  <a:gd name="connsiteY0" fmla="*/ 9241 h 18386"/>
                  <a:gd name="connsiteX1" fmla="*/ 7810 w 15620"/>
                  <a:gd name="connsiteY1" fmla="*/ 18385 h 18386"/>
                  <a:gd name="connsiteX2" fmla="*/ 0 w 15620"/>
                  <a:gd name="connsiteY2" fmla="*/ 9146 h 18386"/>
                  <a:gd name="connsiteX3" fmla="*/ 7810 w 15620"/>
                  <a:gd name="connsiteY3" fmla="*/ 2 h 18386"/>
                  <a:gd name="connsiteX4" fmla="*/ 15621 w 15620"/>
                  <a:gd name="connsiteY4" fmla="*/ 9241 h 1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6">
                    <a:moveTo>
                      <a:pt x="15621" y="9241"/>
                    </a:moveTo>
                    <a:cubicBezTo>
                      <a:pt x="15621" y="14289"/>
                      <a:pt x="12097" y="18480"/>
                      <a:pt x="7810" y="18385"/>
                    </a:cubicBezTo>
                    <a:cubicBezTo>
                      <a:pt x="3524" y="18385"/>
                      <a:pt x="0" y="14289"/>
                      <a:pt x="0" y="9146"/>
                    </a:cubicBezTo>
                    <a:cubicBezTo>
                      <a:pt x="0" y="4097"/>
                      <a:pt x="3524" y="-94"/>
                      <a:pt x="7810" y="2"/>
                    </a:cubicBezTo>
                    <a:cubicBezTo>
                      <a:pt x="12192" y="97"/>
                      <a:pt x="15621" y="4193"/>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8" name="Freeform: Shape 307">
                <a:extLst>
                  <a:ext uri="{FF2B5EF4-FFF2-40B4-BE49-F238E27FC236}">
                    <a16:creationId xmlns:a16="http://schemas.microsoft.com/office/drawing/2014/main" id="{703741F0-24CA-4C13-93E6-9B7E3A24D878}"/>
                  </a:ext>
                </a:extLst>
              </p:cNvPr>
              <p:cNvSpPr/>
              <p:nvPr/>
            </p:nvSpPr>
            <p:spPr>
              <a:xfrm>
                <a:off x="5404770" y="3513009"/>
                <a:ext cx="20859" cy="24575"/>
              </a:xfrm>
              <a:custGeom>
                <a:avLst/>
                <a:gdLst>
                  <a:gd name="connsiteX0" fmla="*/ 20860 w 20859"/>
                  <a:gd name="connsiteY0" fmla="*/ 12288 h 24575"/>
                  <a:gd name="connsiteX1" fmla="*/ 10382 w 20859"/>
                  <a:gd name="connsiteY1" fmla="*/ 24576 h 24575"/>
                  <a:gd name="connsiteX2" fmla="*/ 0 w 20859"/>
                  <a:gd name="connsiteY2" fmla="*/ 12288 h 24575"/>
                  <a:gd name="connsiteX3" fmla="*/ 10477 w 20859"/>
                  <a:gd name="connsiteY3" fmla="*/ 1 h 24575"/>
                  <a:gd name="connsiteX4" fmla="*/ 20860 w 20859"/>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 h="24575">
                    <a:moveTo>
                      <a:pt x="20860" y="12288"/>
                    </a:moveTo>
                    <a:cubicBezTo>
                      <a:pt x="20860" y="19051"/>
                      <a:pt x="16192" y="24576"/>
                      <a:pt x="10382" y="24576"/>
                    </a:cubicBezTo>
                    <a:cubicBezTo>
                      <a:pt x="4667" y="24576"/>
                      <a:pt x="0" y="19051"/>
                      <a:pt x="0" y="12288"/>
                    </a:cubicBezTo>
                    <a:cubicBezTo>
                      <a:pt x="0" y="5526"/>
                      <a:pt x="4667" y="1"/>
                      <a:pt x="10477" y="1"/>
                    </a:cubicBezTo>
                    <a:cubicBezTo>
                      <a:pt x="16192" y="-94"/>
                      <a:pt x="20860" y="5430"/>
                      <a:pt x="20860"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9" name="Freeform: Shape 308">
                <a:extLst>
                  <a:ext uri="{FF2B5EF4-FFF2-40B4-BE49-F238E27FC236}">
                    <a16:creationId xmlns:a16="http://schemas.microsoft.com/office/drawing/2014/main" id="{834766A4-040F-4A19-8BCA-4584A2018331}"/>
                  </a:ext>
                </a:extLst>
              </p:cNvPr>
              <p:cNvSpPr/>
              <p:nvPr/>
            </p:nvSpPr>
            <p:spPr>
              <a:xfrm>
                <a:off x="5453157" y="3542537"/>
                <a:ext cx="12572" cy="14859"/>
              </a:xfrm>
              <a:custGeom>
                <a:avLst/>
                <a:gdLst>
                  <a:gd name="connsiteX0" fmla="*/ 12573 w 12572"/>
                  <a:gd name="connsiteY0" fmla="*/ 7430 h 14859"/>
                  <a:gd name="connsiteX1" fmla="*/ 6286 w 12572"/>
                  <a:gd name="connsiteY1" fmla="*/ 14859 h 14859"/>
                  <a:gd name="connsiteX2" fmla="*/ 0 w 12572"/>
                  <a:gd name="connsiteY2" fmla="*/ 7430 h 14859"/>
                  <a:gd name="connsiteX3" fmla="*/ 6286 w 12572"/>
                  <a:gd name="connsiteY3" fmla="*/ 0 h 14859"/>
                  <a:gd name="connsiteX4" fmla="*/ 12573 w 12572"/>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 h="14859">
                    <a:moveTo>
                      <a:pt x="12573" y="7430"/>
                    </a:moveTo>
                    <a:cubicBezTo>
                      <a:pt x="12573" y="11525"/>
                      <a:pt x="9715" y="14859"/>
                      <a:pt x="6286" y="14859"/>
                    </a:cubicBezTo>
                    <a:cubicBezTo>
                      <a:pt x="2857" y="14859"/>
                      <a:pt x="0" y="11525"/>
                      <a:pt x="0" y="7430"/>
                    </a:cubicBezTo>
                    <a:cubicBezTo>
                      <a:pt x="0" y="3334"/>
                      <a:pt x="2857" y="0"/>
                      <a:pt x="6286" y="0"/>
                    </a:cubicBezTo>
                    <a:cubicBezTo>
                      <a:pt x="9715" y="0"/>
                      <a:pt x="12573" y="3334"/>
                      <a:pt x="12573" y="7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309">
                <a:extLst>
                  <a:ext uri="{FF2B5EF4-FFF2-40B4-BE49-F238E27FC236}">
                    <a16:creationId xmlns:a16="http://schemas.microsoft.com/office/drawing/2014/main" id="{204DE598-C6E3-41BA-9CE9-B3B24AED4E63}"/>
                  </a:ext>
                </a:extLst>
              </p:cNvPr>
              <p:cNvSpPr/>
              <p:nvPr/>
            </p:nvSpPr>
            <p:spPr>
              <a:xfrm>
                <a:off x="5495067" y="3546538"/>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310">
                <a:extLst>
                  <a:ext uri="{FF2B5EF4-FFF2-40B4-BE49-F238E27FC236}">
                    <a16:creationId xmlns:a16="http://schemas.microsoft.com/office/drawing/2014/main" id="{4177FC04-2C79-4599-BE62-C387776D558A}"/>
                  </a:ext>
                </a:extLst>
              </p:cNvPr>
              <p:cNvSpPr/>
              <p:nvPr/>
            </p:nvSpPr>
            <p:spPr>
              <a:xfrm>
                <a:off x="5535834" y="3550062"/>
                <a:ext cx="11906" cy="14096"/>
              </a:xfrm>
              <a:custGeom>
                <a:avLst/>
                <a:gdLst>
                  <a:gd name="connsiteX0" fmla="*/ 11906 w 11906"/>
                  <a:gd name="connsiteY0" fmla="*/ 7049 h 14096"/>
                  <a:gd name="connsiteX1" fmla="*/ 5905 w 11906"/>
                  <a:gd name="connsiteY1" fmla="*/ 14097 h 14096"/>
                  <a:gd name="connsiteX2" fmla="*/ 0 w 11906"/>
                  <a:gd name="connsiteY2" fmla="*/ 7049 h 14096"/>
                  <a:gd name="connsiteX3" fmla="*/ 6001 w 11906"/>
                  <a:gd name="connsiteY3" fmla="*/ 0 h 14096"/>
                  <a:gd name="connsiteX4" fmla="*/ 11906 w 1190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14096">
                    <a:moveTo>
                      <a:pt x="11906" y="7049"/>
                    </a:moveTo>
                    <a:cubicBezTo>
                      <a:pt x="11906" y="10954"/>
                      <a:pt x="9239" y="14097"/>
                      <a:pt x="5905" y="14097"/>
                    </a:cubicBezTo>
                    <a:cubicBezTo>
                      <a:pt x="2572" y="14097"/>
                      <a:pt x="0" y="10954"/>
                      <a:pt x="0" y="7049"/>
                    </a:cubicBezTo>
                    <a:cubicBezTo>
                      <a:pt x="0" y="3143"/>
                      <a:pt x="2667" y="0"/>
                      <a:pt x="6001" y="0"/>
                    </a:cubicBezTo>
                    <a:cubicBezTo>
                      <a:pt x="9239" y="0"/>
                      <a:pt x="11906" y="3143"/>
                      <a:pt x="11906"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2" name="Freeform: Shape 311">
                <a:extLst>
                  <a:ext uri="{FF2B5EF4-FFF2-40B4-BE49-F238E27FC236}">
                    <a16:creationId xmlns:a16="http://schemas.microsoft.com/office/drawing/2014/main" id="{35BF51A1-950D-473C-9E7F-417EC7756B2B}"/>
                  </a:ext>
                </a:extLst>
              </p:cNvPr>
              <p:cNvSpPr/>
              <p:nvPr/>
            </p:nvSpPr>
            <p:spPr>
              <a:xfrm>
                <a:off x="5347239" y="3451288"/>
                <a:ext cx="8001" cy="9334"/>
              </a:xfrm>
              <a:custGeom>
                <a:avLst/>
                <a:gdLst>
                  <a:gd name="connsiteX0" fmla="*/ 8001 w 8001"/>
                  <a:gd name="connsiteY0" fmla="*/ 4667 h 9334"/>
                  <a:gd name="connsiteX1" fmla="*/ 4000 w 8001"/>
                  <a:gd name="connsiteY1" fmla="*/ 9334 h 9334"/>
                  <a:gd name="connsiteX2" fmla="*/ 0 w 8001"/>
                  <a:gd name="connsiteY2" fmla="*/ 4667 h 9334"/>
                  <a:gd name="connsiteX3" fmla="*/ 4000 w 8001"/>
                  <a:gd name="connsiteY3" fmla="*/ 0 h 9334"/>
                  <a:gd name="connsiteX4" fmla="*/ 8001 w 8001"/>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 h="9334">
                    <a:moveTo>
                      <a:pt x="8001" y="4667"/>
                    </a:moveTo>
                    <a:cubicBezTo>
                      <a:pt x="8001" y="7239"/>
                      <a:pt x="6191" y="9334"/>
                      <a:pt x="4000" y="9334"/>
                    </a:cubicBezTo>
                    <a:cubicBezTo>
                      <a:pt x="1810" y="9334"/>
                      <a:pt x="0" y="7239"/>
                      <a:pt x="0" y="4667"/>
                    </a:cubicBezTo>
                    <a:cubicBezTo>
                      <a:pt x="0" y="2096"/>
                      <a:pt x="1810" y="0"/>
                      <a:pt x="4000" y="0"/>
                    </a:cubicBezTo>
                    <a:cubicBezTo>
                      <a:pt x="6191" y="0"/>
                      <a:pt x="8001" y="2096"/>
                      <a:pt x="800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312">
                <a:extLst>
                  <a:ext uri="{FF2B5EF4-FFF2-40B4-BE49-F238E27FC236}">
                    <a16:creationId xmlns:a16="http://schemas.microsoft.com/office/drawing/2014/main" id="{4656BA13-4C3C-49A8-8004-1C51EEC6D4D9}"/>
                  </a:ext>
                </a:extLst>
              </p:cNvPr>
              <p:cNvSpPr/>
              <p:nvPr/>
            </p:nvSpPr>
            <p:spPr>
              <a:xfrm>
                <a:off x="5299233" y="3409283"/>
                <a:ext cx="10477" cy="12382"/>
              </a:xfrm>
              <a:custGeom>
                <a:avLst/>
                <a:gdLst>
                  <a:gd name="connsiteX0" fmla="*/ 10477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2"/>
                      <a:pt x="5239" y="12382"/>
                    </a:cubicBezTo>
                    <a:cubicBezTo>
                      <a:pt x="2381" y="12382"/>
                      <a:pt x="0" y="9620"/>
                      <a:pt x="0" y="6191"/>
                    </a:cubicBezTo>
                    <a:cubicBezTo>
                      <a:pt x="0" y="2762"/>
                      <a:pt x="2381" y="0"/>
                      <a:pt x="5239" y="0"/>
                    </a:cubicBezTo>
                    <a:cubicBezTo>
                      <a:pt x="8192"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313">
                <a:extLst>
                  <a:ext uri="{FF2B5EF4-FFF2-40B4-BE49-F238E27FC236}">
                    <a16:creationId xmlns:a16="http://schemas.microsoft.com/office/drawing/2014/main" id="{AC25B6D3-2DBE-4F19-B9CA-0E14D8D400A3}"/>
                  </a:ext>
                </a:extLst>
              </p:cNvPr>
              <p:cNvSpPr/>
              <p:nvPr/>
            </p:nvSpPr>
            <p:spPr>
              <a:xfrm>
                <a:off x="5123497" y="337632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314">
                <a:extLst>
                  <a:ext uri="{FF2B5EF4-FFF2-40B4-BE49-F238E27FC236}">
                    <a16:creationId xmlns:a16="http://schemas.microsoft.com/office/drawing/2014/main" id="{7AA763E0-79B2-4CE5-9268-4D10ED8AB032}"/>
                  </a:ext>
                </a:extLst>
              </p:cNvPr>
              <p:cNvSpPr/>
              <p:nvPr/>
            </p:nvSpPr>
            <p:spPr>
              <a:xfrm>
                <a:off x="5071299" y="3363658"/>
                <a:ext cx="10670" cy="12572"/>
              </a:xfrm>
              <a:custGeom>
                <a:avLst/>
                <a:gdLst>
                  <a:gd name="connsiteX0" fmla="*/ 10668 w 10670"/>
                  <a:gd name="connsiteY0" fmla="*/ 6286 h 12572"/>
                  <a:gd name="connsiteX1" fmla="*/ 5334 w 10670"/>
                  <a:gd name="connsiteY1" fmla="*/ 12573 h 12572"/>
                  <a:gd name="connsiteX2" fmla="*/ 0 w 10670"/>
                  <a:gd name="connsiteY2" fmla="*/ 6286 h 12572"/>
                  <a:gd name="connsiteX3" fmla="*/ 5334 w 10670"/>
                  <a:gd name="connsiteY3" fmla="*/ 0 h 12572"/>
                  <a:gd name="connsiteX4" fmla="*/ 10668 w 10670"/>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 h="12572">
                    <a:moveTo>
                      <a:pt x="10668" y="6286"/>
                    </a:moveTo>
                    <a:cubicBezTo>
                      <a:pt x="10668" y="9716"/>
                      <a:pt x="8287" y="12573"/>
                      <a:pt x="5334" y="12573"/>
                    </a:cubicBezTo>
                    <a:cubicBezTo>
                      <a:pt x="2381" y="12573"/>
                      <a:pt x="0" y="9716"/>
                      <a:pt x="0" y="6286"/>
                    </a:cubicBezTo>
                    <a:cubicBezTo>
                      <a:pt x="0" y="2858"/>
                      <a:pt x="2381" y="0"/>
                      <a:pt x="5334" y="0"/>
                    </a:cubicBezTo>
                    <a:cubicBezTo>
                      <a:pt x="8382" y="0"/>
                      <a:pt x="10763" y="2858"/>
                      <a:pt x="10668" y="62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315">
                <a:extLst>
                  <a:ext uri="{FF2B5EF4-FFF2-40B4-BE49-F238E27FC236}">
                    <a16:creationId xmlns:a16="http://schemas.microsoft.com/office/drawing/2014/main" id="{EEFEDAAA-0F89-4910-9D1C-1C545DB9EB62}"/>
                  </a:ext>
                </a:extLst>
              </p:cNvPr>
              <p:cNvSpPr/>
              <p:nvPr/>
            </p:nvSpPr>
            <p:spPr>
              <a:xfrm>
                <a:off x="5050535" y="3340036"/>
                <a:ext cx="14384" cy="16954"/>
              </a:xfrm>
              <a:custGeom>
                <a:avLst/>
                <a:gdLst>
                  <a:gd name="connsiteX0" fmla="*/ 14383 w 14384"/>
                  <a:gd name="connsiteY0" fmla="*/ 8477 h 16954"/>
                  <a:gd name="connsiteX1" fmla="*/ 7144 w 14384"/>
                  <a:gd name="connsiteY1" fmla="*/ 16955 h 16954"/>
                  <a:gd name="connsiteX2" fmla="*/ 0 w 14384"/>
                  <a:gd name="connsiteY2" fmla="*/ 8477 h 16954"/>
                  <a:gd name="connsiteX3" fmla="*/ 7239 w 14384"/>
                  <a:gd name="connsiteY3" fmla="*/ 0 h 16954"/>
                  <a:gd name="connsiteX4" fmla="*/ 14383 w 1438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16954">
                    <a:moveTo>
                      <a:pt x="14383" y="8477"/>
                    </a:moveTo>
                    <a:cubicBezTo>
                      <a:pt x="14383" y="13145"/>
                      <a:pt x="11144" y="16955"/>
                      <a:pt x="7144" y="16955"/>
                    </a:cubicBezTo>
                    <a:cubicBezTo>
                      <a:pt x="3143" y="16955"/>
                      <a:pt x="0" y="13145"/>
                      <a:pt x="0" y="8477"/>
                    </a:cubicBezTo>
                    <a:cubicBezTo>
                      <a:pt x="0" y="3810"/>
                      <a:pt x="3239" y="0"/>
                      <a:pt x="7239" y="0"/>
                    </a:cubicBezTo>
                    <a:cubicBezTo>
                      <a:pt x="11239" y="0"/>
                      <a:pt x="14478" y="3810"/>
                      <a:pt x="14383" y="8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7" name="Freeform: Shape 316">
                <a:extLst>
                  <a:ext uri="{FF2B5EF4-FFF2-40B4-BE49-F238E27FC236}">
                    <a16:creationId xmlns:a16="http://schemas.microsoft.com/office/drawing/2014/main" id="{3608A12D-C3C8-4D7B-9FAE-1C21C9EA1FAE}"/>
                  </a:ext>
                </a:extLst>
              </p:cNvPr>
              <p:cNvSpPr/>
              <p:nvPr/>
            </p:nvSpPr>
            <p:spPr>
              <a:xfrm>
                <a:off x="5022054" y="3306318"/>
                <a:ext cx="28480" cy="33718"/>
              </a:xfrm>
              <a:custGeom>
                <a:avLst/>
                <a:gdLst>
                  <a:gd name="connsiteX0" fmla="*/ 28481 w 28480"/>
                  <a:gd name="connsiteY0" fmla="*/ 16859 h 33718"/>
                  <a:gd name="connsiteX1" fmla="*/ 14193 w 28480"/>
                  <a:gd name="connsiteY1" fmla="*/ 33718 h 33718"/>
                  <a:gd name="connsiteX2" fmla="*/ 1 w 28480"/>
                  <a:gd name="connsiteY2" fmla="*/ 16859 h 33718"/>
                  <a:gd name="connsiteX3" fmla="*/ 14289 w 28480"/>
                  <a:gd name="connsiteY3" fmla="*/ 0 h 33718"/>
                  <a:gd name="connsiteX4" fmla="*/ 28481 w 28480"/>
                  <a:gd name="connsiteY4" fmla="*/ 16859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0" h="33718">
                    <a:moveTo>
                      <a:pt x="28481" y="16859"/>
                    </a:moveTo>
                    <a:cubicBezTo>
                      <a:pt x="28481" y="26194"/>
                      <a:pt x="22099" y="33718"/>
                      <a:pt x="14193" y="33718"/>
                    </a:cubicBezTo>
                    <a:cubicBezTo>
                      <a:pt x="6288" y="33718"/>
                      <a:pt x="-94" y="26194"/>
                      <a:pt x="1" y="16859"/>
                    </a:cubicBezTo>
                    <a:cubicBezTo>
                      <a:pt x="1" y="7525"/>
                      <a:pt x="6383" y="0"/>
                      <a:pt x="14289" y="0"/>
                    </a:cubicBezTo>
                    <a:cubicBezTo>
                      <a:pt x="22099" y="0"/>
                      <a:pt x="28481" y="7525"/>
                      <a:pt x="28481" y="1685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317">
                <a:extLst>
                  <a:ext uri="{FF2B5EF4-FFF2-40B4-BE49-F238E27FC236}">
                    <a16:creationId xmlns:a16="http://schemas.microsoft.com/office/drawing/2014/main" id="{E4558646-2BCE-4EF9-8AFC-B734B140863C}"/>
                  </a:ext>
                </a:extLst>
              </p:cNvPr>
              <p:cNvSpPr/>
              <p:nvPr/>
            </p:nvSpPr>
            <p:spPr>
              <a:xfrm>
                <a:off x="5078443" y="3319462"/>
                <a:ext cx="5524" cy="6572"/>
              </a:xfrm>
              <a:custGeom>
                <a:avLst/>
                <a:gdLst>
                  <a:gd name="connsiteX0" fmla="*/ 5525 w 5524"/>
                  <a:gd name="connsiteY0" fmla="*/ 3334 h 6572"/>
                  <a:gd name="connsiteX1" fmla="*/ 2762 w 5524"/>
                  <a:gd name="connsiteY1" fmla="*/ 6572 h 6572"/>
                  <a:gd name="connsiteX2" fmla="*/ 0 w 5524"/>
                  <a:gd name="connsiteY2" fmla="*/ 3239 h 6572"/>
                  <a:gd name="connsiteX3" fmla="*/ 2762 w 5524"/>
                  <a:gd name="connsiteY3" fmla="*/ 0 h 6572"/>
                  <a:gd name="connsiteX4" fmla="*/ 5525 w 5524"/>
                  <a:gd name="connsiteY4" fmla="*/ 3334 h 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6572">
                    <a:moveTo>
                      <a:pt x="5525" y="3334"/>
                    </a:moveTo>
                    <a:cubicBezTo>
                      <a:pt x="5525" y="5144"/>
                      <a:pt x="4286" y="6572"/>
                      <a:pt x="2762" y="6572"/>
                    </a:cubicBezTo>
                    <a:cubicBezTo>
                      <a:pt x="1238" y="6572"/>
                      <a:pt x="0" y="5144"/>
                      <a:pt x="0" y="3239"/>
                    </a:cubicBezTo>
                    <a:cubicBezTo>
                      <a:pt x="0" y="1429"/>
                      <a:pt x="1238" y="0"/>
                      <a:pt x="2762" y="0"/>
                    </a:cubicBezTo>
                    <a:cubicBezTo>
                      <a:pt x="4286" y="0"/>
                      <a:pt x="5525" y="1524"/>
                      <a:pt x="5525" y="3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318">
                <a:extLst>
                  <a:ext uri="{FF2B5EF4-FFF2-40B4-BE49-F238E27FC236}">
                    <a16:creationId xmlns:a16="http://schemas.microsoft.com/office/drawing/2014/main" id="{BD5EF3C7-BD70-493C-A07D-91D5949A22CB}"/>
                  </a:ext>
                </a:extLst>
              </p:cNvPr>
              <p:cNvSpPr/>
              <p:nvPr/>
            </p:nvSpPr>
            <p:spPr>
              <a:xfrm>
                <a:off x="4989003" y="3319367"/>
                <a:ext cx="13525" cy="15906"/>
              </a:xfrm>
              <a:custGeom>
                <a:avLst/>
                <a:gdLst>
                  <a:gd name="connsiteX0" fmla="*/ 13526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6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6" y="8001"/>
                    </a:moveTo>
                    <a:cubicBezTo>
                      <a:pt x="13526" y="12383"/>
                      <a:pt x="10478" y="15907"/>
                      <a:pt x="6763" y="15907"/>
                    </a:cubicBezTo>
                    <a:cubicBezTo>
                      <a:pt x="3048" y="15907"/>
                      <a:pt x="0" y="12383"/>
                      <a:pt x="0" y="7906"/>
                    </a:cubicBezTo>
                    <a:cubicBezTo>
                      <a:pt x="0" y="3524"/>
                      <a:pt x="3048" y="0"/>
                      <a:pt x="6763" y="0"/>
                    </a:cubicBezTo>
                    <a:cubicBezTo>
                      <a:pt x="10478" y="0"/>
                      <a:pt x="13526" y="3620"/>
                      <a:pt x="13526"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319">
                <a:extLst>
                  <a:ext uri="{FF2B5EF4-FFF2-40B4-BE49-F238E27FC236}">
                    <a16:creationId xmlns:a16="http://schemas.microsoft.com/office/drawing/2014/main" id="{A156B8A6-A697-467A-949A-80AF591AB481}"/>
                  </a:ext>
                </a:extLst>
              </p:cNvPr>
              <p:cNvSpPr/>
              <p:nvPr/>
            </p:nvSpPr>
            <p:spPr>
              <a:xfrm>
                <a:off x="5014245" y="3369849"/>
                <a:ext cx="18478" cy="21907"/>
              </a:xfrm>
              <a:custGeom>
                <a:avLst/>
                <a:gdLst>
                  <a:gd name="connsiteX0" fmla="*/ 18478 w 18478"/>
                  <a:gd name="connsiteY0" fmla="*/ 10954 h 21907"/>
                  <a:gd name="connsiteX1" fmla="*/ 9239 w 18478"/>
                  <a:gd name="connsiteY1" fmla="*/ 21907 h 21907"/>
                  <a:gd name="connsiteX2" fmla="*/ 0 w 18478"/>
                  <a:gd name="connsiteY2" fmla="*/ 10954 h 21907"/>
                  <a:gd name="connsiteX3" fmla="*/ 9239 w 18478"/>
                  <a:gd name="connsiteY3" fmla="*/ 0 h 21907"/>
                  <a:gd name="connsiteX4" fmla="*/ 18478 w 18478"/>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1907">
                    <a:moveTo>
                      <a:pt x="18478" y="10954"/>
                    </a:moveTo>
                    <a:cubicBezTo>
                      <a:pt x="18478" y="16954"/>
                      <a:pt x="14288" y="21907"/>
                      <a:pt x="9239" y="21907"/>
                    </a:cubicBezTo>
                    <a:cubicBezTo>
                      <a:pt x="4096" y="21907"/>
                      <a:pt x="0" y="16954"/>
                      <a:pt x="0" y="10954"/>
                    </a:cubicBezTo>
                    <a:cubicBezTo>
                      <a:pt x="0" y="4953"/>
                      <a:pt x="4191" y="0"/>
                      <a:pt x="9239" y="0"/>
                    </a:cubicBezTo>
                    <a:cubicBezTo>
                      <a:pt x="14288" y="0"/>
                      <a:pt x="18478" y="4953"/>
                      <a:pt x="18478" y="10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320">
                <a:extLst>
                  <a:ext uri="{FF2B5EF4-FFF2-40B4-BE49-F238E27FC236}">
                    <a16:creationId xmlns:a16="http://schemas.microsoft.com/office/drawing/2014/main" id="{BD1A963A-B165-4E3A-8698-91A780622B54}"/>
                  </a:ext>
                </a:extLst>
              </p:cNvPr>
              <p:cNvSpPr/>
              <p:nvPr/>
            </p:nvSpPr>
            <p:spPr>
              <a:xfrm>
                <a:off x="4916614" y="3344513"/>
                <a:ext cx="12287" cy="14478"/>
              </a:xfrm>
              <a:custGeom>
                <a:avLst/>
                <a:gdLst>
                  <a:gd name="connsiteX0" fmla="*/ 12287 w 12287"/>
                  <a:gd name="connsiteY0" fmla="*/ 7239 h 14478"/>
                  <a:gd name="connsiteX1" fmla="*/ 6096 w 12287"/>
                  <a:gd name="connsiteY1" fmla="*/ 14478 h 14478"/>
                  <a:gd name="connsiteX2" fmla="*/ 0 w 12287"/>
                  <a:gd name="connsiteY2" fmla="*/ 7239 h 14478"/>
                  <a:gd name="connsiteX3" fmla="*/ 6191 w 12287"/>
                  <a:gd name="connsiteY3" fmla="*/ 0 h 14478"/>
                  <a:gd name="connsiteX4" fmla="*/ 12287 w 1228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4478">
                    <a:moveTo>
                      <a:pt x="12287" y="7239"/>
                    </a:moveTo>
                    <a:cubicBezTo>
                      <a:pt x="12287" y="11240"/>
                      <a:pt x="9525" y="14478"/>
                      <a:pt x="6096" y="14478"/>
                    </a:cubicBezTo>
                    <a:cubicBezTo>
                      <a:pt x="2667" y="14478"/>
                      <a:pt x="0" y="11240"/>
                      <a:pt x="0" y="7239"/>
                    </a:cubicBezTo>
                    <a:cubicBezTo>
                      <a:pt x="0" y="3239"/>
                      <a:pt x="2762" y="0"/>
                      <a:pt x="6191" y="0"/>
                    </a:cubicBezTo>
                    <a:cubicBezTo>
                      <a:pt x="9525" y="0"/>
                      <a:pt x="12287" y="3239"/>
                      <a:pt x="12287"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321">
                <a:extLst>
                  <a:ext uri="{FF2B5EF4-FFF2-40B4-BE49-F238E27FC236}">
                    <a16:creationId xmlns:a16="http://schemas.microsoft.com/office/drawing/2014/main" id="{741F9E9A-B78B-4EA9-B0A5-14A93D52AEC6}"/>
                  </a:ext>
                </a:extLst>
              </p:cNvPr>
              <p:cNvSpPr/>
              <p:nvPr/>
            </p:nvSpPr>
            <p:spPr>
              <a:xfrm>
                <a:off x="4883562" y="3383850"/>
                <a:ext cx="26289" cy="31052"/>
              </a:xfrm>
              <a:custGeom>
                <a:avLst/>
                <a:gdLst>
                  <a:gd name="connsiteX0" fmla="*/ 26289 w 26289"/>
                  <a:gd name="connsiteY0" fmla="*/ 15527 h 31052"/>
                  <a:gd name="connsiteX1" fmla="*/ 13145 w 26289"/>
                  <a:gd name="connsiteY1" fmla="*/ 31052 h 31052"/>
                  <a:gd name="connsiteX2" fmla="*/ 0 w 26289"/>
                  <a:gd name="connsiteY2" fmla="*/ 15527 h 31052"/>
                  <a:gd name="connsiteX3" fmla="*/ 13145 w 26289"/>
                  <a:gd name="connsiteY3" fmla="*/ 1 h 31052"/>
                  <a:gd name="connsiteX4" fmla="*/ 26289 w 26289"/>
                  <a:gd name="connsiteY4" fmla="*/ 15527 h 3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2">
                    <a:moveTo>
                      <a:pt x="26289" y="15527"/>
                    </a:moveTo>
                    <a:cubicBezTo>
                      <a:pt x="26289" y="24099"/>
                      <a:pt x="20384" y="31052"/>
                      <a:pt x="13145" y="31052"/>
                    </a:cubicBezTo>
                    <a:cubicBezTo>
                      <a:pt x="5906" y="31052"/>
                      <a:pt x="0" y="24099"/>
                      <a:pt x="0" y="15527"/>
                    </a:cubicBezTo>
                    <a:cubicBezTo>
                      <a:pt x="0" y="6954"/>
                      <a:pt x="5906" y="1"/>
                      <a:pt x="13145" y="1"/>
                    </a:cubicBezTo>
                    <a:cubicBezTo>
                      <a:pt x="20384" y="-94"/>
                      <a:pt x="26289" y="6859"/>
                      <a:pt x="26289" y="1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322">
                <a:extLst>
                  <a:ext uri="{FF2B5EF4-FFF2-40B4-BE49-F238E27FC236}">
                    <a16:creationId xmlns:a16="http://schemas.microsoft.com/office/drawing/2014/main" id="{60B48A4B-A516-41EF-BDE3-2F0F9AD61EF9}"/>
                  </a:ext>
                </a:extLst>
              </p:cNvPr>
              <p:cNvSpPr/>
              <p:nvPr/>
            </p:nvSpPr>
            <p:spPr>
              <a:xfrm>
                <a:off x="4847938" y="3431286"/>
                <a:ext cx="26289" cy="31051"/>
              </a:xfrm>
              <a:custGeom>
                <a:avLst/>
                <a:gdLst>
                  <a:gd name="connsiteX0" fmla="*/ 26289 w 26289"/>
                  <a:gd name="connsiteY0" fmla="*/ 15526 h 31051"/>
                  <a:gd name="connsiteX1" fmla="*/ 13145 w 26289"/>
                  <a:gd name="connsiteY1" fmla="*/ 31051 h 31051"/>
                  <a:gd name="connsiteX2" fmla="*/ 0 w 26289"/>
                  <a:gd name="connsiteY2" fmla="*/ 15526 h 31051"/>
                  <a:gd name="connsiteX3" fmla="*/ 13145 w 26289"/>
                  <a:gd name="connsiteY3" fmla="*/ 0 h 31051"/>
                  <a:gd name="connsiteX4" fmla="*/ 26289 w 26289"/>
                  <a:gd name="connsiteY4" fmla="*/ 15526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1">
                    <a:moveTo>
                      <a:pt x="26289" y="15526"/>
                    </a:moveTo>
                    <a:cubicBezTo>
                      <a:pt x="26289" y="24098"/>
                      <a:pt x="20384" y="31051"/>
                      <a:pt x="13145" y="31051"/>
                    </a:cubicBezTo>
                    <a:cubicBezTo>
                      <a:pt x="5906" y="31051"/>
                      <a:pt x="0" y="24098"/>
                      <a:pt x="0" y="15526"/>
                    </a:cubicBezTo>
                    <a:cubicBezTo>
                      <a:pt x="0" y="6953"/>
                      <a:pt x="5906" y="0"/>
                      <a:pt x="13145" y="0"/>
                    </a:cubicBezTo>
                    <a:cubicBezTo>
                      <a:pt x="20384" y="0"/>
                      <a:pt x="26289" y="6953"/>
                      <a:pt x="26289" y="1552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323">
                <a:extLst>
                  <a:ext uri="{FF2B5EF4-FFF2-40B4-BE49-F238E27FC236}">
                    <a16:creationId xmlns:a16="http://schemas.microsoft.com/office/drawing/2014/main" id="{BCF45B83-AFAF-4F64-BB00-650FE18D2C7B}"/>
                  </a:ext>
                </a:extLst>
              </p:cNvPr>
              <p:cNvSpPr/>
              <p:nvPr/>
            </p:nvSpPr>
            <p:spPr>
              <a:xfrm>
                <a:off x="4909660" y="3486245"/>
                <a:ext cx="15620" cy="18383"/>
              </a:xfrm>
              <a:custGeom>
                <a:avLst/>
                <a:gdLst>
                  <a:gd name="connsiteX0" fmla="*/ 15621 w 15620"/>
                  <a:gd name="connsiteY0" fmla="*/ 9239 h 18383"/>
                  <a:gd name="connsiteX1" fmla="*/ 7810 w 15620"/>
                  <a:gd name="connsiteY1" fmla="*/ 18383 h 18383"/>
                  <a:gd name="connsiteX2" fmla="*/ 0 w 15620"/>
                  <a:gd name="connsiteY2" fmla="*/ 9144 h 18383"/>
                  <a:gd name="connsiteX3" fmla="*/ 7810 w 15620"/>
                  <a:gd name="connsiteY3" fmla="*/ 0 h 18383"/>
                  <a:gd name="connsiteX4" fmla="*/ 15621 w 15620"/>
                  <a:gd name="connsiteY4" fmla="*/ 9239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3">
                    <a:moveTo>
                      <a:pt x="15621" y="9239"/>
                    </a:moveTo>
                    <a:cubicBezTo>
                      <a:pt x="15621" y="14288"/>
                      <a:pt x="12097" y="18383"/>
                      <a:pt x="7810" y="18383"/>
                    </a:cubicBezTo>
                    <a:cubicBezTo>
                      <a:pt x="3524" y="18383"/>
                      <a:pt x="0" y="14288"/>
                      <a:pt x="0" y="9144"/>
                    </a:cubicBezTo>
                    <a:cubicBezTo>
                      <a:pt x="0" y="4096"/>
                      <a:pt x="3524" y="0"/>
                      <a:pt x="7810" y="0"/>
                    </a:cubicBezTo>
                    <a:cubicBezTo>
                      <a:pt x="12192" y="0"/>
                      <a:pt x="15621" y="4096"/>
                      <a:pt x="15621" y="9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324">
                <a:extLst>
                  <a:ext uri="{FF2B5EF4-FFF2-40B4-BE49-F238E27FC236}">
                    <a16:creationId xmlns:a16="http://schemas.microsoft.com/office/drawing/2014/main" id="{13A594EB-0684-41A7-866A-C356416BB4DC}"/>
                  </a:ext>
                </a:extLst>
              </p:cNvPr>
              <p:cNvSpPr/>
              <p:nvPr/>
            </p:nvSpPr>
            <p:spPr>
              <a:xfrm>
                <a:off x="4897659" y="3556254"/>
                <a:ext cx="18668" cy="22097"/>
              </a:xfrm>
              <a:custGeom>
                <a:avLst/>
                <a:gdLst>
                  <a:gd name="connsiteX0" fmla="*/ 18669 w 18668"/>
                  <a:gd name="connsiteY0" fmla="*/ 11049 h 22097"/>
                  <a:gd name="connsiteX1" fmla="*/ 9334 w 18668"/>
                  <a:gd name="connsiteY1" fmla="*/ 22098 h 22097"/>
                  <a:gd name="connsiteX2" fmla="*/ 0 w 18668"/>
                  <a:gd name="connsiteY2" fmla="*/ 11049 h 22097"/>
                  <a:gd name="connsiteX3" fmla="*/ 9334 w 18668"/>
                  <a:gd name="connsiteY3" fmla="*/ 0 h 22097"/>
                  <a:gd name="connsiteX4" fmla="*/ 18669 w 18668"/>
                  <a:gd name="connsiteY4" fmla="*/ 11049 h 2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7">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325">
                <a:extLst>
                  <a:ext uri="{FF2B5EF4-FFF2-40B4-BE49-F238E27FC236}">
                    <a16:creationId xmlns:a16="http://schemas.microsoft.com/office/drawing/2014/main" id="{4CA31F97-BA8E-4519-9DED-B74D13876F02}"/>
                  </a:ext>
                </a:extLst>
              </p:cNvPr>
              <p:cNvSpPr/>
              <p:nvPr/>
            </p:nvSpPr>
            <p:spPr>
              <a:xfrm>
                <a:off x="4918233" y="3569017"/>
                <a:ext cx="20764" cy="24479"/>
              </a:xfrm>
              <a:custGeom>
                <a:avLst/>
                <a:gdLst>
                  <a:gd name="connsiteX0" fmla="*/ 20764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4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4" y="12287"/>
                    </a:moveTo>
                    <a:cubicBezTo>
                      <a:pt x="20764" y="19050"/>
                      <a:pt x="16097" y="24479"/>
                      <a:pt x="10382" y="24479"/>
                    </a:cubicBezTo>
                    <a:cubicBezTo>
                      <a:pt x="4667" y="24479"/>
                      <a:pt x="0" y="18955"/>
                      <a:pt x="0" y="12192"/>
                    </a:cubicBezTo>
                    <a:cubicBezTo>
                      <a:pt x="0" y="5429"/>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326">
                <a:extLst>
                  <a:ext uri="{FF2B5EF4-FFF2-40B4-BE49-F238E27FC236}">
                    <a16:creationId xmlns:a16="http://schemas.microsoft.com/office/drawing/2014/main" id="{9855E3B1-8D73-4798-8CF2-B5C2974C536B}"/>
                  </a:ext>
                </a:extLst>
              </p:cNvPr>
              <p:cNvSpPr/>
              <p:nvPr/>
            </p:nvSpPr>
            <p:spPr>
              <a:xfrm>
                <a:off x="5016531" y="3567684"/>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5" y="8382"/>
                      <a:pt x="3524" y="8382"/>
                    </a:cubicBezTo>
                    <a:cubicBezTo>
                      <a:pt x="1524" y="8382"/>
                      <a:pt x="0" y="6477"/>
                      <a:pt x="0" y="4191"/>
                    </a:cubicBezTo>
                    <a:cubicBezTo>
                      <a:pt x="0" y="1905"/>
                      <a:pt x="1619" y="0"/>
                      <a:pt x="3620" y="0"/>
                    </a:cubicBezTo>
                    <a:cubicBezTo>
                      <a:pt x="5620"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327">
                <a:extLst>
                  <a:ext uri="{FF2B5EF4-FFF2-40B4-BE49-F238E27FC236}">
                    <a16:creationId xmlns:a16="http://schemas.microsoft.com/office/drawing/2014/main" id="{6999996D-A228-4B2C-A7E1-18A523309D05}"/>
                  </a:ext>
                </a:extLst>
              </p:cNvPr>
              <p:cNvSpPr/>
              <p:nvPr/>
            </p:nvSpPr>
            <p:spPr>
              <a:xfrm>
                <a:off x="4794027" y="3509105"/>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328">
                <a:extLst>
                  <a:ext uri="{FF2B5EF4-FFF2-40B4-BE49-F238E27FC236}">
                    <a16:creationId xmlns:a16="http://schemas.microsoft.com/office/drawing/2014/main" id="{0511C2F7-F151-434F-BF09-660E23EE8ADD}"/>
                  </a:ext>
                </a:extLst>
              </p:cNvPr>
              <p:cNvSpPr/>
              <p:nvPr/>
            </p:nvSpPr>
            <p:spPr>
              <a:xfrm>
                <a:off x="4833555" y="3449002"/>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5" y="8382"/>
                      <a:pt x="3524" y="8382"/>
                    </a:cubicBezTo>
                    <a:cubicBezTo>
                      <a:pt x="1524" y="8382"/>
                      <a:pt x="0" y="6477"/>
                      <a:pt x="0" y="4191"/>
                    </a:cubicBezTo>
                    <a:cubicBezTo>
                      <a:pt x="0" y="1905"/>
                      <a:pt x="1619" y="0"/>
                      <a:pt x="3620" y="0"/>
                    </a:cubicBezTo>
                    <a:cubicBezTo>
                      <a:pt x="5525"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329">
                <a:extLst>
                  <a:ext uri="{FF2B5EF4-FFF2-40B4-BE49-F238E27FC236}">
                    <a16:creationId xmlns:a16="http://schemas.microsoft.com/office/drawing/2014/main" id="{28689BD5-C1FF-4738-B9E1-9A05959E4D7C}"/>
                  </a:ext>
                </a:extLst>
              </p:cNvPr>
              <p:cNvSpPr/>
              <p:nvPr/>
            </p:nvSpPr>
            <p:spPr>
              <a:xfrm>
                <a:off x="4867274"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810"/>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330">
                <a:extLst>
                  <a:ext uri="{FF2B5EF4-FFF2-40B4-BE49-F238E27FC236}">
                    <a16:creationId xmlns:a16="http://schemas.microsoft.com/office/drawing/2014/main" id="{F84B623E-66D3-4632-A4FE-5CFCE5B44F00}"/>
                  </a:ext>
                </a:extLst>
              </p:cNvPr>
              <p:cNvSpPr/>
              <p:nvPr/>
            </p:nvSpPr>
            <p:spPr>
              <a:xfrm>
                <a:off x="4804695" y="3458333"/>
                <a:ext cx="7143" cy="8385"/>
              </a:xfrm>
              <a:custGeom>
                <a:avLst/>
                <a:gdLst>
                  <a:gd name="connsiteX0" fmla="*/ 7144 w 7143"/>
                  <a:gd name="connsiteY0" fmla="*/ 4194 h 8385"/>
                  <a:gd name="connsiteX1" fmla="*/ 3524 w 7143"/>
                  <a:gd name="connsiteY1" fmla="*/ 8385 h 8385"/>
                  <a:gd name="connsiteX2" fmla="*/ 0 w 7143"/>
                  <a:gd name="connsiteY2" fmla="*/ 4194 h 8385"/>
                  <a:gd name="connsiteX3" fmla="*/ 3619 w 7143"/>
                  <a:gd name="connsiteY3" fmla="*/ 3 h 8385"/>
                  <a:gd name="connsiteX4" fmla="*/ 7144 w 7143"/>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5">
                    <a:moveTo>
                      <a:pt x="7144" y="4194"/>
                    </a:moveTo>
                    <a:cubicBezTo>
                      <a:pt x="7144" y="6480"/>
                      <a:pt x="5524" y="8385"/>
                      <a:pt x="3524" y="8385"/>
                    </a:cubicBezTo>
                    <a:cubicBezTo>
                      <a:pt x="1524" y="8385"/>
                      <a:pt x="0" y="6480"/>
                      <a:pt x="0" y="4194"/>
                    </a:cubicBezTo>
                    <a:cubicBezTo>
                      <a:pt x="0" y="1908"/>
                      <a:pt x="1619" y="3"/>
                      <a:pt x="3619" y="3"/>
                    </a:cubicBezTo>
                    <a:cubicBezTo>
                      <a:pt x="5524" y="-92"/>
                      <a:pt x="7144" y="1813"/>
                      <a:pt x="7144"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331">
                <a:extLst>
                  <a:ext uri="{FF2B5EF4-FFF2-40B4-BE49-F238E27FC236}">
                    <a16:creationId xmlns:a16="http://schemas.microsoft.com/office/drawing/2014/main" id="{8B499730-70E3-4A40-9262-18A69E99B61A}"/>
                  </a:ext>
                </a:extLst>
              </p:cNvPr>
              <p:cNvSpPr/>
              <p:nvPr/>
            </p:nvSpPr>
            <p:spPr>
              <a:xfrm>
                <a:off x="4741353" y="3529393"/>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332">
                <a:extLst>
                  <a:ext uri="{FF2B5EF4-FFF2-40B4-BE49-F238E27FC236}">
                    <a16:creationId xmlns:a16="http://schemas.microsoft.com/office/drawing/2014/main" id="{2C036244-DC8E-4452-9F92-28DBF67AE8DF}"/>
                  </a:ext>
                </a:extLst>
              </p:cNvPr>
              <p:cNvSpPr/>
              <p:nvPr/>
            </p:nvSpPr>
            <p:spPr>
              <a:xfrm>
                <a:off x="4698110" y="3567017"/>
                <a:ext cx="7147" cy="8381"/>
              </a:xfrm>
              <a:custGeom>
                <a:avLst/>
                <a:gdLst>
                  <a:gd name="connsiteX0" fmla="*/ 7144 w 7147"/>
                  <a:gd name="connsiteY0" fmla="*/ 4191 h 8381"/>
                  <a:gd name="connsiteX1" fmla="*/ 3524 w 7147"/>
                  <a:gd name="connsiteY1" fmla="*/ 8382 h 8381"/>
                  <a:gd name="connsiteX2" fmla="*/ 0 w 7147"/>
                  <a:gd name="connsiteY2" fmla="*/ 4191 h 8381"/>
                  <a:gd name="connsiteX3" fmla="*/ 3620 w 7147"/>
                  <a:gd name="connsiteY3" fmla="*/ 0 h 8381"/>
                  <a:gd name="connsiteX4" fmla="*/ 7144 w 7147"/>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 h="8381">
                    <a:moveTo>
                      <a:pt x="7144" y="4191"/>
                    </a:moveTo>
                    <a:cubicBezTo>
                      <a:pt x="7144" y="6477"/>
                      <a:pt x="5524" y="8382"/>
                      <a:pt x="3524" y="8382"/>
                    </a:cubicBezTo>
                    <a:cubicBezTo>
                      <a:pt x="1524" y="8382"/>
                      <a:pt x="0" y="6477"/>
                      <a:pt x="0" y="4191"/>
                    </a:cubicBezTo>
                    <a:cubicBezTo>
                      <a:pt x="0" y="1905"/>
                      <a:pt x="1619" y="0"/>
                      <a:pt x="3620" y="0"/>
                    </a:cubicBezTo>
                    <a:cubicBezTo>
                      <a:pt x="5620" y="0"/>
                      <a:pt x="7239"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333">
                <a:extLst>
                  <a:ext uri="{FF2B5EF4-FFF2-40B4-BE49-F238E27FC236}">
                    <a16:creationId xmlns:a16="http://schemas.microsoft.com/office/drawing/2014/main" id="{733D8CE9-96C6-48D1-BE6D-E1ECAECDBD4C}"/>
                  </a:ext>
                </a:extLst>
              </p:cNvPr>
              <p:cNvSpPr/>
              <p:nvPr/>
            </p:nvSpPr>
            <p:spPr>
              <a:xfrm>
                <a:off x="4915185"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334">
                <a:extLst>
                  <a:ext uri="{FF2B5EF4-FFF2-40B4-BE49-F238E27FC236}">
                    <a16:creationId xmlns:a16="http://schemas.microsoft.com/office/drawing/2014/main" id="{754A66BA-7D71-432C-A5FA-27BDE9760365}"/>
                  </a:ext>
                </a:extLst>
              </p:cNvPr>
              <p:cNvSpPr/>
              <p:nvPr/>
            </p:nvSpPr>
            <p:spPr>
              <a:xfrm>
                <a:off x="5036057" y="3490434"/>
                <a:ext cx="16002" cy="18861"/>
              </a:xfrm>
              <a:custGeom>
                <a:avLst/>
                <a:gdLst>
                  <a:gd name="connsiteX0" fmla="*/ 16002 w 16002"/>
                  <a:gd name="connsiteY0" fmla="*/ 9431 h 18861"/>
                  <a:gd name="connsiteX1" fmla="*/ 8001 w 16002"/>
                  <a:gd name="connsiteY1" fmla="*/ 18861 h 18861"/>
                  <a:gd name="connsiteX2" fmla="*/ 0 w 16002"/>
                  <a:gd name="connsiteY2" fmla="*/ 9431 h 18861"/>
                  <a:gd name="connsiteX3" fmla="*/ 8001 w 16002"/>
                  <a:gd name="connsiteY3" fmla="*/ 2 h 18861"/>
                  <a:gd name="connsiteX4" fmla="*/ 16002 w 16002"/>
                  <a:gd name="connsiteY4" fmla="*/ 9431 h 1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8861">
                    <a:moveTo>
                      <a:pt x="16002" y="9431"/>
                    </a:moveTo>
                    <a:cubicBezTo>
                      <a:pt x="16002" y="14670"/>
                      <a:pt x="12382" y="18861"/>
                      <a:pt x="8001" y="18861"/>
                    </a:cubicBezTo>
                    <a:cubicBezTo>
                      <a:pt x="3619" y="18861"/>
                      <a:pt x="0" y="14575"/>
                      <a:pt x="0" y="9431"/>
                    </a:cubicBezTo>
                    <a:cubicBezTo>
                      <a:pt x="0" y="4193"/>
                      <a:pt x="3619" y="2"/>
                      <a:pt x="8001" y="2"/>
                    </a:cubicBezTo>
                    <a:cubicBezTo>
                      <a:pt x="12478" y="-94"/>
                      <a:pt x="16002" y="4193"/>
                      <a:pt x="16002" y="943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335">
                <a:extLst>
                  <a:ext uri="{FF2B5EF4-FFF2-40B4-BE49-F238E27FC236}">
                    <a16:creationId xmlns:a16="http://schemas.microsoft.com/office/drawing/2014/main" id="{3C8E52D9-E7FD-4490-9A7A-4B3D926761A3}"/>
                  </a:ext>
                </a:extLst>
              </p:cNvPr>
              <p:cNvSpPr/>
              <p:nvPr/>
            </p:nvSpPr>
            <p:spPr>
              <a:xfrm>
                <a:off x="5095112" y="3446526"/>
                <a:ext cx="31718" cy="37528"/>
              </a:xfrm>
              <a:custGeom>
                <a:avLst/>
                <a:gdLst>
                  <a:gd name="connsiteX0" fmla="*/ 31718 w 31718"/>
                  <a:gd name="connsiteY0" fmla="*/ 18764 h 37528"/>
                  <a:gd name="connsiteX1" fmla="*/ 15812 w 31718"/>
                  <a:gd name="connsiteY1" fmla="*/ 37528 h 37528"/>
                  <a:gd name="connsiteX2" fmla="*/ 0 w 31718"/>
                  <a:gd name="connsiteY2" fmla="*/ 18764 h 37528"/>
                  <a:gd name="connsiteX3" fmla="*/ 15907 w 31718"/>
                  <a:gd name="connsiteY3" fmla="*/ 0 h 37528"/>
                  <a:gd name="connsiteX4" fmla="*/ 31718 w 3171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 h="37528">
                    <a:moveTo>
                      <a:pt x="31718" y="18764"/>
                    </a:moveTo>
                    <a:cubicBezTo>
                      <a:pt x="31718" y="29147"/>
                      <a:pt x="24575" y="37528"/>
                      <a:pt x="15812" y="37528"/>
                    </a:cubicBezTo>
                    <a:cubicBezTo>
                      <a:pt x="7049" y="37528"/>
                      <a:pt x="0" y="29147"/>
                      <a:pt x="0" y="18764"/>
                    </a:cubicBezTo>
                    <a:cubicBezTo>
                      <a:pt x="0" y="8382"/>
                      <a:pt x="7144" y="0"/>
                      <a:pt x="15907" y="0"/>
                    </a:cubicBezTo>
                    <a:cubicBezTo>
                      <a:pt x="24670" y="0"/>
                      <a:pt x="31718" y="8382"/>
                      <a:pt x="31718" y="1876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336">
                <a:extLst>
                  <a:ext uri="{FF2B5EF4-FFF2-40B4-BE49-F238E27FC236}">
                    <a16:creationId xmlns:a16="http://schemas.microsoft.com/office/drawing/2014/main" id="{4D2C3535-DB36-412D-BB30-2A1617FEDCEE}"/>
                  </a:ext>
                </a:extLst>
              </p:cNvPr>
              <p:cNvSpPr/>
              <p:nvPr/>
            </p:nvSpPr>
            <p:spPr>
              <a:xfrm>
                <a:off x="5136831" y="3421380"/>
                <a:ext cx="11144" cy="13144"/>
              </a:xfrm>
              <a:custGeom>
                <a:avLst/>
                <a:gdLst>
                  <a:gd name="connsiteX0" fmla="*/ 11144 w 11144"/>
                  <a:gd name="connsiteY0" fmla="*/ 6572 h 13144"/>
                  <a:gd name="connsiteX1" fmla="*/ 5525 w 11144"/>
                  <a:gd name="connsiteY1" fmla="*/ 13145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5"/>
                      <a:pt x="5525" y="13145"/>
                    </a:cubicBezTo>
                    <a:cubicBezTo>
                      <a:pt x="2477" y="13145"/>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337">
                <a:extLst>
                  <a:ext uri="{FF2B5EF4-FFF2-40B4-BE49-F238E27FC236}">
                    <a16:creationId xmlns:a16="http://schemas.microsoft.com/office/drawing/2014/main" id="{D040630F-A795-47BC-AB24-F6E77BE3A831}"/>
                  </a:ext>
                </a:extLst>
              </p:cNvPr>
              <p:cNvSpPr/>
              <p:nvPr/>
            </p:nvSpPr>
            <p:spPr>
              <a:xfrm>
                <a:off x="5142545" y="3384137"/>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338">
                <a:extLst>
                  <a:ext uri="{FF2B5EF4-FFF2-40B4-BE49-F238E27FC236}">
                    <a16:creationId xmlns:a16="http://schemas.microsoft.com/office/drawing/2014/main" id="{20B94775-86F8-4875-91E5-4CD2BE3BE65D}"/>
                  </a:ext>
                </a:extLst>
              </p:cNvPr>
              <p:cNvSpPr/>
              <p:nvPr/>
            </p:nvSpPr>
            <p:spPr>
              <a:xfrm>
                <a:off x="5157310" y="3340220"/>
                <a:ext cx="4000" cy="4578"/>
              </a:xfrm>
              <a:custGeom>
                <a:avLst/>
                <a:gdLst>
                  <a:gd name="connsiteX0" fmla="*/ 4000 w 4000"/>
                  <a:gd name="connsiteY0" fmla="*/ 2292 h 4578"/>
                  <a:gd name="connsiteX1" fmla="*/ 2000 w 4000"/>
                  <a:gd name="connsiteY1" fmla="*/ 4578 h 4578"/>
                  <a:gd name="connsiteX2" fmla="*/ 0 w 4000"/>
                  <a:gd name="connsiteY2" fmla="*/ 2292 h 4578"/>
                  <a:gd name="connsiteX3" fmla="*/ 2000 w 4000"/>
                  <a:gd name="connsiteY3" fmla="*/ 6 h 4578"/>
                  <a:gd name="connsiteX4" fmla="*/ 4000 w 4000"/>
                  <a:gd name="connsiteY4" fmla="*/ 2292 h 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4578">
                    <a:moveTo>
                      <a:pt x="4000" y="2292"/>
                    </a:moveTo>
                    <a:cubicBezTo>
                      <a:pt x="4000" y="3626"/>
                      <a:pt x="3143" y="4578"/>
                      <a:pt x="2000" y="4578"/>
                    </a:cubicBezTo>
                    <a:cubicBezTo>
                      <a:pt x="952" y="4578"/>
                      <a:pt x="0" y="3530"/>
                      <a:pt x="0" y="2292"/>
                    </a:cubicBezTo>
                    <a:cubicBezTo>
                      <a:pt x="0" y="959"/>
                      <a:pt x="857" y="6"/>
                      <a:pt x="2000" y="6"/>
                    </a:cubicBezTo>
                    <a:cubicBezTo>
                      <a:pt x="3048" y="-89"/>
                      <a:pt x="4000" y="959"/>
                      <a:pt x="4000" y="22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3B15C999-F87A-4F25-BD9C-67EE54E50E25}"/>
                  </a:ext>
                </a:extLst>
              </p:cNvPr>
              <p:cNvSpPr/>
              <p:nvPr/>
            </p:nvSpPr>
            <p:spPr>
              <a:xfrm>
                <a:off x="5123592" y="3323272"/>
                <a:ext cx="9334" cy="11048"/>
              </a:xfrm>
              <a:custGeom>
                <a:avLst/>
                <a:gdLst>
                  <a:gd name="connsiteX0" fmla="*/ 9334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4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4" y="5524"/>
                    </a:moveTo>
                    <a:cubicBezTo>
                      <a:pt x="9334" y="8572"/>
                      <a:pt x="7239" y="11049"/>
                      <a:pt x="4667" y="11049"/>
                    </a:cubicBezTo>
                    <a:cubicBezTo>
                      <a:pt x="2096" y="11049"/>
                      <a:pt x="0" y="8572"/>
                      <a:pt x="0" y="5524"/>
                    </a:cubicBezTo>
                    <a:cubicBezTo>
                      <a:pt x="0" y="2477"/>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7391CDFC-3663-4856-A6D5-97F68036AFB0}"/>
                  </a:ext>
                </a:extLst>
              </p:cNvPr>
              <p:cNvSpPr/>
              <p:nvPr/>
            </p:nvSpPr>
            <p:spPr>
              <a:xfrm>
                <a:off x="5671184" y="3546817"/>
                <a:ext cx="429291" cy="102115"/>
              </a:xfrm>
              <a:custGeom>
                <a:avLst/>
                <a:gdLst>
                  <a:gd name="connsiteX0" fmla="*/ 5620 w 429291"/>
                  <a:gd name="connsiteY0" fmla="*/ 59062 h 102115"/>
                  <a:gd name="connsiteX1" fmla="*/ 106585 w 429291"/>
                  <a:gd name="connsiteY1" fmla="*/ 102 h 102115"/>
                  <a:gd name="connsiteX2" fmla="*/ 227266 w 429291"/>
                  <a:gd name="connsiteY2" fmla="*/ 48489 h 102115"/>
                  <a:gd name="connsiteX3" fmla="*/ 318040 w 429291"/>
                  <a:gd name="connsiteY3" fmla="*/ 59538 h 102115"/>
                  <a:gd name="connsiteX4" fmla="*/ 399860 w 429291"/>
                  <a:gd name="connsiteY4" fmla="*/ 81636 h 102115"/>
                  <a:gd name="connsiteX5" fmla="*/ 429292 w 429291"/>
                  <a:gd name="connsiteY5" fmla="*/ 102115 h 102115"/>
                  <a:gd name="connsiteX6" fmla="*/ 35623 w 429291"/>
                  <a:gd name="connsiteY6" fmla="*/ 87161 h 102115"/>
                  <a:gd name="connsiteX7" fmla="*/ 0 w 429291"/>
                  <a:gd name="connsiteY7" fmla="*/ 69730 h 102115"/>
                  <a:gd name="connsiteX8" fmla="*/ 5620 w 429291"/>
                  <a:gd name="connsiteY8" fmla="*/ 59062 h 10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 h="102115">
                    <a:moveTo>
                      <a:pt x="5620" y="59062"/>
                    </a:moveTo>
                    <a:cubicBezTo>
                      <a:pt x="5620" y="59062"/>
                      <a:pt x="65151" y="-2850"/>
                      <a:pt x="106585" y="102"/>
                    </a:cubicBezTo>
                    <a:cubicBezTo>
                      <a:pt x="148019" y="3055"/>
                      <a:pt x="227266" y="48489"/>
                      <a:pt x="227266" y="48489"/>
                    </a:cubicBezTo>
                    <a:cubicBezTo>
                      <a:pt x="227266" y="48489"/>
                      <a:pt x="273748" y="50585"/>
                      <a:pt x="318040" y="59538"/>
                    </a:cubicBezTo>
                    <a:cubicBezTo>
                      <a:pt x="362331" y="68397"/>
                      <a:pt x="399860" y="81636"/>
                      <a:pt x="399860" y="81636"/>
                    </a:cubicBezTo>
                    <a:lnTo>
                      <a:pt x="429292" y="102115"/>
                    </a:lnTo>
                    <a:cubicBezTo>
                      <a:pt x="429292" y="102115"/>
                      <a:pt x="40386" y="86685"/>
                      <a:pt x="35623" y="87161"/>
                    </a:cubicBezTo>
                    <a:cubicBezTo>
                      <a:pt x="30861" y="87637"/>
                      <a:pt x="0" y="69730"/>
                      <a:pt x="0" y="69730"/>
                    </a:cubicBezTo>
                    <a:lnTo>
                      <a:pt x="5620" y="5906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Tree>
    <p:extLst>
      <p:ext uri="{BB962C8B-B14F-4D97-AF65-F5344CB8AC3E}">
        <p14:creationId xmlns:p14="http://schemas.microsoft.com/office/powerpoint/2010/main" val="70787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7">
                                            <p:txEl>
                                              <p:pRg st="0" end="0"/>
                                            </p:txEl>
                                          </p:spTgt>
                                        </p:tgtEl>
                                        <p:attrNameLst>
                                          <p:attrName>style.visibility</p:attrName>
                                        </p:attrNameLst>
                                      </p:cBhvr>
                                      <p:to>
                                        <p:strVal val="visible"/>
                                      </p:to>
                                    </p:set>
                                    <p:animEffect transition="in" filter="wipe(left)">
                                      <p:cBhvr>
                                        <p:cTn id="7" dur="500"/>
                                        <p:tgtEl>
                                          <p:spTgt spid="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8">
                                            <p:txEl>
                                              <p:pRg st="0" end="0"/>
                                            </p:txEl>
                                          </p:spTgt>
                                        </p:tgtEl>
                                        <p:attrNameLst>
                                          <p:attrName>style.visibility</p:attrName>
                                        </p:attrNameLst>
                                      </p:cBhvr>
                                      <p:to>
                                        <p:strVal val="visible"/>
                                      </p:to>
                                    </p:set>
                                    <p:animEffect transition="in" filter="wipe(left)">
                                      <p:cBhvr>
                                        <p:cTn id="12" dur="500"/>
                                        <p:tgtEl>
                                          <p:spTgt spid="8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9"/>
                                        </p:tgtEl>
                                        <p:attrNameLst>
                                          <p:attrName>style.visibility</p:attrName>
                                        </p:attrNameLst>
                                      </p:cBhvr>
                                      <p:to>
                                        <p:strVal val="visible"/>
                                      </p:to>
                                    </p:set>
                                    <p:animEffect transition="in" filter="wipe(left)">
                                      <p:cBhvr>
                                        <p:cTn id="17" dur="5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AC47">
            <a:alpha val="24000"/>
          </a:srgbClr>
        </a:solidFill>
        <a:effectLst/>
      </p:bgPr>
    </p:bg>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536433" y="109743"/>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pic>
        <p:nvPicPr>
          <p:cNvPr id="37" name="Picture 36">
            <a:extLst>
              <a:ext uri="{FF2B5EF4-FFF2-40B4-BE49-F238E27FC236}">
                <a16:creationId xmlns:a16="http://schemas.microsoft.com/office/drawing/2014/main" id="{C7B0DDC8-E81D-4448-8A69-B24F5D7B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540" y="-305"/>
            <a:ext cx="3575660" cy="2118843"/>
          </a:xfrm>
          <a:prstGeom prst="rect">
            <a:avLst/>
          </a:prstGeom>
        </p:spPr>
      </p:pic>
      <p:sp>
        <p:nvSpPr>
          <p:cNvPr id="38" name="TextBox 37">
            <a:extLst>
              <a:ext uri="{FF2B5EF4-FFF2-40B4-BE49-F238E27FC236}">
                <a16:creationId xmlns:a16="http://schemas.microsoft.com/office/drawing/2014/main" id="{3BB77188-8A0F-4074-A149-1E307C4DFE22}"/>
              </a:ext>
            </a:extLst>
          </p:cNvPr>
          <p:cNvSpPr txBox="1"/>
          <p:nvPr/>
        </p:nvSpPr>
        <p:spPr>
          <a:xfrm>
            <a:off x="4047604" y="810439"/>
            <a:ext cx="3479533" cy="769441"/>
          </a:xfrm>
          <a:prstGeom prst="rect">
            <a:avLst/>
          </a:prstGeom>
          <a:noFill/>
        </p:spPr>
        <p:txBody>
          <a:bodyPr wrap="square" rtlCol="0">
            <a:spAutoFit/>
          </a:bodyPr>
          <a:lstStyle/>
          <a:p>
            <a:pPr algn="ctr"/>
            <a:r>
              <a:rPr lang="en-US" sz="4400">
                <a:solidFill>
                  <a:schemeClr val="bg1"/>
                </a:solidFill>
                <a:latin typeface="Arial" panose="020B0604020202020204" pitchFamily="34" charset="0"/>
                <a:cs typeface="Arial" panose="020B0604020202020204" pitchFamily="34" charset="0"/>
              </a:rPr>
              <a:t>GHI NHỚ</a:t>
            </a:r>
          </a:p>
        </p:txBody>
      </p:sp>
      <p:sp>
        <p:nvSpPr>
          <p:cNvPr id="39" name="TextBox 38">
            <a:extLst>
              <a:ext uri="{FF2B5EF4-FFF2-40B4-BE49-F238E27FC236}">
                <a16:creationId xmlns:a16="http://schemas.microsoft.com/office/drawing/2014/main" id="{1E3D8288-58D3-43B0-B166-7FF4F3A51846}"/>
              </a:ext>
            </a:extLst>
          </p:cNvPr>
          <p:cNvSpPr txBox="1"/>
          <p:nvPr/>
        </p:nvSpPr>
        <p:spPr>
          <a:xfrm>
            <a:off x="889886" y="2063686"/>
            <a:ext cx="10407603" cy="3416320"/>
          </a:xfrm>
          <a:prstGeom prst="rect">
            <a:avLst/>
          </a:prstGeom>
          <a:noFill/>
        </p:spPr>
        <p:txBody>
          <a:bodyPr wrap="square" rtlCol="0">
            <a:spAutoFit/>
          </a:bodyPr>
          <a:lstStyle/>
          <a:p>
            <a:pPr algn="just"/>
            <a:r>
              <a:rPr lang="en-US" sz="3600">
                <a:latin typeface="Arial" panose="020B0604020202020204" pitchFamily="34" charset="0"/>
                <a:cs typeface="Arial" panose="020B0604020202020204" pitchFamily="34" charset="0"/>
              </a:rPr>
              <a:t>- Dân cư châu Phi chủ yếu là  người da đen.</a:t>
            </a:r>
          </a:p>
          <a:p>
            <a:pPr algn="just"/>
            <a:r>
              <a:rPr lang="en-US" sz="3600">
                <a:latin typeface="Arial" panose="020B0604020202020204" pitchFamily="34" charset="0"/>
                <a:cs typeface="Arial" panose="020B0604020202020204" pitchFamily="34" charset="0"/>
              </a:rPr>
              <a:t>- Các nước châu Phi chỉ mới tập trung trồng cây công nghiệp nhiệt đới, khai thác khoáng sản để xuất khẩu.</a:t>
            </a:r>
          </a:p>
          <a:p>
            <a:pPr algn="just"/>
            <a:r>
              <a:rPr lang="en-US" sz="3600">
                <a:latin typeface="Arial" panose="020B0604020202020204" pitchFamily="34" charset="0"/>
                <a:cs typeface="Arial" panose="020B0604020202020204" pitchFamily="34" charset="0"/>
              </a:rPr>
              <a:t>- Ai Cập nằm ở Bắc Phi, nổi tiếng về các công trình kiến trúc cổ và sản xuất bông.</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3" name="Google Shape;33;p2"/>
          <p:cNvPicPr preferRelativeResize="0"/>
          <p:nvPr/>
        </p:nvPicPr>
        <p:blipFill rotWithShape="1">
          <a:blip r:embed="rId3">
            <a:alphaModFix/>
          </a:blip>
          <a:srcRect t="16667" r="6731" b="25294"/>
          <a:stretch/>
        </p:blipFill>
        <p:spPr>
          <a:xfrm>
            <a:off x="6719122" y="-78856"/>
            <a:ext cx="5059680" cy="2404705"/>
          </a:xfrm>
          <a:prstGeom prst="rect">
            <a:avLst/>
          </a:prstGeom>
          <a:noFill/>
          <a:ln>
            <a:noFill/>
          </a:ln>
        </p:spPr>
      </p:pic>
      <p:sp>
        <p:nvSpPr>
          <p:cNvPr id="34" name="Google Shape;34;p2"/>
          <p:cNvSpPr txBox="1"/>
          <p:nvPr/>
        </p:nvSpPr>
        <p:spPr>
          <a:xfrm>
            <a:off x="7467600" y="1171748"/>
            <a:ext cx="2898600"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rPr>
              <a:t>MỤC TIÊU</a:t>
            </a:r>
            <a:endParaRPr kumimoji="0"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endParaRPr>
          </a:p>
        </p:txBody>
      </p:sp>
      <p:grpSp>
        <p:nvGrpSpPr>
          <p:cNvPr id="3" name="Group 2">
            <a:extLst>
              <a:ext uri="{FF2B5EF4-FFF2-40B4-BE49-F238E27FC236}">
                <a16:creationId xmlns:a16="http://schemas.microsoft.com/office/drawing/2014/main" id="{24DE404B-7AF8-43F6-8002-2F11F1758897}"/>
              </a:ext>
            </a:extLst>
          </p:cNvPr>
          <p:cNvGrpSpPr/>
          <p:nvPr/>
        </p:nvGrpSpPr>
        <p:grpSpPr>
          <a:xfrm>
            <a:off x="782435" y="3193006"/>
            <a:ext cx="8971164" cy="795263"/>
            <a:chOff x="1773034" y="3193006"/>
            <a:chExt cx="8971164" cy="795263"/>
          </a:xfrm>
        </p:grpSpPr>
        <p:cxnSp>
          <p:nvCxnSpPr>
            <p:cNvPr id="38" name="Google Shape;38;p2"/>
            <p:cNvCxnSpPr/>
            <p:nvPr/>
          </p:nvCxnSpPr>
          <p:spPr>
            <a:xfrm>
              <a:off x="1904999" y="3886199"/>
              <a:ext cx="8839199" cy="0"/>
            </a:xfrm>
            <a:prstGeom prst="straightConnector1">
              <a:avLst/>
            </a:prstGeom>
            <a:noFill/>
            <a:ln w="57150" cap="flat" cmpd="sng">
              <a:solidFill>
                <a:srgbClr val="C00000"/>
              </a:solidFill>
              <a:prstDash val="dash"/>
              <a:miter lim="800000"/>
              <a:headEnd type="none" w="sm" len="sm"/>
              <a:tailEnd type="none" w="sm" len="sm"/>
            </a:ln>
          </p:spPr>
        </p:cxnSp>
        <p:sp>
          <p:nvSpPr>
            <p:cNvPr id="41" name="Google Shape;41;p2"/>
            <p:cNvSpPr/>
            <p:nvPr/>
          </p:nvSpPr>
          <p:spPr>
            <a:xfrm>
              <a:off x="1912305" y="3193006"/>
              <a:ext cx="901177" cy="732739"/>
            </a:xfrm>
            <a:prstGeom prst="round2SameRect">
              <a:avLst>
                <a:gd name="adj1" fmla="val 16670"/>
                <a:gd name="adj2" fmla="val 0"/>
              </a:avLst>
            </a:prstGeom>
            <a:solidFill>
              <a:srgbClr val="FFFEEE"/>
            </a:solidFill>
            <a:ln w="12700" cap="flat" cmpd="sng">
              <a:solidFill>
                <a:srgbClr val="BF504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txBox="1"/>
            <p:nvPr/>
          </p:nvSpPr>
          <p:spPr>
            <a:xfrm>
              <a:off x="1773034" y="3291306"/>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1</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grpSp>
      <p:sp>
        <p:nvSpPr>
          <p:cNvPr id="45" name="Google Shape;45;p2"/>
          <p:cNvSpPr/>
          <p:nvPr/>
        </p:nvSpPr>
        <p:spPr>
          <a:xfrm flipH="1">
            <a:off x="5354348" y="5820461"/>
            <a:ext cx="1003194" cy="73273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id="{18FE102D-6DC2-48C0-A85E-C0FE0C0C86FF}"/>
              </a:ext>
            </a:extLst>
          </p:cNvPr>
          <p:cNvSpPr txBox="1"/>
          <p:nvPr/>
        </p:nvSpPr>
        <p:spPr>
          <a:xfrm>
            <a:off x="2120377" y="2890391"/>
            <a:ext cx="83632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Nêu một số đặc điểm về dân cư và hoạt động kinh tế của người dân châu Phi.</a:t>
            </a:r>
          </a:p>
        </p:txBody>
      </p:sp>
      <p:grpSp>
        <p:nvGrpSpPr>
          <p:cNvPr id="5" name="Group 4">
            <a:extLst>
              <a:ext uri="{FF2B5EF4-FFF2-40B4-BE49-F238E27FC236}">
                <a16:creationId xmlns:a16="http://schemas.microsoft.com/office/drawing/2014/main" id="{C996A95A-E2B9-4D74-9B9E-7F61C80AA3EB}"/>
              </a:ext>
            </a:extLst>
          </p:cNvPr>
          <p:cNvGrpSpPr/>
          <p:nvPr/>
        </p:nvGrpSpPr>
        <p:grpSpPr>
          <a:xfrm>
            <a:off x="914401" y="4844236"/>
            <a:ext cx="9564013" cy="759487"/>
            <a:chOff x="1905000" y="4451419"/>
            <a:chExt cx="9564013" cy="759487"/>
          </a:xfrm>
        </p:grpSpPr>
        <p:cxnSp>
          <p:nvCxnSpPr>
            <p:cNvPr id="26" name="Google Shape;38;p2">
              <a:extLst>
                <a:ext uri="{FF2B5EF4-FFF2-40B4-BE49-F238E27FC236}">
                  <a16:creationId xmlns:a16="http://schemas.microsoft.com/office/drawing/2014/main" id="{8CF3FF9F-6DD4-450B-9443-5A4D6324AF62}"/>
                </a:ext>
              </a:extLst>
            </p:cNvPr>
            <p:cNvCxnSpPr/>
            <p:nvPr/>
          </p:nvCxnSpPr>
          <p:spPr>
            <a:xfrm>
              <a:off x="1925348" y="5166269"/>
              <a:ext cx="8839199" cy="0"/>
            </a:xfrm>
            <a:prstGeom prst="straightConnector1">
              <a:avLst/>
            </a:prstGeom>
            <a:noFill/>
            <a:ln w="57150" cap="flat" cmpd="sng">
              <a:solidFill>
                <a:srgbClr val="C00000"/>
              </a:solidFill>
              <a:prstDash val="dash"/>
              <a:miter lim="800000"/>
              <a:headEnd type="none" w="sm" len="sm"/>
              <a:tailEnd type="none" w="sm" len="sm"/>
            </a:ln>
          </p:spPr>
        </p:cxnSp>
        <p:grpSp>
          <p:nvGrpSpPr>
            <p:cNvPr id="4" name="Group 3">
              <a:extLst>
                <a:ext uri="{FF2B5EF4-FFF2-40B4-BE49-F238E27FC236}">
                  <a16:creationId xmlns:a16="http://schemas.microsoft.com/office/drawing/2014/main" id="{CD53ECD0-1A95-45BB-9064-B3DD2DBC6650}"/>
                </a:ext>
              </a:extLst>
            </p:cNvPr>
            <p:cNvGrpSpPr/>
            <p:nvPr/>
          </p:nvGrpSpPr>
          <p:grpSpPr>
            <a:xfrm>
              <a:off x="1905000" y="4451419"/>
              <a:ext cx="9564013" cy="759487"/>
              <a:chOff x="1905000" y="4451419"/>
              <a:chExt cx="9564013" cy="759487"/>
            </a:xfrm>
          </p:grpSpPr>
          <p:sp>
            <p:nvSpPr>
              <p:cNvPr id="47" name="Google Shape;47;p2"/>
              <p:cNvSpPr/>
              <p:nvPr/>
            </p:nvSpPr>
            <p:spPr>
              <a:xfrm>
                <a:off x="1905000" y="4451419"/>
                <a:ext cx="908482" cy="732739"/>
              </a:xfrm>
              <a:prstGeom prst="round2SameRect">
                <a:avLst>
                  <a:gd name="adj1" fmla="val 16670"/>
                  <a:gd name="adj2" fmla="val 0"/>
                </a:avLst>
              </a:prstGeom>
              <a:solidFill>
                <a:srgbClr val="FFFEEE"/>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txBox="1"/>
              <p:nvPr/>
            </p:nvSpPr>
            <p:spPr>
              <a:xfrm>
                <a:off x="1912305" y="4558881"/>
                <a:ext cx="985200" cy="652025"/>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2</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sp>
            <p:nvSpPr>
              <p:cNvPr id="27" name="TextBox 26">
                <a:extLst>
                  <a:ext uri="{FF2B5EF4-FFF2-40B4-BE49-F238E27FC236}">
                    <a16:creationId xmlns:a16="http://schemas.microsoft.com/office/drawing/2014/main" id="{991847B6-00D3-4715-A716-75119A8A903C}"/>
                  </a:ext>
                </a:extLst>
              </p:cNvPr>
              <p:cNvSpPr txBox="1"/>
              <p:nvPr/>
            </p:nvSpPr>
            <p:spPr>
              <a:xfrm>
                <a:off x="3105757" y="4618938"/>
                <a:ext cx="83632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Nêu </a:t>
                </a:r>
                <a:r>
                  <a:rPr kumimoji="0" lang="en-US"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được một số nét tiêu biểu của Ai Cập.</a:t>
                </a:r>
                <a:endPar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endParaRPr>
              </a:p>
            </p:txBody>
          </p:sp>
        </p:grpSp>
      </p:grpSp>
      <p:pic>
        <p:nvPicPr>
          <p:cNvPr id="54" name="Picture 2">
            <a:extLst>
              <a:ext uri="{FF2B5EF4-FFF2-40B4-BE49-F238E27FC236}">
                <a16:creationId xmlns:a16="http://schemas.microsoft.com/office/drawing/2014/main" id="{03523BEA-97D7-4B79-B2CD-76FDB791863C}"/>
              </a:ext>
            </a:extLst>
          </p:cNvPr>
          <p:cNvPicPr>
            <a:picLocks noChangeAspect="1"/>
          </p:cNvPicPr>
          <p:nvPr/>
        </p:nvPicPr>
        <p:blipFill>
          <a:blip r:embed="rId4"/>
          <a:srcRect/>
          <a:stretch>
            <a:fillRect/>
          </a:stretch>
        </p:blipFill>
        <p:spPr>
          <a:xfrm>
            <a:off x="9982200" y="2934638"/>
            <a:ext cx="2138607" cy="3850456"/>
          </a:xfrm>
          <a:prstGeom prst="rect">
            <a:avLst/>
          </a:prstGeom>
        </p:spPr>
      </p:pic>
      <p:pic>
        <p:nvPicPr>
          <p:cNvPr id="6" name="Picture 5">
            <a:extLst>
              <a:ext uri="{FF2B5EF4-FFF2-40B4-BE49-F238E27FC236}">
                <a16:creationId xmlns:a16="http://schemas.microsoft.com/office/drawing/2014/main" id="{F46CEE01-C664-4052-A3DF-E69F4E068F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33" r="71250" b="50388"/>
          <a:stretch/>
        </p:blipFill>
        <p:spPr>
          <a:xfrm>
            <a:off x="522533" y="2720694"/>
            <a:ext cx="1852514" cy="1677362"/>
          </a:xfrm>
          <a:prstGeom prst="rect">
            <a:avLst/>
          </a:prstGeom>
        </p:spPr>
      </p:pic>
      <p:pic>
        <p:nvPicPr>
          <p:cNvPr id="20" name="Picture 19">
            <a:extLst>
              <a:ext uri="{FF2B5EF4-FFF2-40B4-BE49-F238E27FC236}">
                <a16:creationId xmlns:a16="http://schemas.microsoft.com/office/drawing/2014/main" id="{A6028AD6-23F4-4A83-ABF8-B2F85C50D8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33" r="71250" b="50388"/>
          <a:stretch/>
        </p:blipFill>
        <p:spPr>
          <a:xfrm>
            <a:off x="494570" y="4547085"/>
            <a:ext cx="1852514" cy="1677362"/>
          </a:xfrm>
          <a:prstGeom prst="rect">
            <a:avLst/>
          </a:prstGeom>
        </p:spPr>
      </p:pic>
    </p:spTree>
    <p:extLst>
      <p:ext uri="{BB962C8B-B14F-4D97-AF65-F5344CB8AC3E}">
        <p14:creationId xmlns:p14="http://schemas.microsoft.com/office/powerpoint/2010/main" val="4003409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AC47">
            <a:alpha val="24000"/>
          </a:srgbClr>
        </a:solidFill>
        <a:effectLst/>
      </p:bgPr>
    </p:bg>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536433" y="109743"/>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pic>
        <p:nvPicPr>
          <p:cNvPr id="37" name="Picture 36">
            <a:extLst>
              <a:ext uri="{FF2B5EF4-FFF2-40B4-BE49-F238E27FC236}">
                <a16:creationId xmlns:a16="http://schemas.microsoft.com/office/drawing/2014/main" id="{C7B0DDC8-E81D-4448-8A69-B24F5D7B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540" y="-305"/>
            <a:ext cx="3575660" cy="2118843"/>
          </a:xfrm>
          <a:prstGeom prst="rect">
            <a:avLst/>
          </a:prstGeom>
        </p:spPr>
      </p:pic>
      <p:sp>
        <p:nvSpPr>
          <p:cNvPr id="38" name="TextBox 37">
            <a:extLst>
              <a:ext uri="{FF2B5EF4-FFF2-40B4-BE49-F238E27FC236}">
                <a16:creationId xmlns:a16="http://schemas.microsoft.com/office/drawing/2014/main" id="{3BB77188-8A0F-4074-A149-1E307C4DFE22}"/>
              </a:ext>
            </a:extLst>
          </p:cNvPr>
          <p:cNvSpPr txBox="1"/>
          <p:nvPr/>
        </p:nvSpPr>
        <p:spPr>
          <a:xfrm>
            <a:off x="4047604" y="810439"/>
            <a:ext cx="34795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Arial" panose="020B0604020202020204" pitchFamily="34" charset="0"/>
                <a:cs typeface="Arial" panose="020B0604020202020204" pitchFamily="34" charset="0"/>
              </a:rPr>
              <a:t>DẶN DÒ</a:t>
            </a:r>
            <a:endParaRPr kumimoji="0" lang="en-US" sz="4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E3D8288-58D3-43B0-B166-7FF4F3A51846}"/>
              </a:ext>
            </a:extLst>
          </p:cNvPr>
          <p:cNvSpPr txBox="1"/>
          <p:nvPr/>
        </p:nvSpPr>
        <p:spPr>
          <a:xfrm>
            <a:off x="1524000" y="2828835"/>
            <a:ext cx="10407603"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1. Ôn lại nội dung bài học.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 Chuẩn bị bài Châu Mĩ, trang 120.</a:t>
            </a:r>
          </a:p>
        </p:txBody>
      </p:sp>
    </p:spTree>
    <p:extLst>
      <p:ext uri="{BB962C8B-B14F-4D97-AF65-F5344CB8AC3E}">
        <p14:creationId xmlns:p14="http://schemas.microsoft.com/office/powerpoint/2010/main" val="190366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2"/>
          <p:cNvPicPr preferRelativeResize="0"/>
          <p:nvPr/>
        </p:nvPicPr>
        <p:blipFill rotWithShape="1">
          <a:blip r:embed="rId3">
            <a:alphaModFix/>
          </a:blip>
          <a:srcRect/>
          <a:stretch/>
        </p:blipFill>
        <p:spPr>
          <a:xfrm rot="-344447">
            <a:off x="366798" y="41118"/>
            <a:ext cx="2203903" cy="3119929"/>
          </a:xfrm>
          <a:prstGeom prst="rect">
            <a:avLst/>
          </a:prstGeom>
          <a:noFill/>
          <a:ln>
            <a:noFill/>
          </a:ln>
        </p:spPr>
      </p:pic>
      <p:pic>
        <p:nvPicPr>
          <p:cNvPr id="33" name="Google Shape;33;p2"/>
          <p:cNvPicPr preferRelativeResize="0"/>
          <p:nvPr/>
        </p:nvPicPr>
        <p:blipFill rotWithShape="1">
          <a:blip r:embed="rId4">
            <a:alphaModFix/>
          </a:blip>
          <a:srcRect t="16667" r="6731" b="25294"/>
          <a:stretch/>
        </p:blipFill>
        <p:spPr>
          <a:xfrm>
            <a:off x="6719122" y="-78856"/>
            <a:ext cx="5059680" cy="2404705"/>
          </a:xfrm>
          <a:prstGeom prst="rect">
            <a:avLst/>
          </a:prstGeom>
          <a:noFill/>
          <a:ln>
            <a:noFill/>
          </a:ln>
        </p:spPr>
      </p:pic>
      <p:sp>
        <p:nvSpPr>
          <p:cNvPr id="34" name="Google Shape;34;p2"/>
          <p:cNvSpPr txBox="1"/>
          <p:nvPr/>
        </p:nvSpPr>
        <p:spPr>
          <a:xfrm>
            <a:off x="7467600" y="1171748"/>
            <a:ext cx="2898600"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a:solidFill>
                  <a:srgbClr val="E36C09"/>
                </a:solidFill>
                <a:latin typeface="#9Slide05 Habano" panose="02040603050506020204" pitchFamily="18" charset="0"/>
                <a:ea typeface="Arial"/>
                <a:cs typeface="Arial"/>
                <a:sym typeface="Arial"/>
              </a:rPr>
              <a:t>MỤC TIÊU</a:t>
            </a:r>
            <a:endParaRPr kumimoji="0"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endParaRPr>
          </a:p>
        </p:txBody>
      </p:sp>
      <p:grpSp>
        <p:nvGrpSpPr>
          <p:cNvPr id="3" name="Group 2">
            <a:extLst>
              <a:ext uri="{FF2B5EF4-FFF2-40B4-BE49-F238E27FC236}">
                <a16:creationId xmlns:a16="http://schemas.microsoft.com/office/drawing/2014/main" id="{24DE404B-7AF8-43F6-8002-2F11F1758897}"/>
              </a:ext>
            </a:extLst>
          </p:cNvPr>
          <p:cNvGrpSpPr/>
          <p:nvPr/>
        </p:nvGrpSpPr>
        <p:grpSpPr>
          <a:xfrm>
            <a:off x="914400" y="3191753"/>
            <a:ext cx="8839199" cy="788213"/>
            <a:chOff x="1904999" y="3191753"/>
            <a:chExt cx="8839199" cy="788213"/>
          </a:xfrm>
        </p:grpSpPr>
        <p:cxnSp>
          <p:nvCxnSpPr>
            <p:cNvPr id="38" name="Google Shape;38;p2"/>
            <p:cNvCxnSpPr/>
            <p:nvPr/>
          </p:nvCxnSpPr>
          <p:spPr>
            <a:xfrm>
              <a:off x="1904999" y="3886199"/>
              <a:ext cx="8839199" cy="0"/>
            </a:xfrm>
            <a:prstGeom prst="straightConnector1">
              <a:avLst/>
            </a:prstGeom>
            <a:noFill/>
            <a:ln w="57150" cap="flat" cmpd="sng">
              <a:solidFill>
                <a:srgbClr val="C00000"/>
              </a:solidFill>
              <a:prstDash val="dash"/>
              <a:miter lim="800000"/>
              <a:headEnd type="none" w="sm" len="sm"/>
              <a:tailEnd type="none" w="sm" len="sm"/>
            </a:ln>
          </p:spPr>
        </p:cxnSp>
        <p:sp>
          <p:nvSpPr>
            <p:cNvPr id="41" name="Google Shape;41;p2"/>
            <p:cNvSpPr/>
            <p:nvPr/>
          </p:nvSpPr>
          <p:spPr>
            <a:xfrm>
              <a:off x="1905000" y="3191753"/>
              <a:ext cx="1205976" cy="732739"/>
            </a:xfrm>
            <a:prstGeom prst="round2SameRect">
              <a:avLst>
                <a:gd name="adj1" fmla="val 16670"/>
                <a:gd name="adj2" fmla="val 0"/>
              </a:avLst>
            </a:prstGeom>
            <a:solidFill>
              <a:srgbClr val="FFFEEE"/>
            </a:solidFill>
            <a:ln w="12700" cap="flat" cmpd="sng">
              <a:solidFill>
                <a:srgbClr val="BF504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txBox="1"/>
            <p:nvPr/>
          </p:nvSpPr>
          <p:spPr>
            <a:xfrm>
              <a:off x="1916004" y="3283003"/>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1</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grpSp>
      <p:sp>
        <p:nvSpPr>
          <p:cNvPr id="45" name="Google Shape;45;p2"/>
          <p:cNvSpPr/>
          <p:nvPr/>
        </p:nvSpPr>
        <p:spPr>
          <a:xfrm flipH="1">
            <a:off x="5354348" y="5427644"/>
            <a:ext cx="1003194" cy="73273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TextBox 24">
            <a:extLst>
              <a:ext uri="{FF2B5EF4-FFF2-40B4-BE49-F238E27FC236}">
                <a16:creationId xmlns:a16="http://schemas.microsoft.com/office/drawing/2014/main" id="{18FE102D-6DC2-48C0-A85E-C0FE0C0C86FF}"/>
              </a:ext>
            </a:extLst>
          </p:cNvPr>
          <p:cNvSpPr txBox="1"/>
          <p:nvPr/>
        </p:nvSpPr>
        <p:spPr>
          <a:xfrm>
            <a:off x="2120377" y="2890391"/>
            <a:ext cx="8363256" cy="1077218"/>
          </a:xfrm>
          <a:prstGeom prst="rect">
            <a:avLst/>
          </a:prstGeom>
          <a:noFill/>
        </p:spPr>
        <p:txBody>
          <a:bodyPr wrap="square">
            <a:spAutoFit/>
          </a:bodyPr>
          <a:lstStyle/>
          <a:p>
            <a:r>
              <a:rPr lang="vi-VN" sz="3200">
                <a:solidFill>
                  <a:srgbClr val="552516"/>
                </a:solidFill>
                <a:latin typeface="#9Slide03 Arima Madurai Bold" panose="00000800000000000000" pitchFamily="2" charset="0"/>
                <a:cs typeface="#9Slide03 Arima Madurai Bold" panose="00000800000000000000" pitchFamily="2" charset="0"/>
              </a:rPr>
              <a:t>Nêu một số đặc điểm về dân cư và hoạt động kinh tế của người dân châu Phi.</a:t>
            </a:r>
          </a:p>
        </p:txBody>
      </p:sp>
      <p:grpSp>
        <p:nvGrpSpPr>
          <p:cNvPr id="5" name="Group 4">
            <a:extLst>
              <a:ext uri="{FF2B5EF4-FFF2-40B4-BE49-F238E27FC236}">
                <a16:creationId xmlns:a16="http://schemas.microsoft.com/office/drawing/2014/main" id="{C996A95A-E2B9-4D74-9B9E-7F61C80AA3EB}"/>
              </a:ext>
            </a:extLst>
          </p:cNvPr>
          <p:cNvGrpSpPr/>
          <p:nvPr/>
        </p:nvGrpSpPr>
        <p:grpSpPr>
          <a:xfrm>
            <a:off x="914401" y="4451419"/>
            <a:ext cx="9564013" cy="759487"/>
            <a:chOff x="1905000" y="4451419"/>
            <a:chExt cx="9564013" cy="759487"/>
          </a:xfrm>
        </p:grpSpPr>
        <p:cxnSp>
          <p:nvCxnSpPr>
            <p:cNvPr id="26" name="Google Shape;38;p2">
              <a:extLst>
                <a:ext uri="{FF2B5EF4-FFF2-40B4-BE49-F238E27FC236}">
                  <a16:creationId xmlns:a16="http://schemas.microsoft.com/office/drawing/2014/main" id="{8CF3FF9F-6DD4-450B-9443-5A4D6324AF62}"/>
                </a:ext>
              </a:extLst>
            </p:cNvPr>
            <p:cNvCxnSpPr/>
            <p:nvPr/>
          </p:nvCxnSpPr>
          <p:spPr>
            <a:xfrm>
              <a:off x="1925348" y="5166269"/>
              <a:ext cx="8839199" cy="0"/>
            </a:xfrm>
            <a:prstGeom prst="straightConnector1">
              <a:avLst/>
            </a:prstGeom>
            <a:noFill/>
            <a:ln w="57150" cap="flat" cmpd="sng">
              <a:solidFill>
                <a:srgbClr val="C00000"/>
              </a:solidFill>
              <a:prstDash val="dash"/>
              <a:miter lim="800000"/>
              <a:headEnd type="none" w="sm" len="sm"/>
              <a:tailEnd type="none" w="sm" len="sm"/>
            </a:ln>
          </p:spPr>
        </p:cxnSp>
        <p:grpSp>
          <p:nvGrpSpPr>
            <p:cNvPr id="4" name="Group 3">
              <a:extLst>
                <a:ext uri="{FF2B5EF4-FFF2-40B4-BE49-F238E27FC236}">
                  <a16:creationId xmlns:a16="http://schemas.microsoft.com/office/drawing/2014/main" id="{CD53ECD0-1A95-45BB-9064-B3DD2DBC6650}"/>
                </a:ext>
              </a:extLst>
            </p:cNvPr>
            <p:cNvGrpSpPr/>
            <p:nvPr/>
          </p:nvGrpSpPr>
          <p:grpSpPr>
            <a:xfrm>
              <a:off x="1905000" y="4451419"/>
              <a:ext cx="9564013" cy="759487"/>
              <a:chOff x="1905000" y="4451419"/>
              <a:chExt cx="9564013" cy="759487"/>
            </a:xfrm>
          </p:grpSpPr>
          <p:sp>
            <p:nvSpPr>
              <p:cNvPr id="47" name="Google Shape;47;p2"/>
              <p:cNvSpPr/>
              <p:nvPr/>
            </p:nvSpPr>
            <p:spPr>
              <a:xfrm>
                <a:off x="1905000" y="4451419"/>
                <a:ext cx="1205976" cy="732739"/>
              </a:xfrm>
              <a:prstGeom prst="round2SameRect">
                <a:avLst>
                  <a:gd name="adj1" fmla="val 16670"/>
                  <a:gd name="adj2" fmla="val 0"/>
                </a:avLst>
              </a:prstGeom>
              <a:solidFill>
                <a:srgbClr val="FFFEEE"/>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txBox="1"/>
              <p:nvPr/>
            </p:nvSpPr>
            <p:spPr>
              <a:xfrm>
                <a:off x="1912305" y="4513943"/>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2</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sp>
            <p:nvSpPr>
              <p:cNvPr id="27" name="TextBox 26">
                <a:extLst>
                  <a:ext uri="{FF2B5EF4-FFF2-40B4-BE49-F238E27FC236}">
                    <a16:creationId xmlns:a16="http://schemas.microsoft.com/office/drawing/2014/main" id="{991847B6-00D3-4715-A716-75119A8A903C}"/>
                  </a:ext>
                </a:extLst>
              </p:cNvPr>
              <p:cNvSpPr txBox="1"/>
              <p:nvPr/>
            </p:nvSpPr>
            <p:spPr>
              <a:xfrm>
                <a:off x="3105757" y="4618938"/>
                <a:ext cx="8363256" cy="584775"/>
              </a:xfrm>
              <a:prstGeom prst="rect">
                <a:avLst/>
              </a:prstGeom>
              <a:noFill/>
            </p:spPr>
            <p:txBody>
              <a:bodyPr wrap="square">
                <a:spAutoFit/>
              </a:bodyPr>
              <a:lstStyle/>
              <a:p>
                <a:r>
                  <a:rPr lang="vi-VN" sz="3200">
                    <a:solidFill>
                      <a:srgbClr val="552516"/>
                    </a:solidFill>
                    <a:latin typeface="#9Slide03 Arima Madurai Bold" panose="00000800000000000000" pitchFamily="2" charset="0"/>
                    <a:cs typeface="#9Slide03 Arima Madurai Bold" panose="00000800000000000000" pitchFamily="2" charset="0"/>
                  </a:rPr>
                  <a:t>Nêu </a:t>
                </a:r>
                <a:r>
                  <a:rPr lang="en-US" sz="3200">
                    <a:solidFill>
                      <a:srgbClr val="552516"/>
                    </a:solidFill>
                    <a:latin typeface="#9Slide03 Arima Madurai Bold" panose="00000800000000000000" pitchFamily="2" charset="0"/>
                    <a:cs typeface="#9Slide03 Arima Madurai Bold" panose="00000800000000000000" pitchFamily="2" charset="0"/>
                  </a:rPr>
                  <a:t>được một số nét tiêu biểu của Ai Cập.</a:t>
                </a:r>
                <a:endParaRPr lang="vi-VN" sz="3200">
                  <a:solidFill>
                    <a:srgbClr val="552516"/>
                  </a:solidFill>
                  <a:latin typeface="#9Slide03 Arima Madurai Bold" panose="00000800000000000000" pitchFamily="2" charset="0"/>
                  <a:cs typeface="#9Slide03 Arima Madurai Bold" panose="00000800000000000000" pitchFamily="2" charset="0"/>
                </a:endParaRPr>
              </a:p>
            </p:txBody>
          </p:sp>
        </p:grpSp>
      </p:grpSp>
      <p:pic>
        <p:nvPicPr>
          <p:cNvPr id="54" name="Picture 2">
            <a:extLst>
              <a:ext uri="{FF2B5EF4-FFF2-40B4-BE49-F238E27FC236}">
                <a16:creationId xmlns:a16="http://schemas.microsoft.com/office/drawing/2014/main" id="{03523BEA-97D7-4B79-B2CD-76FDB791863C}"/>
              </a:ext>
            </a:extLst>
          </p:cNvPr>
          <p:cNvPicPr>
            <a:picLocks noChangeAspect="1"/>
          </p:cNvPicPr>
          <p:nvPr/>
        </p:nvPicPr>
        <p:blipFill>
          <a:blip r:embed="rId5"/>
          <a:srcRect/>
          <a:stretch>
            <a:fillRect/>
          </a:stretch>
        </p:blipFill>
        <p:spPr>
          <a:xfrm>
            <a:off x="9982200" y="2934638"/>
            <a:ext cx="2138607" cy="38504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a:stretch/>
        </p:blipFill>
        <p:spPr>
          <a:xfrm>
            <a:off x="3933489" y="266979"/>
            <a:ext cx="7855100" cy="6389898"/>
          </a:xfrm>
          <a:prstGeom prst="rect">
            <a:avLst/>
          </a:prstGeom>
          <a:noFill/>
          <a:ln>
            <a:noFill/>
          </a:ln>
        </p:spPr>
      </p:pic>
      <p:pic>
        <p:nvPicPr>
          <p:cNvPr id="138" name="Google Shape;138;p8"/>
          <p:cNvPicPr preferRelativeResize="0"/>
          <p:nvPr/>
        </p:nvPicPr>
        <p:blipFill rotWithShape="1">
          <a:blip r:embed="rId4">
            <a:alphaModFix/>
          </a:blip>
          <a:srcRect/>
          <a:stretch/>
        </p:blipFill>
        <p:spPr>
          <a:xfrm>
            <a:off x="7450694" y="5013747"/>
            <a:ext cx="1255058" cy="1255058"/>
          </a:xfrm>
          <a:prstGeom prst="rect">
            <a:avLst/>
          </a:prstGeom>
          <a:noFill/>
          <a:ln>
            <a:noFill/>
          </a:ln>
        </p:spPr>
      </p:pic>
      <p:pic>
        <p:nvPicPr>
          <p:cNvPr id="139" name="Google Shape;139;p8"/>
          <p:cNvPicPr preferRelativeResize="0"/>
          <p:nvPr/>
        </p:nvPicPr>
        <p:blipFill rotWithShape="1">
          <a:blip r:embed="rId5">
            <a:alphaModFix/>
          </a:blip>
          <a:srcRect/>
          <a:stretch/>
        </p:blipFill>
        <p:spPr>
          <a:xfrm rot="-933417">
            <a:off x="646662" y="1524939"/>
            <a:ext cx="3086100" cy="4368800"/>
          </a:xfrm>
          <a:prstGeom prst="rect">
            <a:avLst/>
          </a:prstGeom>
          <a:noFill/>
          <a:ln>
            <a:noFill/>
          </a:ln>
        </p:spPr>
      </p:pic>
      <p:pic>
        <p:nvPicPr>
          <p:cNvPr id="140" name="Google Shape;140;p8"/>
          <p:cNvPicPr preferRelativeResize="0"/>
          <p:nvPr/>
        </p:nvPicPr>
        <p:blipFill rotWithShape="1">
          <a:blip r:embed="rId6">
            <a:alphaModFix/>
          </a:blip>
          <a:srcRect/>
          <a:stretch/>
        </p:blipFill>
        <p:spPr>
          <a:xfrm rot="-663409">
            <a:off x="7364481" y="958142"/>
            <a:ext cx="1321706" cy="1321706"/>
          </a:xfrm>
          <a:prstGeom prst="rect">
            <a:avLst/>
          </a:prstGeom>
          <a:noFill/>
          <a:ln>
            <a:noFill/>
          </a:ln>
        </p:spPr>
      </p:pic>
      <p:sp>
        <p:nvSpPr>
          <p:cNvPr id="8" name="Title 1">
            <a:extLst>
              <a:ext uri="{FF2B5EF4-FFF2-40B4-BE49-F238E27FC236}">
                <a16:creationId xmlns:a16="http://schemas.microsoft.com/office/drawing/2014/main" id="{081B6CEF-752E-4DE2-A105-0BCA1891F547}"/>
              </a:ext>
            </a:extLst>
          </p:cNvPr>
          <p:cNvSpPr txBox="1">
            <a:spLocks/>
          </p:cNvSpPr>
          <p:nvPr/>
        </p:nvSpPr>
        <p:spPr>
          <a:xfrm>
            <a:off x="4784233" y="1712622"/>
            <a:ext cx="6153611" cy="3211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a:ln>
                  <a:noFill/>
                </a:ln>
                <a:solidFill>
                  <a:srgbClr val="FF0000"/>
                </a:solidFill>
                <a:effectLst/>
                <a:uLnTx/>
                <a:uFillTx/>
                <a:latin typeface="#9Slide07 SVNErika Ormig" panose="020B0609050302020204" pitchFamily="49" charset="0"/>
              </a:rPr>
              <a:t>Dân cư Châu Phi</a:t>
            </a:r>
            <a:endParaRPr kumimoji="0" lang="en-US" sz="9600" b="1" i="0" u="none" strike="noStrike" kern="1200" cap="none" spc="0" normalizeH="0" baseline="0" noProof="0" dirty="0">
              <a:ln>
                <a:noFill/>
              </a:ln>
              <a:solidFill>
                <a:srgbClr val="FF0000"/>
              </a:solidFill>
              <a:effectLst/>
              <a:uLnTx/>
              <a:uFillTx/>
              <a:latin typeface="#9Slide07 SVNErika Ormig" panose="020B0609050302020204" pitchFamily="49"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 fill="hold"/>
                                        <p:tgtEl>
                                          <p:spTgt spid="137"/>
                                        </p:tgtEl>
                                        <p:attrNameLst>
                                          <p:attrName>ppt_w</p:attrName>
                                        </p:attrNameLst>
                                      </p:cBhvr>
                                      <p:tavLst>
                                        <p:tav tm="0">
                                          <p:val>
                                            <p:fltVal val="0"/>
                                          </p:val>
                                        </p:tav>
                                        <p:tav tm="100000">
                                          <p:val>
                                            <p:strVal val="#ppt_w"/>
                                          </p:val>
                                        </p:tav>
                                      </p:tavLst>
                                    </p:anim>
                                    <p:anim calcmode="lin" valueType="num">
                                      <p:cBhvr>
                                        <p:cTn id="8" dur="500" fill="hold"/>
                                        <p:tgtEl>
                                          <p:spTgt spid="137"/>
                                        </p:tgtEl>
                                        <p:attrNameLst>
                                          <p:attrName>ppt_h</p:attrName>
                                        </p:attrNameLst>
                                      </p:cBhvr>
                                      <p:tavLst>
                                        <p:tav tm="0">
                                          <p:val>
                                            <p:fltVal val="0"/>
                                          </p:val>
                                        </p:tav>
                                        <p:tav tm="100000">
                                          <p:val>
                                            <p:strVal val="#ppt_h"/>
                                          </p:val>
                                        </p:tav>
                                      </p:tavLst>
                                    </p:anim>
                                    <p:animEffect transition="in" filter="fade">
                                      <p:cBhvr>
                                        <p:cTn id="9" dur="500"/>
                                        <p:tgtEl>
                                          <p:spTgt spid="137"/>
                                        </p:tgtEl>
                                      </p:cBhvr>
                                    </p:animEffect>
                                  </p:childTnLst>
                                </p:cTn>
                              </p:par>
                              <p:par>
                                <p:cTn id="10" presetID="2" presetClass="entr" presetSubtype="9"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 calcmode="lin" valueType="num">
                                      <p:cBhvr additive="base">
                                        <p:cTn id="12" dur="500" fill="hold"/>
                                        <p:tgtEl>
                                          <p:spTgt spid="140"/>
                                        </p:tgtEl>
                                        <p:attrNameLst>
                                          <p:attrName>ppt_x</p:attrName>
                                        </p:attrNameLst>
                                      </p:cBhvr>
                                      <p:tavLst>
                                        <p:tav tm="0">
                                          <p:val>
                                            <p:strVal val="0-#ppt_w/2"/>
                                          </p:val>
                                        </p:tav>
                                        <p:tav tm="100000">
                                          <p:val>
                                            <p:strVal val="#ppt_x"/>
                                          </p:val>
                                        </p:tav>
                                      </p:tavLst>
                                    </p:anim>
                                    <p:anim calcmode="lin" valueType="num">
                                      <p:cBhvr additive="base">
                                        <p:cTn id="13" dur="500" fill="hold"/>
                                        <p:tgtEl>
                                          <p:spTgt spid="1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500" fill="hold"/>
                                        <p:tgtEl>
                                          <p:spTgt spid="138"/>
                                        </p:tgtEl>
                                        <p:attrNameLst>
                                          <p:attrName>ppt_w</p:attrName>
                                        </p:attrNameLst>
                                      </p:cBhvr>
                                      <p:tavLst>
                                        <p:tav tm="0">
                                          <p:val>
                                            <p:fltVal val="0"/>
                                          </p:val>
                                        </p:tav>
                                        <p:tav tm="100000">
                                          <p:val>
                                            <p:strVal val="#ppt_w"/>
                                          </p:val>
                                        </p:tav>
                                      </p:tavLst>
                                    </p:anim>
                                    <p:anim calcmode="lin" valueType="num">
                                      <p:cBhvr>
                                        <p:cTn id="18" dur="500" fill="hold"/>
                                        <p:tgtEl>
                                          <p:spTgt spid="138"/>
                                        </p:tgtEl>
                                        <p:attrNameLst>
                                          <p:attrName>ppt_h</p:attrName>
                                        </p:attrNameLst>
                                      </p:cBhvr>
                                      <p:tavLst>
                                        <p:tav tm="0">
                                          <p:val>
                                            <p:fltVal val="0"/>
                                          </p:val>
                                        </p:tav>
                                        <p:tav tm="100000">
                                          <p:val>
                                            <p:strVal val="#ppt_h"/>
                                          </p:val>
                                        </p:tav>
                                      </p:tavLst>
                                    </p:anim>
                                    <p:animEffect transition="in" filter="fade">
                                      <p:cBhvr>
                                        <p:cTn id="19" dur="500"/>
                                        <p:tgtEl>
                                          <p:spTgt spid="1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4"/>
          <p:cNvPicPr preferRelativeResize="0"/>
          <p:nvPr/>
        </p:nvPicPr>
        <p:blipFill rotWithShape="1">
          <a:blip r:embed="rId3">
            <a:alphaModFix/>
          </a:blip>
          <a:srcRect t="25096"/>
          <a:stretch/>
        </p:blipFill>
        <p:spPr>
          <a:xfrm>
            <a:off x="62379" y="-152400"/>
            <a:ext cx="10377021" cy="3200400"/>
          </a:xfrm>
          <a:prstGeom prst="rect">
            <a:avLst/>
          </a:prstGeom>
          <a:noFill/>
          <a:ln>
            <a:noFill/>
          </a:ln>
        </p:spPr>
      </p:pic>
      <p:pic>
        <p:nvPicPr>
          <p:cNvPr id="86" name="Google Shape;86;p4"/>
          <p:cNvPicPr preferRelativeResize="0"/>
          <p:nvPr/>
        </p:nvPicPr>
        <p:blipFill rotWithShape="1">
          <a:blip r:embed="rId4">
            <a:alphaModFix/>
          </a:blip>
          <a:srcRect/>
          <a:stretch/>
        </p:blipFill>
        <p:spPr>
          <a:xfrm>
            <a:off x="37376" y="5715000"/>
            <a:ext cx="1375336" cy="1043212"/>
          </a:xfrm>
          <a:prstGeom prst="rect">
            <a:avLst/>
          </a:prstGeom>
          <a:noFill/>
          <a:ln>
            <a:noFill/>
          </a:ln>
        </p:spPr>
      </p:pic>
      <p:sp>
        <p:nvSpPr>
          <p:cNvPr id="9" name="TextBox 8">
            <a:extLst>
              <a:ext uri="{FF2B5EF4-FFF2-40B4-BE49-F238E27FC236}">
                <a16:creationId xmlns:a16="http://schemas.microsoft.com/office/drawing/2014/main" id="{6BBE9725-BF85-4D39-A37F-3EA0452A4DF7}"/>
              </a:ext>
            </a:extLst>
          </p:cNvPr>
          <p:cNvSpPr txBox="1"/>
          <p:nvPr/>
        </p:nvSpPr>
        <p:spPr>
          <a:xfrm>
            <a:off x="457200" y="688826"/>
            <a:ext cx="9315812" cy="1384995"/>
          </a:xfrm>
          <a:prstGeom prst="rect">
            <a:avLst/>
          </a:prstGeom>
          <a:noFill/>
        </p:spPr>
        <p:txBody>
          <a:bodyPr wrap="square" rtlCol="0">
            <a:spAutoFit/>
          </a:bodyPr>
          <a:lstStyle/>
          <a:p>
            <a:pPr algn="ctr"/>
            <a:r>
              <a:rPr lang="en-US" sz="2800" b="1" dirty="0" err="1">
                <a:solidFill>
                  <a:srgbClr val="00B050"/>
                </a:solidFill>
              </a:rPr>
              <a:t>Quan</a:t>
            </a:r>
            <a:r>
              <a:rPr lang="en-US" sz="2800" b="1" dirty="0">
                <a:solidFill>
                  <a:srgbClr val="00B050"/>
                </a:solidFill>
              </a:rPr>
              <a:t> </a:t>
            </a:r>
            <a:r>
              <a:rPr lang="en-US" sz="2800" b="1" dirty="0" err="1">
                <a:solidFill>
                  <a:srgbClr val="00B050"/>
                </a:solidFill>
              </a:rPr>
              <a:t>sát</a:t>
            </a:r>
            <a:r>
              <a:rPr lang="en-US" sz="2800" b="1" dirty="0">
                <a:solidFill>
                  <a:srgbClr val="00B050"/>
                </a:solidFill>
              </a:rPr>
              <a:t> </a:t>
            </a:r>
            <a:r>
              <a:rPr lang="en-US" sz="2800" b="1" dirty="0" err="1">
                <a:solidFill>
                  <a:srgbClr val="00B050"/>
                </a:solidFill>
              </a:rPr>
              <a:t>bảng</a:t>
            </a:r>
            <a:r>
              <a:rPr lang="en-US" sz="2800" b="1" dirty="0">
                <a:solidFill>
                  <a:srgbClr val="00B050"/>
                </a:solidFill>
              </a:rPr>
              <a:t> </a:t>
            </a:r>
            <a:r>
              <a:rPr lang="en-US" sz="2800" b="1" dirty="0" err="1">
                <a:solidFill>
                  <a:srgbClr val="00B050"/>
                </a:solidFill>
              </a:rPr>
              <a:t>số</a:t>
            </a:r>
            <a:r>
              <a:rPr lang="en-US" sz="2800" b="1" dirty="0">
                <a:solidFill>
                  <a:srgbClr val="00B050"/>
                </a:solidFill>
              </a:rPr>
              <a:t> </a:t>
            </a:r>
            <a:r>
              <a:rPr lang="en-US" sz="2800" b="1" dirty="0" err="1">
                <a:solidFill>
                  <a:srgbClr val="00B050"/>
                </a:solidFill>
              </a:rPr>
              <a:t>liệu</a:t>
            </a:r>
            <a:r>
              <a:rPr lang="en-US" sz="2800" b="1" dirty="0">
                <a:solidFill>
                  <a:srgbClr val="00B050"/>
                </a:solidFill>
              </a:rPr>
              <a:t>, </a:t>
            </a:r>
            <a:r>
              <a:rPr lang="en-US" sz="2800" b="1" dirty="0" err="1">
                <a:solidFill>
                  <a:srgbClr val="00B050"/>
                </a:solidFill>
              </a:rPr>
              <a:t>hãy</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biết</a:t>
            </a:r>
            <a:r>
              <a:rPr lang="en-US" sz="2800" b="1" dirty="0">
                <a:solidFill>
                  <a:srgbClr val="00B050"/>
                </a:solidFill>
              </a:rPr>
              <a:t> </a:t>
            </a:r>
            <a:r>
              <a:rPr lang="en-US" sz="2800" b="1" dirty="0" err="1">
                <a:solidFill>
                  <a:srgbClr val="00B050"/>
                </a:solidFill>
              </a:rPr>
              <a:t>dân</a:t>
            </a:r>
            <a:r>
              <a:rPr lang="en-US" sz="2800" b="1" dirty="0">
                <a:solidFill>
                  <a:srgbClr val="00B050"/>
                </a:solidFill>
              </a:rPr>
              <a:t> </a:t>
            </a:r>
            <a:r>
              <a:rPr lang="en-US" sz="2800" b="1" dirty="0" err="1">
                <a:solidFill>
                  <a:srgbClr val="00B050"/>
                </a:solidFill>
              </a:rPr>
              <a:t>số</a:t>
            </a:r>
            <a:r>
              <a:rPr lang="en-US" sz="2800" b="1" dirty="0">
                <a:solidFill>
                  <a:srgbClr val="00B050"/>
                </a:solidFill>
              </a:rPr>
              <a:t> </a:t>
            </a:r>
            <a:r>
              <a:rPr lang="en-US" sz="2800" b="1" dirty="0" err="1">
                <a:solidFill>
                  <a:srgbClr val="00B050"/>
                </a:solidFill>
              </a:rPr>
              <a:t>Châu</a:t>
            </a:r>
            <a:r>
              <a:rPr lang="en-US" sz="2800" b="1" dirty="0">
                <a:solidFill>
                  <a:srgbClr val="00B050"/>
                </a:solidFill>
              </a:rPr>
              <a:t> Phi </a:t>
            </a:r>
            <a:r>
              <a:rPr lang="en-US" sz="2800" b="1" err="1">
                <a:solidFill>
                  <a:srgbClr val="00B050"/>
                </a:solidFill>
              </a:rPr>
              <a:t>năm</a:t>
            </a:r>
            <a:r>
              <a:rPr lang="en-US" sz="2800" b="1">
                <a:solidFill>
                  <a:srgbClr val="00B050"/>
                </a:solidFill>
              </a:rPr>
              <a:t> 2021 là </a:t>
            </a:r>
            <a:r>
              <a:rPr lang="en-US" sz="2800" b="1" dirty="0" err="1">
                <a:solidFill>
                  <a:srgbClr val="00B050"/>
                </a:solidFill>
              </a:rPr>
              <a:t>bao</a:t>
            </a:r>
            <a:r>
              <a:rPr lang="en-US" sz="2800" b="1" dirty="0">
                <a:solidFill>
                  <a:srgbClr val="00B050"/>
                </a:solidFill>
              </a:rPr>
              <a:t> </a:t>
            </a:r>
            <a:r>
              <a:rPr lang="en-US" sz="2800" b="1" dirty="0" err="1">
                <a:solidFill>
                  <a:srgbClr val="00B050"/>
                </a:solidFill>
              </a:rPr>
              <a:t>nhiêu</a:t>
            </a:r>
            <a:r>
              <a:rPr lang="en-US" sz="2800" b="1" dirty="0">
                <a:solidFill>
                  <a:srgbClr val="00B050"/>
                </a:solidFill>
              </a:rPr>
              <a:t>, </a:t>
            </a:r>
            <a:r>
              <a:rPr lang="en-US" sz="2800" b="1" dirty="0" err="1">
                <a:solidFill>
                  <a:srgbClr val="00B050"/>
                </a:solidFill>
              </a:rPr>
              <a:t>đứng</a:t>
            </a:r>
            <a:r>
              <a:rPr lang="en-US" sz="2800" b="1" dirty="0">
                <a:solidFill>
                  <a:srgbClr val="00B050"/>
                </a:solidFill>
              </a:rPr>
              <a:t> </a:t>
            </a:r>
            <a:r>
              <a:rPr lang="en-US" sz="2800" b="1" dirty="0" err="1">
                <a:solidFill>
                  <a:srgbClr val="00B050"/>
                </a:solidFill>
              </a:rPr>
              <a:t>thứ</a:t>
            </a:r>
            <a:r>
              <a:rPr lang="en-US" sz="2800" b="1" dirty="0">
                <a:solidFill>
                  <a:srgbClr val="00B050"/>
                </a:solidFill>
              </a:rPr>
              <a:t> </a:t>
            </a:r>
            <a:r>
              <a:rPr lang="en-US" sz="2800" b="1" dirty="0" err="1">
                <a:solidFill>
                  <a:srgbClr val="00B050"/>
                </a:solidFill>
              </a:rPr>
              <a:t>mấy</a:t>
            </a:r>
            <a:r>
              <a:rPr lang="en-US" sz="2800" b="1" dirty="0">
                <a:solidFill>
                  <a:srgbClr val="00B050"/>
                </a:solidFill>
              </a:rPr>
              <a:t> so </a:t>
            </a:r>
            <a:r>
              <a:rPr lang="en-US" sz="2800" b="1" dirty="0" err="1">
                <a:solidFill>
                  <a:srgbClr val="00B050"/>
                </a:solidFill>
              </a:rPr>
              <a:t>với</a:t>
            </a:r>
            <a:r>
              <a:rPr lang="en-US" sz="2800" b="1" dirty="0">
                <a:solidFill>
                  <a:srgbClr val="00B050"/>
                </a:solidFill>
              </a:rPr>
              <a:t> </a:t>
            </a:r>
            <a:r>
              <a:rPr lang="en-US" sz="2800" b="1" dirty="0" err="1">
                <a:solidFill>
                  <a:srgbClr val="00B050"/>
                </a:solidFill>
              </a:rPr>
              <a:t>các</a:t>
            </a:r>
            <a:r>
              <a:rPr lang="en-US" sz="2800" b="1" dirty="0">
                <a:solidFill>
                  <a:srgbClr val="00B050"/>
                </a:solidFill>
              </a:rPr>
              <a:t> </a:t>
            </a:r>
            <a:r>
              <a:rPr lang="en-US" sz="2800" b="1" dirty="0" err="1">
                <a:solidFill>
                  <a:srgbClr val="00B050"/>
                </a:solidFill>
              </a:rPr>
              <a:t>châu</a:t>
            </a:r>
            <a:r>
              <a:rPr lang="en-US" sz="2800" b="1" dirty="0">
                <a:solidFill>
                  <a:srgbClr val="00B050"/>
                </a:solidFill>
              </a:rPr>
              <a:t> </a:t>
            </a:r>
            <a:r>
              <a:rPr lang="en-US" sz="2800" b="1" dirty="0" err="1">
                <a:solidFill>
                  <a:srgbClr val="00B050"/>
                </a:solidFill>
              </a:rPr>
              <a:t>lục</a:t>
            </a:r>
            <a:r>
              <a:rPr lang="en-US" sz="2800" b="1" dirty="0">
                <a:solidFill>
                  <a:srgbClr val="00B050"/>
                </a:solidFill>
              </a:rPr>
              <a:t> </a:t>
            </a:r>
            <a:r>
              <a:rPr lang="en-US" sz="2800" b="1" dirty="0" err="1">
                <a:solidFill>
                  <a:srgbClr val="00B050"/>
                </a:solidFill>
              </a:rPr>
              <a:t>trên</a:t>
            </a:r>
            <a:r>
              <a:rPr lang="en-US" sz="2800" b="1" dirty="0">
                <a:solidFill>
                  <a:srgbClr val="00B050"/>
                </a:solidFill>
              </a:rPr>
              <a:t> </a:t>
            </a:r>
            <a:r>
              <a:rPr lang="en-US" sz="2800" b="1" dirty="0" err="1">
                <a:solidFill>
                  <a:srgbClr val="00B050"/>
                </a:solidFill>
              </a:rPr>
              <a:t>thế</a:t>
            </a:r>
            <a:r>
              <a:rPr lang="en-US" sz="2800" b="1" dirty="0">
                <a:solidFill>
                  <a:srgbClr val="00B050"/>
                </a:solidFill>
              </a:rPr>
              <a:t> </a:t>
            </a:r>
            <a:r>
              <a:rPr lang="en-US" sz="2800" b="1" dirty="0" err="1">
                <a:solidFill>
                  <a:srgbClr val="00B050"/>
                </a:solidFill>
              </a:rPr>
              <a:t>giới</a:t>
            </a:r>
            <a:r>
              <a:rPr lang="en-US" sz="2800" b="1" dirty="0">
                <a:solidFill>
                  <a:srgbClr val="00B050"/>
                </a:solidFill>
              </a:rPr>
              <a:t> ?</a:t>
            </a:r>
          </a:p>
        </p:txBody>
      </p:sp>
      <p:pic>
        <p:nvPicPr>
          <p:cNvPr id="84" name="Google Shape;84;p4"/>
          <p:cNvPicPr preferRelativeResize="0"/>
          <p:nvPr/>
        </p:nvPicPr>
        <p:blipFill rotWithShape="1">
          <a:blip r:embed="rId5">
            <a:alphaModFix/>
          </a:blip>
          <a:srcRect/>
          <a:stretch/>
        </p:blipFill>
        <p:spPr>
          <a:xfrm>
            <a:off x="9663579" y="76200"/>
            <a:ext cx="2466042" cy="1034902"/>
          </a:xfrm>
          <a:prstGeom prst="rect">
            <a:avLst/>
          </a:prstGeom>
          <a:noFill/>
          <a:ln>
            <a:noFill/>
          </a:ln>
        </p:spPr>
      </p:pic>
      <p:graphicFrame>
        <p:nvGraphicFramePr>
          <p:cNvPr id="11" name="Group 67">
            <a:extLst>
              <a:ext uri="{FF2B5EF4-FFF2-40B4-BE49-F238E27FC236}">
                <a16:creationId xmlns:a16="http://schemas.microsoft.com/office/drawing/2014/main" id="{8FFAF12E-A7C0-4D43-8653-C79773B245DD}"/>
              </a:ext>
            </a:extLst>
          </p:cNvPr>
          <p:cNvGraphicFramePr>
            <a:graphicFrameLocks noGrp="1"/>
          </p:cNvGraphicFramePr>
          <p:nvPr>
            <p:extLst>
              <p:ext uri="{D42A27DB-BD31-4B8C-83A1-F6EECF244321}">
                <p14:modId xmlns:p14="http://schemas.microsoft.com/office/powerpoint/2010/main" val="1322990798"/>
              </p:ext>
            </p:extLst>
          </p:nvPr>
        </p:nvGraphicFramePr>
        <p:xfrm>
          <a:off x="1524000" y="2644428"/>
          <a:ext cx="9601200" cy="3524746"/>
        </p:xfrm>
        <a:graphic>
          <a:graphicData uri="http://schemas.openxmlformats.org/drawingml/2006/table">
            <a:tbl>
              <a:tblPr/>
              <a:tblGrid>
                <a:gridCol w="3711879">
                  <a:extLst>
                    <a:ext uri="{9D8B030D-6E8A-4147-A177-3AD203B41FA5}">
                      <a16:colId xmlns:a16="http://schemas.microsoft.com/office/drawing/2014/main" val="20000"/>
                    </a:ext>
                  </a:extLst>
                </a:gridCol>
                <a:gridCol w="5889321">
                  <a:extLst>
                    <a:ext uri="{9D8B030D-6E8A-4147-A177-3AD203B41FA5}">
                      <a16:colId xmlns:a16="http://schemas.microsoft.com/office/drawing/2014/main" val="20002"/>
                    </a:ext>
                  </a:extLst>
                </a:gridCol>
              </a:tblGrid>
              <a:tr h="781666">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lục</a:t>
                      </a:r>
                      <a:endPar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endParaRPr>
                    </a:p>
                  </a:txBody>
                  <a:tcPr marL="91433" marR="91433" marT="45708" marB="45708" anchor="ctr"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EEE"/>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Dân</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số</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người</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năm</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2021</a:t>
                      </a:r>
                      <a:endParaRPr kumimoji="0" lang="en-US" altLang="en-US" sz="3000" b="1" i="0" u="none" strike="noStrike" cap="none" normalizeH="0" baseline="30000" dirty="0">
                        <a:ln>
                          <a:noFill/>
                        </a:ln>
                        <a:solidFill>
                          <a:srgbClr val="00B050"/>
                        </a:solidFill>
                        <a:effectLst/>
                        <a:latin typeface="Calibri" panose="020F0502020204030204" pitchFamily="34" charset="0"/>
                        <a:cs typeface="Calibri" panose="020F0502020204030204" pitchFamily="34" charset="0"/>
                      </a:endParaRPr>
                    </a:p>
                  </a:txBody>
                  <a:tcPr marL="91433" marR="91433" marT="45708" marB="45708" anchor="ctr"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EEE"/>
                    </a:solidFill>
                  </a:tcPr>
                </a:tc>
                <a:extLst>
                  <a:ext uri="{0D108BD9-81ED-4DB2-BD59-A6C34878D82A}">
                    <a16:rowId xmlns:a16="http://schemas.microsoft.com/office/drawing/2014/main" val="10000"/>
                  </a:ext>
                </a:extLst>
              </a:tr>
              <a:tr h="472464">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i="0" kern="1200">
                          <a:solidFill>
                            <a:srgbClr val="552516"/>
                          </a:solidFill>
                          <a:effectLst/>
                          <a:latin typeface="Calibri" panose="020F0502020204030204" pitchFamily="34" charset="0"/>
                          <a:ea typeface="+mn-ea"/>
                          <a:cs typeface="Calibri" panose="020F0502020204030204" pitchFamily="34" charset="0"/>
                        </a:rPr>
                        <a:t>4,6 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Mĩ</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552516"/>
                          </a:solidFill>
                          <a:effectLst/>
                          <a:latin typeface="Calibri" panose="020F0502020204030204" pitchFamily="34" charset="0"/>
                          <a:cs typeface="Calibri" panose="020F0502020204030204" pitchFamily="34" charset="0"/>
                        </a:rPr>
                        <a:t>1 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dirty="0">
                          <a:solidFill>
                            <a:srgbClr val="552516"/>
                          </a:solidFill>
                          <a:effectLst/>
                          <a:latin typeface="Calibri" panose="020F0502020204030204" pitchFamily="34" charset="0"/>
                          <a:ea typeface="+mn-ea"/>
                          <a:cs typeface="Calibri" panose="020F0502020204030204" pitchFamily="34" charset="0"/>
                        </a:rPr>
                        <a:t>1,3 </a:t>
                      </a:r>
                      <a:r>
                        <a:rPr lang="en-US" sz="3000" b="1" i="0" kern="1200" dirty="0" err="1">
                          <a:solidFill>
                            <a:srgbClr val="552516"/>
                          </a:solidFill>
                          <a:effectLst/>
                          <a:latin typeface="Calibri" panose="020F0502020204030204" pitchFamily="34" charset="0"/>
                          <a:ea typeface="+mn-ea"/>
                          <a:cs typeface="Calibri" panose="020F0502020204030204" pitchFamily="34" charset="0"/>
                        </a:rPr>
                        <a:t>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3"/>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Âu</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i="0" kern="1200">
                          <a:solidFill>
                            <a:srgbClr val="552516"/>
                          </a:solidFill>
                          <a:effectLst/>
                          <a:latin typeface="Calibri" panose="020F0502020204030204" pitchFamily="34" charset="0"/>
                          <a:ea typeface="+mn-ea"/>
                          <a:cs typeface="Calibri" panose="020F0502020204030204" pitchFamily="34" charset="0"/>
                        </a:rPr>
                        <a:t>744 triệu</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4"/>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Đại</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Dương</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a:solidFill>
                            <a:srgbClr val="552516"/>
                          </a:solidFill>
                          <a:effectLst/>
                          <a:latin typeface="Calibri" panose="020F0502020204030204" pitchFamily="34" charset="0"/>
                          <a:ea typeface="+mn-ea"/>
                          <a:cs typeface="Calibri" panose="020F0502020204030204" pitchFamily="34" charset="0"/>
                        </a:rPr>
                        <a:t>43 triệu</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
        <p:nvSpPr>
          <p:cNvPr id="13" name="TextBox 12">
            <a:extLst>
              <a:ext uri="{FF2B5EF4-FFF2-40B4-BE49-F238E27FC236}">
                <a16:creationId xmlns:a16="http://schemas.microsoft.com/office/drawing/2014/main" id="{6D773661-1EF7-421D-A09E-C5E82A080844}"/>
              </a:ext>
            </a:extLst>
          </p:cNvPr>
          <p:cNvSpPr txBox="1"/>
          <p:nvPr/>
        </p:nvSpPr>
        <p:spPr>
          <a:xfrm>
            <a:off x="2384913" y="6343699"/>
            <a:ext cx="85116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*Nguồn: World population data sheet 2021. www.prb.org.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2C74B90-B6E2-4C42-AA89-0FBCD4C2C69E}"/>
              </a:ext>
            </a:extLst>
          </p:cNvPr>
          <p:cNvGraphicFramePr>
            <a:graphicFrameLocks noGrp="1"/>
          </p:cNvGraphicFramePr>
          <p:nvPr>
            <p:extLst>
              <p:ext uri="{D42A27DB-BD31-4B8C-83A1-F6EECF244321}">
                <p14:modId xmlns:p14="http://schemas.microsoft.com/office/powerpoint/2010/main" val="3014636939"/>
              </p:ext>
            </p:extLst>
          </p:nvPr>
        </p:nvGraphicFramePr>
        <p:xfrm>
          <a:off x="1524000" y="4495800"/>
          <a:ext cx="9601200" cy="609600"/>
        </p:xfrm>
        <a:graphic>
          <a:graphicData uri="http://schemas.openxmlformats.org/drawingml/2006/table">
            <a:tbl>
              <a:tblPr/>
              <a:tblGrid>
                <a:gridCol w="3711879">
                  <a:extLst>
                    <a:ext uri="{9D8B030D-6E8A-4147-A177-3AD203B41FA5}">
                      <a16:colId xmlns:a16="http://schemas.microsoft.com/office/drawing/2014/main" val="936136233"/>
                    </a:ext>
                  </a:extLst>
                </a:gridCol>
                <a:gridCol w="5889321">
                  <a:extLst>
                    <a:ext uri="{9D8B030D-6E8A-4147-A177-3AD203B41FA5}">
                      <a16:colId xmlns:a16="http://schemas.microsoft.com/office/drawing/2014/main" val="3878212676"/>
                    </a:ext>
                  </a:extLst>
                </a:gridCol>
              </a:tblGrid>
              <a:tr h="60960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F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dirty="0">
                          <a:solidFill>
                            <a:srgbClr val="FF0000"/>
                          </a:solidFill>
                          <a:effectLst/>
                          <a:latin typeface="Calibri" panose="020F0502020204030204" pitchFamily="34" charset="0"/>
                          <a:ea typeface="+mn-ea"/>
                          <a:cs typeface="Calibri" panose="020F0502020204030204" pitchFamily="34" charset="0"/>
                        </a:rPr>
                        <a:t>1,3 </a:t>
                      </a:r>
                      <a:r>
                        <a:rPr lang="en-US" sz="3000" b="1" i="0" kern="1200" dirty="0" err="1">
                          <a:solidFill>
                            <a:srgbClr val="FF0000"/>
                          </a:solidFill>
                          <a:effectLst/>
                          <a:latin typeface="Calibri" panose="020F0502020204030204" pitchFamily="34" charset="0"/>
                          <a:ea typeface="+mn-ea"/>
                          <a:cs typeface="Calibri" panose="020F0502020204030204" pitchFamily="34" charset="0"/>
                        </a:rPr>
                        <a:t>tỷ</a:t>
                      </a:r>
                      <a:endParaRPr kumimoji="0" lang="en-US" altLang="en-US" sz="3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122847177"/>
                  </a:ext>
                </a:extLst>
              </a:tr>
            </a:tbl>
          </a:graphicData>
        </a:graphic>
      </p:graphicFrame>
      <p:sp>
        <p:nvSpPr>
          <p:cNvPr id="15" name="TextBox 14">
            <a:extLst>
              <a:ext uri="{FF2B5EF4-FFF2-40B4-BE49-F238E27FC236}">
                <a16:creationId xmlns:a16="http://schemas.microsoft.com/office/drawing/2014/main" id="{1F61187A-6AAE-48E8-ADDD-D0F3EB1C7870}"/>
              </a:ext>
            </a:extLst>
          </p:cNvPr>
          <p:cNvSpPr txBox="1"/>
          <p:nvPr/>
        </p:nvSpPr>
        <p:spPr>
          <a:xfrm>
            <a:off x="403528" y="744569"/>
            <a:ext cx="9315812" cy="954107"/>
          </a:xfrm>
          <a:prstGeom prst="rect">
            <a:avLst/>
          </a:prstGeom>
          <a:noFill/>
        </p:spPr>
        <p:txBody>
          <a:bodyPr wrap="square" rtlCol="0">
            <a:spAutoFit/>
          </a:bodyPr>
          <a:lstStyle/>
          <a:p>
            <a:pPr algn="ctr"/>
            <a:r>
              <a:rPr lang="en-US" sz="2800" b="1">
                <a:solidFill>
                  <a:srgbClr val="FF0000"/>
                </a:solidFill>
              </a:rPr>
              <a:t>Châu Phi là châu lục đông dân với hơn 1,3 tỷ người, dân số đứng thứ 2 thế giới ( sau Châu Á ).</a:t>
            </a:r>
            <a:endParaRPr lang="en-US" sz="28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26" presetClass="emph" presetSubtype="0" fill="hold" nodeType="afterEffect">
                                  <p:stCondLst>
                                    <p:cond delay="0"/>
                                  </p:stCondLst>
                                  <p:childTnLst>
                                    <p:animEffect transition="out" filter="fade">
                                      <p:cBhvr>
                                        <p:cTn id="27" dur="500" tmFilter="0, 0; .2, .5; .8, .5; 1, 0"/>
                                        <p:tgtEl>
                                          <p:spTgt spid="3"/>
                                        </p:tgtEl>
                                      </p:cBhvr>
                                    </p:animEffect>
                                    <p:animScale>
                                      <p:cBhvr>
                                        <p:cTn id="28" dur="250" autoRev="1" fill="hold"/>
                                        <p:tgtEl>
                                          <p:spTgt spid="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Google Shape;614;p36">
            <a:extLst>
              <a:ext uri="{FF2B5EF4-FFF2-40B4-BE49-F238E27FC236}">
                <a16:creationId xmlns:a16="http://schemas.microsoft.com/office/drawing/2014/main" id="{AAE03C67-231D-4100-B229-CEA69AC891AE}"/>
              </a:ext>
            </a:extLst>
          </p:cNvPr>
          <p:cNvSpPr>
            <a:spLocks noChangeArrowheads="1"/>
          </p:cNvSpPr>
          <p:nvPr/>
        </p:nvSpPr>
        <p:spPr bwMode="auto">
          <a:xfrm>
            <a:off x="673274" y="281022"/>
            <a:ext cx="10985326" cy="1308197"/>
          </a:xfrm>
          <a:prstGeom prst="roundRect">
            <a:avLst>
              <a:gd name="adj" fmla="val 28005"/>
            </a:avLst>
          </a:prstGeom>
          <a:solidFill>
            <a:srgbClr val="E36C09"/>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rgbClr val="E36C09"/>
              </a:solidFill>
              <a:latin typeface="Calibri" panose="020F0502020204030204" pitchFamily="34"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7DDBA199-1C48-4DEE-9E65-263C1BA88BE6}"/>
              </a:ext>
            </a:extLst>
          </p:cNvPr>
          <p:cNvSpPr txBox="1"/>
          <p:nvPr/>
        </p:nvSpPr>
        <p:spPr>
          <a:xfrm>
            <a:off x="876300" y="396511"/>
            <a:ext cx="10439400" cy="1077218"/>
          </a:xfrm>
          <a:prstGeom prst="rect">
            <a:avLst/>
          </a:prstGeom>
          <a:noFill/>
        </p:spPr>
        <p:txBody>
          <a:bodyPr wrap="square">
            <a:spAutoFit/>
          </a:bodyPr>
          <a:lstStyle/>
          <a:p>
            <a:pPr algn="ctr"/>
            <a:r>
              <a:rPr lang="en-US" sz="3200">
                <a:solidFill>
                  <a:schemeClr val="bg1"/>
                </a:solidFill>
              </a:rPr>
              <a:t>Quan sát</a:t>
            </a:r>
            <a:r>
              <a:rPr lang="en-US" sz="3200" baseline="0">
                <a:solidFill>
                  <a:schemeClr val="bg1"/>
                </a:solidFill>
              </a:rPr>
              <a:t> hình ảnh và mô tả những đặc điểm nổi bật của người dân Châu Phi ?</a:t>
            </a:r>
            <a:endParaRPr lang="en-US" sz="3200" baseline="0" dirty="0">
              <a:solidFill>
                <a:schemeClr val="bg1"/>
              </a:solidFill>
            </a:endParaRPr>
          </a:p>
        </p:txBody>
      </p:sp>
      <p:pic>
        <p:nvPicPr>
          <p:cNvPr id="15" name="Picture 14">
            <a:extLst>
              <a:ext uri="{FF2B5EF4-FFF2-40B4-BE49-F238E27FC236}">
                <a16:creationId xmlns:a16="http://schemas.microsoft.com/office/drawing/2014/main" id="{2EC0492B-8E44-4C6F-90E9-6721FB2C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595" y="1581142"/>
            <a:ext cx="4218071" cy="3223633"/>
          </a:xfrm>
          <a:prstGeom prst="rect">
            <a:avLst/>
          </a:prstGeom>
          <a:ln>
            <a:noFill/>
          </a:ln>
          <a:effectLst>
            <a:softEdge rad="112500"/>
          </a:effectLst>
        </p:spPr>
      </p:pic>
      <p:pic>
        <p:nvPicPr>
          <p:cNvPr id="17" name="Picture 16">
            <a:extLst>
              <a:ext uri="{FF2B5EF4-FFF2-40B4-BE49-F238E27FC236}">
                <a16:creationId xmlns:a16="http://schemas.microsoft.com/office/drawing/2014/main" id="{F4876930-A229-411D-AD47-A9D2D488D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85" y="1881054"/>
            <a:ext cx="3923843" cy="3095892"/>
          </a:xfrm>
          <a:prstGeom prst="rect">
            <a:avLst/>
          </a:prstGeom>
          <a:ln>
            <a:noFill/>
          </a:ln>
          <a:effectLst>
            <a:softEdge rad="112500"/>
          </a:effectLst>
        </p:spPr>
      </p:pic>
      <p:pic>
        <p:nvPicPr>
          <p:cNvPr id="16" name="Picture 15">
            <a:extLst>
              <a:ext uri="{FF2B5EF4-FFF2-40B4-BE49-F238E27FC236}">
                <a16:creationId xmlns:a16="http://schemas.microsoft.com/office/drawing/2014/main" id="{D1FF1FD0-FD85-4E8E-A5D8-7AB992B50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906946"/>
            <a:ext cx="4051151" cy="2951054"/>
          </a:xfrm>
          <a:prstGeom prst="rect">
            <a:avLst/>
          </a:prstGeom>
          <a:ln>
            <a:noFill/>
          </a:ln>
          <a:effectLst>
            <a:softEdge rad="112500"/>
          </a:effectLst>
        </p:spPr>
      </p:pic>
      <p:grpSp>
        <p:nvGrpSpPr>
          <p:cNvPr id="21" name="Group 20">
            <a:extLst>
              <a:ext uri="{FF2B5EF4-FFF2-40B4-BE49-F238E27FC236}">
                <a16:creationId xmlns:a16="http://schemas.microsoft.com/office/drawing/2014/main" id="{4DCE08A2-FF9D-4D11-B223-165215E4D2C2}"/>
              </a:ext>
            </a:extLst>
          </p:cNvPr>
          <p:cNvGrpSpPr/>
          <p:nvPr/>
        </p:nvGrpSpPr>
        <p:grpSpPr>
          <a:xfrm>
            <a:off x="1472718" y="281022"/>
            <a:ext cx="10242704" cy="1632411"/>
            <a:chOff x="1420291" y="2683318"/>
            <a:chExt cx="7649915" cy="1632411"/>
          </a:xfrm>
        </p:grpSpPr>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F972A816-C582-4E23-8E7A-CCF7F9A1A160}"/>
                    </a:ext>
                  </a:extLst>
                </p:cNvPr>
                <p:cNvSpPr txBox="1">
                  <a:spLocks/>
                </p:cNvSpPr>
                <p:nvPr/>
              </p:nvSpPr>
              <p:spPr>
                <a:xfrm>
                  <a:off x="1420291" y="2683318"/>
                  <a:ext cx="70104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4400" b="1">
                      <a:solidFill>
                        <a:schemeClr val="bg1"/>
                      </a:solidFill>
                      <a:latin typeface="Calibri" panose="020F0502020204030204" pitchFamily="34" charset="0"/>
                      <a:cs typeface="Calibri" panose="020F0502020204030204" pitchFamily="34" charset="0"/>
                    </a:rPr>
                    <a:t>Châu </a:t>
                  </a:r>
                  <a:r>
                    <a:rPr lang="en-US" sz="4400" b="1" dirty="0">
                      <a:solidFill>
                        <a:schemeClr val="bg1"/>
                      </a:solidFill>
                      <a:latin typeface="Calibri" panose="020F0502020204030204" pitchFamily="34" charset="0"/>
                      <a:cs typeface="Calibri" panose="020F0502020204030204" pitchFamily="34" charset="0"/>
                    </a:rPr>
                    <a:t>Phi </a:t>
                  </a:r>
                  <a:r>
                    <a:rPr lang="en-US" sz="4400" b="1" dirty="0" err="1">
                      <a:solidFill>
                        <a:schemeClr val="bg1"/>
                      </a:solidFill>
                      <a:latin typeface="Calibri" panose="020F0502020204030204" pitchFamily="34" charset="0"/>
                      <a:cs typeface="Calibri" panose="020F0502020204030204" pitchFamily="34" charset="0"/>
                    </a:rPr>
                    <a:t>có</a:t>
                  </a:r>
                  <a:r>
                    <a:rPr lang="en-US" sz="4400" b="1" dirty="0">
                      <a:solidFill>
                        <a:schemeClr val="bg1"/>
                      </a:solidFill>
                      <a:latin typeface="Calibri" panose="020F0502020204030204" pitchFamily="34" charset="0"/>
                      <a:cs typeface="Calibri" panose="020F0502020204030204" pitchFamily="34" charset="0"/>
                    </a:rPr>
                    <a:t> </a:t>
                  </a:r>
                  <a14:m>
                    <m:oMath xmlns:m="http://schemas.openxmlformats.org/officeDocument/2006/math">
                      <m:f>
                        <m:fPr>
                          <m:ctrlPr>
                            <a:rPr lang="en-US" sz="4800" b="1" i="1">
                              <a:solidFill>
                                <a:schemeClr val="bg1"/>
                              </a:solidFill>
                              <a:latin typeface="Cambria Math" panose="02040503050406030204" pitchFamily="18" charset="0"/>
                            </a:rPr>
                          </m:ctrlPr>
                        </m:fPr>
                        <m:num>
                          <m:r>
                            <a:rPr lang="en-US" sz="4800" b="1" i="1">
                              <a:solidFill>
                                <a:schemeClr val="bg1"/>
                              </a:solidFill>
                              <a:latin typeface="Cambria Math"/>
                            </a:rPr>
                            <m:t>𝟐</m:t>
                          </m:r>
                        </m:num>
                        <m:den>
                          <m:r>
                            <a:rPr lang="en-US" sz="4800" b="1" i="1">
                              <a:solidFill>
                                <a:schemeClr val="bg1"/>
                              </a:solidFill>
                              <a:latin typeface="Cambria Math"/>
                            </a:rPr>
                            <m:t>𝟑</m:t>
                          </m:r>
                        </m:den>
                      </m:f>
                      <m:r>
                        <a:rPr lang="en-US" sz="4800" b="1" i="1">
                          <a:solidFill>
                            <a:schemeClr val="bg1"/>
                          </a:solidFill>
                          <a:latin typeface="Cambria Math"/>
                        </a:rPr>
                        <m:t> </m:t>
                      </m:r>
                    </m:oMath>
                  </a14:m>
                  <a:endParaRPr lang="en-US" sz="4000" dirty="0">
                    <a:solidFill>
                      <a:schemeClr val="bg1"/>
                    </a:solidFill>
                    <a:latin typeface="Calibri" panose="020F0502020204030204" pitchFamily="34" charset="0"/>
                    <a:cs typeface="Calibri" panose="020F0502020204030204" pitchFamily="34" charset="0"/>
                  </a:endParaRPr>
                </a:p>
              </p:txBody>
            </p:sp>
          </mc:Choice>
          <mc:Fallback xmlns="">
            <p:sp>
              <p:nvSpPr>
                <p:cNvPr id="22" name="Content Placeholder 2">
                  <a:extLst>
                    <a:ext uri="{FF2B5EF4-FFF2-40B4-BE49-F238E27FC236}">
                      <a16:creationId xmlns:a16="http://schemas.microsoft.com/office/drawing/2014/main" id="{F972A816-C582-4E23-8E7A-CCF7F9A1A160}"/>
                    </a:ext>
                  </a:extLst>
                </p:cNvPr>
                <p:cNvSpPr txBox="1">
                  <a:spLocks noRot="1" noChangeAspect="1" noMove="1" noResize="1" noEditPoints="1" noAdjustHandles="1" noChangeArrowheads="1" noChangeShapeType="1" noTextEdit="1"/>
                </p:cNvSpPr>
                <p:nvPr/>
              </p:nvSpPr>
              <p:spPr>
                <a:xfrm>
                  <a:off x="1420291" y="2683318"/>
                  <a:ext cx="7010400" cy="1295400"/>
                </a:xfrm>
                <a:prstGeom prst="rect">
                  <a:avLst/>
                </a:prstGeom>
                <a:blipFill>
                  <a:blip r:embed="rId6"/>
                  <a:stretch>
                    <a:fillRect l="-2664"/>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C8FD268C-67DD-4DF9-8937-6F46EB59BF8E}"/>
                </a:ext>
              </a:extLst>
            </p:cNvPr>
            <p:cNvSpPr txBox="1"/>
            <p:nvPr/>
          </p:nvSpPr>
          <p:spPr>
            <a:xfrm>
              <a:off x="3880814" y="2869179"/>
              <a:ext cx="5189392" cy="1446550"/>
            </a:xfrm>
            <a:prstGeom prst="rect">
              <a:avLst/>
            </a:prstGeom>
            <a:noFill/>
          </p:spPr>
          <p:txBody>
            <a:bodyPr wrap="square" rtlCol="0">
              <a:spAutoFit/>
            </a:bodyPr>
            <a:lstStyle/>
            <a:p>
              <a:r>
                <a:rPr lang="en-US" sz="4400" b="1" dirty="0" err="1">
                  <a:solidFill>
                    <a:schemeClr val="bg1"/>
                  </a:solidFill>
                  <a:latin typeface="Calibri" panose="020F0502020204030204" pitchFamily="34" charset="0"/>
                  <a:cs typeface="Calibri" panose="020F0502020204030204" pitchFamily="34" charset="0"/>
                </a:rPr>
                <a:t>dân</a:t>
              </a:r>
              <a:r>
                <a:rPr lang="en-US" sz="4400" b="1" dirty="0">
                  <a:solidFill>
                    <a:schemeClr val="bg1"/>
                  </a:solidFill>
                  <a:latin typeface="Calibri" panose="020F0502020204030204" pitchFamily="34" charset="0"/>
                  <a:cs typeface="Calibri" panose="020F0502020204030204" pitchFamily="34" charset="0"/>
                </a:rPr>
                <a:t> </a:t>
              </a:r>
              <a:r>
                <a:rPr lang="en-US" sz="4400" b="1" err="1">
                  <a:solidFill>
                    <a:schemeClr val="bg1"/>
                  </a:solidFill>
                  <a:latin typeface="Calibri" panose="020F0502020204030204" pitchFamily="34" charset="0"/>
                  <a:cs typeface="Calibri" panose="020F0502020204030204" pitchFamily="34" charset="0"/>
                </a:rPr>
                <a:t>số</a:t>
              </a:r>
              <a:r>
                <a:rPr lang="en-US" sz="4400" b="1">
                  <a:solidFill>
                    <a:schemeClr val="bg1"/>
                  </a:solidFill>
                  <a:latin typeface="Calibri" panose="020F0502020204030204" pitchFamily="34" charset="0"/>
                  <a:cs typeface="Calibri" panose="020F0502020204030204" pitchFamily="34" charset="0"/>
                </a:rPr>
                <a:t> là người </a:t>
              </a:r>
              <a:r>
                <a:rPr lang="en-US" sz="4400" b="1" dirty="0">
                  <a:solidFill>
                    <a:schemeClr val="bg1"/>
                  </a:solidFill>
                  <a:latin typeface="Calibri" panose="020F0502020204030204" pitchFamily="34" charset="0"/>
                  <a:cs typeface="Calibri" panose="020F0502020204030204" pitchFamily="34" charset="0"/>
                </a:rPr>
                <a:t>da </a:t>
              </a:r>
              <a:r>
                <a:rPr lang="en-US" sz="4400" b="1" dirty="0" err="1">
                  <a:solidFill>
                    <a:schemeClr val="bg1"/>
                  </a:solidFill>
                  <a:latin typeface="Calibri" panose="020F0502020204030204" pitchFamily="34" charset="0"/>
                  <a:cs typeface="Calibri" panose="020F0502020204030204" pitchFamily="34" charset="0"/>
                </a:rPr>
                <a:t>đen</a:t>
              </a:r>
              <a:r>
                <a:rPr lang="en-US" sz="4400" b="1" dirty="0">
                  <a:solidFill>
                    <a:schemeClr val="bg1"/>
                  </a:solidFill>
                  <a:latin typeface="Calibri" panose="020F0502020204030204" pitchFamily="34" charset="0"/>
                  <a:cs typeface="Calibri" panose="020F050202020403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0" name="Title 1">
            <a:extLst>
              <a:ext uri="{FF2B5EF4-FFF2-40B4-BE49-F238E27FC236}">
                <a16:creationId xmlns:a16="http://schemas.microsoft.com/office/drawing/2014/main" id="{7F7F1932-D2EE-44CD-86D4-BF8E68AF1CB8}"/>
              </a:ext>
            </a:extLst>
          </p:cNvPr>
          <p:cNvSpPr txBox="1">
            <a:spLocks/>
          </p:cNvSpPr>
          <p:nvPr/>
        </p:nvSpPr>
        <p:spPr>
          <a:xfrm>
            <a:off x="5731702" y="228600"/>
            <a:ext cx="5791200" cy="2209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kern="0">
                <a:solidFill>
                  <a:srgbClr val="552516"/>
                </a:solidFill>
              </a:rPr>
              <a:t>Quan sát lược đồ, bạn hãy cho biết dân cư châu Phi phân bố như thế nào? </a:t>
            </a:r>
            <a:endParaRPr lang="en-US" sz="3200" b="1" kern="0" dirty="0">
              <a:solidFill>
                <a:srgbClr val="552516"/>
              </a:solidFill>
            </a:endParaRPr>
          </a:p>
        </p:txBody>
      </p:sp>
      <p:pic>
        <p:nvPicPr>
          <p:cNvPr id="11" name="Content Placeholder 3">
            <a:extLst>
              <a:ext uri="{FF2B5EF4-FFF2-40B4-BE49-F238E27FC236}">
                <a16:creationId xmlns:a16="http://schemas.microsoft.com/office/drawing/2014/main" id="{C25ED565-1D72-4C06-B119-EC7BCE31C2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03" y="26549"/>
            <a:ext cx="5529197" cy="6015068"/>
          </a:xfrm>
          <a:prstGeom prst="rect">
            <a:avLst/>
          </a:prstGeom>
        </p:spPr>
      </p:pic>
      <p:sp>
        <p:nvSpPr>
          <p:cNvPr id="12" name="TextBox 11">
            <a:extLst>
              <a:ext uri="{FF2B5EF4-FFF2-40B4-BE49-F238E27FC236}">
                <a16:creationId xmlns:a16="http://schemas.microsoft.com/office/drawing/2014/main" id="{C0C6453D-D4A7-4BBB-BABB-80C2E473BA3E}"/>
              </a:ext>
            </a:extLst>
          </p:cNvPr>
          <p:cNvSpPr txBox="1"/>
          <p:nvPr/>
        </p:nvSpPr>
        <p:spPr>
          <a:xfrm>
            <a:off x="-135699" y="6041617"/>
            <a:ext cx="5926899" cy="769441"/>
          </a:xfrm>
          <a:prstGeom prst="rect">
            <a:avLst/>
          </a:prstGeom>
          <a:noFill/>
        </p:spPr>
        <p:txBody>
          <a:bodyPr wrap="square">
            <a:spAutoFit/>
          </a:bodyPr>
          <a:lstStyle/>
          <a:p>
            <a:pPr algn="ctr"/>
            <a:r>
              <a:rPr lang="vi-VN" sz="2200" b="0" i="1">
                <a:solidFill>
                  <a:srgbClr val="000000"/>
                </a:solidFill>
                <a:effectLst/>
                <a:cs typeface="Calibri" panose="020F0502020204030204" pitchFamily="34" charset="0"/>
              </a:rPr>
              <a:t>Hình 29.1 - Lược đồ phân bố dân cư và đô thị Châu Phi.</a:t>
            </a:r>
            <a:endParaRPr lang="en-US" sz="2200" i="1">
              <a:cs typeface="Calibri" panose="020F0502020204030204" pitchFamily="34" charset="0"/>
            </a:endParaRPr>
          </a:p>
        </p:txBody>
      </p:sp>
      <p:grpSp>
        <p:nvGrpSpPr>
          <p:cNvPr id="19" name="กลุ่ม 41">
            <a:extLst>
              <a:ext uri="{FF2B5EF4-FFF2-40B4-BE49-F238E27FC236}">
                <a16:creationId xmlns:a16="http://schemas.microsoft.com/office/drawing/2014/main" id="{5D34DE96-B723-4959-88A0-973E7B41E3BE}"/>
              </a:ext>
            </a:extLst>
          </p:cNvPr>
          <p:cNvGrpSpPr/>
          <p:nvPr/>
        </p:nvGrpSpPr>
        <p:grpSpPr>
          <a:xfrm>
            <a:off x="5731702" y="1837256"/>
            <a:ext cx="6386504" cy="4359006"/>
            <a:chOff x="2271564" y="3507854"/>
            <a:chExt cx="4651291" cy="502159"/>
          </a:xfrm>
        </p:grpSpPr>
        <p:sp>
          <p:nvSpPr>
            <p:cNvPr id="20" name="สี่เหลี่ยมผืนผ้า 1">
              <a:extLst>
                <a:ext uri="{FF2B5EF4-FFF2-40B4-BE49-F238E27FC236}">
                  <a16:creationId xmlns:a16="http://schemas.microsoft.com/office/drawing/2014/main" id="{868B0FC1-7E8C-4537-86B1-86C6AABE6249}"/>
                </a:ext>
              </a:extLst>
            </p:cNvPr>
            <p:cNvSpPr/>
            <p:nvPr/>
          </p:nvSpPr>
          <p:spPr>
            <a:xfrm>
              <a:off x="2384837" y="3538047"/>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สี่เหลี่ยมผืนผ้า 62">
              <a:extLst>
                <a:ext uri="{FF2B5EF4-FFF2-40B4-BE49-F238E27FC236}">
                  <a16:creationId xmlns:a16="http://schemas.microsoft.com/office/drawing/2014/main" id="{AA62A01A-023B-48AE-BC3F-79E46329FC1D}"/>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7" name="Group 6">
            <a:extLst>
              <a:ext uri="{FF2B5EF4-FFF2-40B4-BE49-F238E27FC236}">
                <a16:creationId xmlns:a16="http://schemas.microsoft.com/office/drawing/2014/main" id="{B1C0AEDE-3C6C-40B2-B464-7FB12F0626B7}"/>
              </a:ext>
            </a:extLst>
          </p:cNvPr>
          <p:cNvGrpSpPr/>
          <p:nvPr/>
        </p:nvGrpSpPr>
        <p:grpSpPr>
          <a:xfrm>
            <a:off x="5834410" y="1899791"/>
            <a:ext cx="6128264" cy="1077218"/>
            <a:chOff x="5834410" y="1899791"/>
            <a:chExt cx="6128264" cy="1077218"/>
          </a:xfrm>
        </p:grpSpPr>
        <p:pic>
          <p:nvPicPr>
            <p:cNvPr id="5" name="Picture 4">
              <a:extLst>
                <a:ext uri="{FF2B5EF4-FFF2-40B4-BE49-F238E27FC236}">
                  <a16:creationId xmlns:a16="http://schemas.microsoft.com/office/drawing/2014/main" id="{F3791AF2-EAB4-46B0-9BF0-6F27BF805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25" name="TextBox 24">
              <a:extLst>
                <a:ext uri="{FF2B5EF4-FFF2-40B4-BE49-F238E27FC236}">
                  <a16:creationId xmlns:a16="http://schemas.microsoft.com/office/drawing/2014/main" id="{D9B2AC86-5B66-4F12-B815-60810935E52D}"/>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a:ea typeface="+mn-ea"/>
                  <a:cs typeface="+mn-cs"/>
                </a:rPr>
                <a:t>Dân cư phân bố không đồng đều.</a:t>
              </a:r>
              <a:endParaRPr kumimoji="0" lang="en-US" sz="3200" b="0" i="0" u="none" strike="noStrike" kern="1200" cap="none" spc="0" normalizeH="0" baseline="0" noProof="0" dirty="0">
                <a:ln>
                  <a:noFill/>
                </a:ln>
                <a:solidFill>
                  <a:srgbClr val="0070C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7B2CA8BB-BCF1-4DA1-BC6A-6BF13C5C76EE}"/>
              </a:ext>
            </a:extLst>
          </p:cNvPr>
          <p:cNvGrpSpPr/>
          <p:nvPr/>
        </p:nvGrpSpPr>
        <p:grpSpPr>
          <a:xfrm>
            <a:off x="5783056" y="3163065"/>
            <a:ext cx="6128264" cy="1077218"/>
            <a:chOff x="5834410" y="1899791"/>
            <a:chExt cx="6128264" cy="1077218"/>
          </a:xfrm>
        </p:grpSpPr>
        <p:pic>
          <p:nvPicPr>
            <p:cNvPr id="28" name="Picture 27">
              <a:extLst>
                <a:ext uri="{FF2B5EF4-FFF2-40B4-BE49-F238E27FC236}">
                  <a16:creationId xmlns:a16="http://schemas.microsoft.com/office/drawing/2014/main" id="{9DC31E26-8D2B-4226-8D20-3A30C2FDA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29" name="TextBox 28">
              <a:extLst>
                <a:ext uri="{FF2B5EF4-FFF2-40B4-BE49-F238E27FC236}">
                  <a16:creationId xmlns:a16="http://schemas.microsoft.com/office/drawing/2014/main" id="{AA6EF328-CC2E-45E7-B88F-A565D384824E}"/>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a:ea typeface="+mn-ea"/>
                  <a:cs typeface="+mn-cs"/>
                </a:rPr>
                <a:t>Tập trung chủ yếu ở vùng ven biển, các dòng sông..</a:t>
              </a:r>
            </a:p>
          </p:txBody>
        </p:sp>
      </p:grpSp>
      <p:grpSp>
        <p:nvGrpSpPr>
          <p:cNvPr id="30" name="Group 29">
            <a:extLst>
              <a:ext uri="{FF2B5EF4-FFF2-40B4-BE49-F238E27FC236}">
                <a16:creationId xmlns:a16="http://schemas.microsoft.com/office/drawing/2014/main" id="{AE606605-5DAF-4250-BB9C-DFCF0482B794}"/>
              </a:ext>
            </a:extLst>
          </p:cNvPr>
          <p:cNvGrpSpPr/>
          <p:nvPr/>
        </p:nvGrpSpPr>
        <p:grpSpPr>
          <a:xfrm>
            <a:off x="5791200" y="4502374"/>
            <a:ext cx="6128264" cy="1077218"/>
            <a:chOff x="5834410" y="1899791"/>
            <a:chExt cx="6128264" cy="1077218"/>
          </a:xfrm>
        </p:grpSpPr>
        <p:pic>
          <p:nvPicPr>
            <p:cNvPr id="31" name="Picture 30">
              <a:extLst>
                <a:ext uri="{FF2B5EF4-FFF2-40B4-BE49-F238E27FC236}">
                  <a16:creationId xmlns:a16="http://schemas.microsoft.com/office/drawing/2014/main" id="{7E24C4E2-DC76-4103-8E29-B6ECA7DDC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32" name="TextBox 31">
              <a:extLst>
                <a:ext uri="{FF2B5EF4-FFF2-40B4-BE49-F238E27FC236}">
                  <a16:creationId xmlns:a16="http://schemas.microsoft.com/office/drawing/2014/main" id="{B952C6DB-7B98-4EF4-89AD-A061EE128BA0}"/>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a:ea typeface="+mn-ea"/>
                  <a:cs typeface="+mn-cs"/>
                </a:rPr>
                <a:t>Thưa thớt dần ở các vùng hoang mạc, bồn địa.</a:t>
              </a:r>
            </a:p>
          </p:txBody>
        </p:sp>
      </p:grpSp>
      <p:sp>
        <p:nvSpPr>
          <p:cNvPr id="9" name="Oval 8">
            <a:extLst>
              <a:ext uri="{FF2B5EF4-FFF2-40B4-BE49-F238E27FC236}">
                <a16:creationId xmlns:a16="http://schemas.microsoft.com/office/drawing/2014/main" id="{745978B4-11D7-4819-9835-5B03CC3FBC04}"/>
              </a:ext>
            </a:extLst>
          </p:cNvPr>
          <p:cNvSpPr/>
          <p:nvPr/>
        </p:nvSpPr>
        <p:spPr>
          <a:xfrm>
            <a:off x="2706666" y="632564"/>
            <a:ext cx="1295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5E16780-1E8D-4ACF-A5E5-CD504368E6BB}"/>
              </a:ext>
            </a:extLst>
          </p:cNvPr>
          <p:cNvSpPr/>
          <p:nvPr/>
        </p:nvSpPr>
        <p:spPr>
          <a:xfrm>
            <a:off x="3733799" y="2977009"/>
            <a:ext cx="1206777"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60F3461-FA84-462C-A171-8FF0B9F8FF8E}"/>
              </a:ext>
            </a:extLst>
          </p:cNvPr>
          <p:cNvSpPr/>
          <p:nvPr/>
        </p:nvSpPr>
        <p:spPr>
          <a:xfrm>
            <a:off x="2438400" y="4822819"/>
            <a:ext cx="1206777"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CFC63BB-D7D8-4C61-A1BE-AB4898AC5537}"/>
              </a:ext>
            </a:extLst>
          </p:cNvPr>
          <p:cNvSpPr/>
          <p:nvPr/>
        </p:nvSpPr>
        <p:spPr>
          <a:xfrm>
            <a:off x="402607" y="2257366"/>
            <a:ext cx="1502393"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41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75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750"/>
                                        <p:tgtEl>
                                          <p:spTgt spid="3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circle(in)">
                                      <p:cBhvr>
                                        <p:cTn id="16" dur="75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a:stretch/>
        </p:blipFill>
        <p:spPr>
          <a:xfrm>
            <a:off x="3933489" y="266979"/>
            <a:ext cx="7855100" cy="6389898"/>
          </a:xfrm>
          <a:prstGeom prst="rect">
            <a:avLst/>
          </a:prstGeom>
          <a:noFill/>
          <a:ln>
            <a:noFill/>
          </a:ln>
        </p:spPr>
      </p:pic>
      <p:pic>
        <p:nvPicPr>
          <p:cNvPr id="138" name="Google Shape;138;p8"/>
          <p:cNvPicPr preferRelativeResize="0"/>
          <p:nvPr/>
        </p:nvPicPr>
        <p:blipFill rotWithShape="1">
          <a:blip r:embed="rId4">
            <a:alphaModFix/>
          </a:blip>
          <a:srcRect/>
          <a:stretch/>
        </p:blipFill>
        <p:spPr>
          <a:xfrm>
            <a:off x="7450694" y="5013747"/>
            <a:ext cx="1255058" cy="1255058"/>
          </a:xfrm>
          <a:prstGeom prst="rect">
            <a:avLst/>
          </a:prstGeom>
          <a:noFill/>
          <a:ln>
            <a:noFill/>
          </a:ln>
        </p:spPr>
      </p:pic>
      <p:pic>
        <p:nvPicPr>
          <p:cNvPr id="139" name="Google Shape;139;p8"/>
          <p:cNvPicPr preferRelativeResize="0"/>
          <p:nvPr/>
        </p:nvPicPr>
        <p:blipFill rotWithShape="1">
          <a:blip r:embed="rId5">
            <a:alphaModFix/>
          </a:blip>
          <a:srcRect/>
          <a:stretch/>
        </p:blipFill>
        <p:spPr>
          <a:xfrm rot="-933417">
            <a:off x="646662" y="1524939"/>
            <a:ext cx="3086100" cy="4368800"/>
          </a:xfrm>
          <a:prstGeom prst="rect">
            <a:avLst/>
          </a:prstGeom>
          <a:noFill/>
          <a:ln>
            <a:noFill/>
          </a:ln>
        </p:spPr>
      </p:pic>
      <p:pic>
        <p:nvPicPr>
          <p:cNvPr id="140" name="Google Shape;140;p8"/>
          <p:cNvPicPr preferRelativeResize="0"/>
          <p:nvPr/>
        </p:nvPicPr>
        <p:blipFill rotWithShape="1">
          <a:blip r:embed="rId6">
            <a:alphaModFix/>
          </a:blip>
          <a:srcRect/>
          <a:stretch/>
        </p:blipFill>
        <p:spPr>
          <a:xfrm rot="-663409">
            <a:off x="7364481" y="958142"/>
            <a:ext cx="1321706" cy="1321706"/>
          </a:xfrm>
          <a:prstGeom prst="rect">
            <a:avLst/>
          </a:prstGeom>
          <a:noFill/>
          <a:ln>
            <a:noFill/>
          </a:ln>
        </p:spPr>
      </p:pic>
      <p:sp>
        <p:nvSpPr>
          <p:cNvPr id="8" name="Title 1">
            <a:extLst>
              <a:ext uri="{FF2B5EF4-FFF2-40B4-BE49-F238E27FC236}">
                <a16:creationId xmlns:a16="http://schemas.microsoft.com/office/drawing/2014/main" id="{081B6CEF-752E-4DE2-A105-0BCA1891F547}"/>
              </a:ext>
            </a:extLst>
          </p:cNvPr>
          <p:cNvSpPr txBox="1">
            <a:spLocks/>
          </p:cNvSpPr>
          <p:nvPr/>
        </p:nvSpPr>
        <p:spPr>
          <a:xfrm>
            <a:off x="4784233" y="2033252"/>
            <a:ext cx="6153611" cy="3211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7 SVNErika Ormig" panose="020B0609050302020204" pitchFamily="49" charset="0"/>
                <a:ea typeface="+mj-ea"/>
                <a:cs typeface="+mj-cs"/>
              </a:rPr>
              <a:t>HOẠT</a:t>
            </a:r>
            <a:r>
              <a:rPr kumimoji="0" lang="en-US" sz="8800" b="1" i="0" u="none" strike="noStrike" kern="1200" cap="none" spc="0" normalizeH="0" noProof="0">
                <a:ln>
                  <a:noFill/>
                </a:ln>
                <a:solidFill>
                  <a:srgbClr val="FF0000"/>
                </a:solidFill>
                <a:effectLst/>
                <a:uLnTx/>
                <a:uFillTx/>
                <a:latin typeface="#9Slide07 SVNErika Ormig" panose="020B0609050302020204" pitchFamily="49" charset="0"/>
                <a:ea typeface="+mj-ea"/>
                <a:cs typeface="+mj-cs"/>
              </a:rPr>
              <a:t> ĐỘNG KINH TẾ</a:t>
            </a:r>
            <a:endParaRPr kumimoji="0" lang="en-US" sz="8800" b="1" i="0" u="none" strike="noStrike" kern="1200" cap="none" spc="0" normalizeH="0" baseline="0" noProof="0" dirty="0">
              <a:ln>
                <a:noFill/>
              </a:ln>
              <a:solidFill>
                <a:srgbClr val="FF0000"/>
              </a:solidFill>
              <a:effectLst/>
              <a:uLnTx/>
              <a:uFillTx/>
              <a:latin typeface="#9Slide07 SVNErika Ormig" panose="020B0609050302020204" pitchFamily="49" charset="0"/>
              <a:ea typeface="+mj-ea"/>
              <a:cs typeface="+mj-cs"/>
            </a:endParaRPr>
          </a:p>
        </p:txBody>
      </p:sp>
    </p:spTree>
    <p:extLst>
      <p:ext uri="{BB962C8B-B14F-4D97-AF65-F5344CB8AC3E}">
        <p14:creationId xmlns:p14="http://schemas.microsoft.com/office/powerpoint/2010/main" val="411223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 fill="hold"/>
                                        <p:tgtEl>
                                          <p:spTgt spid="137"/>
                                        </p:tgtEl>
                                        <p:attrNameLst>
                                          <p:attrName>ppt_w</p:attrName>
                                        </p:attrNameLst>
                                      </p:cBhvr>
                                      <p:tavLst>
                                        <p:tav tm="0">
                                          <p:val>
                                            <p:fltVal val="0"/>
                                          </p:val>
                                        </p:tav>
                                        <p:tav tm="100000">
                                          <p:val>
                                            <p:strVal val="#ppt_w"/>
                                          </p:val>
                                        </p:tav>
                                      </p:tavLst>
                                    </p:anim>
                                    <p:anim calcmode="lin" valueType="num">
                                      <p:cBhvr>
                                        <p:cTn id="8" dur="500" fill="hold"/>
                                        <p:tgtEl>
                                          <p:spTgt spid="137"/>
                                        </p:tgtEl>
                                        <p:attrNameLst>
                                          <p:attrName>ppt_h</p:attrName>
                                        </p:attrNameLst>
                                      </p:cBhvr>
                                      <p:tavLst>
                                        <p:tav tm="0">
                                          <p:val>
                                            <p:fltVal val="0"/>
                                          </p:val>
                                        </p:tav>
                                        <p:tav tm="100000">
                                          <p:val>
                                            <p:strVal val="#ppt_h"/>
                                          </p:val>
                                        </p:tav>
                                      </p:tavLst>
                                    </p:anim>
                                    <p:animEffect transition="in" filter="fade">
                                      <p:cBhvr>
                                        <p:cTn id="9" dur="500"/>
                                        <p:tgtEl>
                                          <p:spTgt spid="137"/>
                                        </p:tgtEl>
                                      </p:cBhvr>
                                    </p:animEffect>
                                  </p:childTnLst>
                                </p:cTn>
                              </p:par>
                              <p:par>
                                <p:cTn id="10" presetID="2" presetClass="entr" presetSubtype="9"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 calcmode="lin" valueType="num">
                                      <p:cBhvr additive="base">
                                        <p:cTn id="12" dur="500" fill="hold"/>
                                        <p:tgtEl>
                                          <p:spTgt spid="140"/>
                                        </p:tgtEl>
                                        <p:attrNameLst>
                                          <p:attrName>ppt_x</p:attrName>
                                        </p:attrNameLst>
                                      </p:cBhvr>
                                      <p:tavLst>
                                        <p:tav tm="0">
                                          <p:val>
                                            <p:strVal val="0-#ppt_w/2"/>
                                          </p:val>
                                        </p:tav>
                                        <p:tav tm="100000">
                                          <p:val>
                                            <p:strVal val="#ppt_x"/>
                                          </p:val>
                                        </p:tav>
                                      </p:tavLst>
                                    </p:anim>
                                    <p:anim calcmode="lin" valueType="num">
                                      <p:cBhvr additive="base">
                                        <p:cTn id="13" dur="500" fill="hold"/>
                                        <p:tgtEl>
                                          <p:spTgt spid="1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500" fill="hold"/>
                                        <p:tgtEl>
                                          <p:spTgt spid="138"/>
                                        </p:tgtEl>
                                        <p:attrNameLst>
                                          <p:attrName>ppt_w</p:attrName>
                                        </p:attrNameLst>
                                      </p:cBhvr>
                                      <p:tavLst>
                                        <p:tav tm="0">
                                          <p:val>
                                            <p:fltVal val="0"/>
                                          </p:val>
                                        </p:tav>
                                        <p:tav tm="100000">
                                          <p:val>
                                            <p:strVal val="#ppt_w"/>
                                          </p:val>
                                        </p:tav>
                                      </p:tavLst>
                                    </p:anim>
                                    <p:anim calcmode="lin" valueType="num">
                                      <p:cBhvr>
                                        <p:cTn id="18" dur="500" fill="hold"/>
                                        <p:tgtEl>
                                          <p:spTgt spid="138"/>
                                        </p:tgtEl>
                                        <p:attrNameLst>
                                          <p:attrName>ppt_h</p:attrName>
                                        </p:attrNameLst>
                                      </p:cBhvr>
                                      <p:tavLst>
                                        <p:tav tm="0">
                                          <p:val>
                                            <p:fltVal val="0"/>
                                          </p:val>
                                        </p:tav>
                                        <p:tav tm="100000">
                                          <p:val>
                                            <p:strVal val="#ppt_h"/>
                                          </p:val>
                                        </p:tav>
                                      </p:tavLst>
                                    </p:anim>
                                    <p:animEffect transition="in" filter="fade">
                                      <p:cBhvr>
                                        <p:cTn id="19" dur="500"/>
                                        <p:tgtEl>
                                          <p:spTgt spid="1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7" name="圆角矩形 24">
            <a:extLst>
              <a:ext uri="{FF2B5EF4-FFF2-40B4-BE49-F238E27FC236}">
                <a16:creationId xmlns:a16="http://schemas.microsoft.com/office/drawing/2014/main" id="{F679C6B7-2115-4768-8F6E-35E73510B57B}"/>
              </a:ext>
            </a:extLst>
          </p:cNvPr>
          <p:cNvSpPr/>
          <p:nvPr/>
        </p:nvSpPr>
        <p:spPr>
          <a:xfrm>
            <a:off x="322580" y="228600"/>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圆角矩形 26">
            <a:extLst>
              <a:ext uri="{FF2B5EF4-FFF2-40B4-BE49-F238E27FC236}">
                <a16:creationId xmlns:a16="http://schemas.microsoft.com/office/drawing/2014/main" id="{2156EAA3-2673-4724-8711-0C8361C601E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r>
              <a:rPr kumimoji="0" lang="en-US" sz="3500" b="1" i="0" u="none" strike="noStrike" kern="1200" cap="none" spc="0" normalizeH="0" baseline="0" noProof="0">
                <a:ln>
                  <a:noFill/>
                </a:ln>
                <a:solidFill>
                  <a:srgbClr val="FF3300"/>
                </a:solidFill>
                <a:effectLst/>
                <a:uLnTx/>
                <a:uFillTx/>
                <a:latin typeface="Calibri"/>
                <a:ea typeface="+mn-ea"/>
                <a:cs typeface="+mn-cs"/>
              </a:rPr>
              <a:t>Bạn biết gì về các hoạt động kinh tế chủ yếu của Châu Phi?</a:t>
            </a: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aphicFrame>
        <p:nvGraphicFramePr>
          <p:cNvPr id="10" name="Content Placeholder 3">
            <a:extLst>
              <a:ext uri="{FF2B5EF4-FFF2-40B4-BE49-F238E27FC236}">
                <a16:creationId xmlns:a16="http://schemas.microsoft.com/office/drawing/2014/main" id="{A7D2818B-30EA-4272-9012-2EC89BECC611}"/>
              </a:ext>
            </a:extLst>
          </p:cNvPr>
          <p:cNvGraphicFramePr>
            <a:graphicFrameLocks/>
          </p:cNvGraphicFramePr>
          <p:nvPr>
            <p:extLst>
              <p:ext uri="{D42A27DB-BD31-4B8C-83A1-F6EECF244321}">
                <p14:modId xmlns:p14="http://schemas.microsoft.com/office/powerpoint/2010/main" val="4084758661"/>
              </p:ext>
            </p:extLst>
          </p:nvPr>
        </p:nvGraphicFramePr>
        <p:xfrm>
          <a:off x="1828800" y="1568582"/>
          <a:ext cx="8534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16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graphicEl>
                                              <a:dgm id="{6297EC0F-292D-406A-88AC-AF5D62EA774C}"/>
                                            </p:graphicEl>
                                          </p:spTgt>
                                        </p:tgtEl>
                                        <p:attrNameLst>
                                          <p:attrName>style.visibility</p:attrName>
                                        </p:attrNameLst>
                                      </p:cBhvr>
                                      <p:to>
                                        <p:strVal val="visible"/>
                                      </p:to>
                                    </p:set>
                                    <p:animEffect transition="in" filter="fade">
                                      <p:cBhvr>
                                        <p:cTn id="13" dur="1000"/>
                                        <p:tgtEl>
                                          <p:spTgt spid="10">
                                            <p:graphicEl>
                                              <a:dgm id="{6297EC0F-292D-406A-88AC-AF5D62EA774C}"/>
                                            </p:graphicEl>
                                          </p:spTgt>
                                        </p:tgtEl>
                                      </p:cBhvr>
                                    </p:animEffect>
                                    <p:anim calcmode="lin" valueType="num">
                                      <p:cBhvr>
                                        <p:cTn id="14" dur="1000" fill="hold"/>
                                        <p:tgtEl>
                                          <p:spTgt spid="10">
                                            <p:graphicEl>
                                              <a:dgm id="{6297EC0F-292D-406A-88AC-AF5D62EA774C}"/>
                                            </p:graphicEl>
                                          </p:spTgt>
                                        </p:tgtEl>
                                        <p:attrNameLst>
                                          <p:attrName>ppt_x</p:attrName>
                                        </p:attrNameLst>
                                      </p:cBhvr>
                                      <p:tavLst>
                                        <p:tav tm="0">
                                          <p:val>
                                            <p:strVal val="#ppt_x"/>
                                          </p:val>
                                        </p:tav>
                                        <p:tav tm="100000">
                                          <p:val>
                                            <p:strVal val="#ppt_x"/>
                                          </p:val>
                                        </p:tav>
                                      </p:tavLst>
                                    </p:anim>
                                    <p:anim calcmode="lin" valueType="num">
                                      <p:cBhvr>
                                        <p:cTn id="15" dur="1000" fill="hold"/>
                                        <p:tgtEl>
                                          <p:spTgt spid="10">
                                            <p:graphicEl>
                                              <a:dgm id="{6297EC0F-292D-406A-88AC-AF5D62EA774C}"/>
                                            </p:graphic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0">
                                            <p:graphicEl>
                                              <a:dgm id="{27E6A104-4562-4489-9E81-4502E795309D}"/>
                                            </p:graphicEl>
                                          </p:spTgt>
                                        </p:tgtEl>
                                        <p:attrNameLst>
                                          <p:attrName>style.visibility</p:attrName>
                                        </p:attrNameLst>
                                      </p:cBhvr>
                                      <p:to>
                                        <p:strVal val="visible"/>
                                      </p:to>
                                    </p:set>
                                    <p:animEffect transition="in" filter="fade">
                                      <p:cBhvr>
                                        <p:cTn id="18" dur="1000"/>
                                        <p:tgtEl>
                                          <p:spTgt spid="10">
                                            <p:graphicEl>
                                              <a:dgm id="{27E6A104-4562-4489-9E81-4502E795309D}"/>
                                            </p:graphicEl>
                                          </p:spTgt>
                                        </p:tgtEl>
                                      </p:cBhvr>
                                    </p:animEffect>
                                    <p:anim calcmode="lin" valueType="num">
                                      <p:cBhvr>
                                        <p:cTn id="19" dur="1000" fill="hold"/>
                                        <p:tgtEl>
                                          <p:spTgt spid="10">
                                            <p:graphicEl>
                                              <a:dgm id="{27E6A104-4562-4489-9E81-4502E795309D}"/>
                                            </p:graphicEl>
                                          </p:spTgt>
                                        </p:tgtEl>
                                        <p:attrNameLst>
                                          <p:attrName>ppt_x</p:attrName>
                                        </p:attrNameLst>
                                      </p:cBhvr>
                                      <p:tavLst>
                                        <p:tav tm="0">
                                          <p:val>
                                            <p:strVal val="#ppt_x"/>
                                          </p:val>
                                        </p:tav>
                                        <p:tav tm="100000">
                                          <p:val>
                                            <p:strVal val="#ppt_x"/>
                                          </p:val>
                                        </p:tav>
                                      </p:tavLst>
                                    </p:anim>
                                    <p:anim calcmode="lin" valueType="num">
                                      <p:cBhvr>
                                        <p:cTn id="20" dur="1000" fill="hold"/>
                                        <p:tgtEl>
                                          <p:spTgt spid="10">
                                            <p:graphicEl>
                                              <a:dgm id="{27E6A104-4562-4489-9E81-4502E795309D}"/>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0">
                                            <p:graphicEl>
                                              <a:dgm id="{16F3C174-38CC-461E-8CDB-AD29A8E5DCF5}"/>
                                            </p:graphicEl>
                                          </p:spTgt>
                                        </p:tgtEl>
                                        <p:attrNameLst>
                                          <p:attrName>style.visibility</p:attrName>
                                        </p:attrNameLst>
                                      </p:cBhvr>
                                      <p:to>
                                        <p:strVal val="visible"/>
                                      </p:to>
                                    </p:set>
                                    <p:animEffect transition="in" filter="fade">
                                      <p:cBhvr>
                                        <p:cTn id="25" dur="1000"/>
                                        <p:tgtEl>
                                          <p:spTgt spid="10">
                                            <p:graphicEl>
                                              <a:dgm id="{16F3C174-38CC-461E-8CDB-AD29A8E5DCF5}"/>
                                            </p:graphicEl>
                                          </p:spTgt>
                                        </p:tgtEl>
                                      </p:cBhvr>
                                    </p:animEffect>
                                    <p:anim calcmode="lin" valueType="num">
                                      <p:cBhvr>
                                        <p:cTn id="26" dur="1000" fill="hold"/>
                                        <p:tgtEl>
                                          <p:spTgt spid="10">
                                            <p:graphicEl>
                                              <a:dgm id="{16F3C174-38CC-461E-8CDB-AD29A8E5DCF5}"/>
                                            </p:graphicEl>
                                          </p:spTgt>
                                        </p:tgtEl>
                                        <p:attrNameLst>
                                          <p:attrName>ppt_x</p:attrName>
                                        </p:attrNameLst>
                                      </p:cBhvr>
                                      <p:tavLst>
                                        <p:tav tm="0">
                                          <p:val>
                                            <p:strVal val="#ppt_x"/>
                                          </p:val>
                                        </p:tav>
                                        <p:tav tm="100000">
                                          <p:val>
                                            <p:strVal val="#ppt_x"/>
                                          </p:val>
                                        </p:tav>
                                      </p:tavLst>
                                    </p:anim>
                                    <p:anim calcmode="lin" valueType="num">
                                      <p:cBhvr>
                                        <p:cTn id="27" dur="1000" fill="hold"/>
                                        <p:tgtEl>
                                          <p:spTgt spid="10">
                                            <p:graphicEl>
                                              <a:dgm id="{16F3C174-38CC-461E-8CDB-AD29A8E5DCF5}"/>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0">
                                            <p:graphicEl>
                                              <a:dgm id="{C3C9F70E-1C8A-46E1-962F-7EA4D628BAA0}"/>
                                            </p:graphicEl>
                                          </p:spTgt>
                                        </p:tgtEl>
                                        <p:attrNameLst>
                                          <p:attrName>style.visibility</p:attrName>
                                        </p:attrNameLst>
                                      </p:cBhvr>
                                      <p:to>
                                        <p:strVal val="visible"/>
                                      </p:to>
                                    </p:set>
                                    <p:animEffect transition="in" filter="fade">
                                      <p:cBhvr>
                                        <p:cTn id="32" dur="1000"/>
                                        <p:tgtEl>
                                          <p:spTgt spid="10">
                                            <p:graphicEl>
                                              <a:dgm id="{C3C9F70E-1C8A-46E1-962F-7EA4D628BAA0}"/>
                                            </p:graphicEl>
                                          </p:spTgt>
                                        </p:tgtEl>
                                      </p:cBhvr>
                                    </p:animEffect>
                                    <p:anim calcmode="lin" valueType="num">
                                      <p:cBhvr>
                                        <p:cTn id="33" dur="1000" fill="hold"/>
                                        <p:tgtEl>
                                          <p:spTgt spid="10">
                                            <p:graphicEl>
                                              <a:dgm id="{C3C9F70E-1C8A-46E1-962F-7EA4D628BAA0}"/>
                                            </p:graphicEl>
                                          </p:spTgt>
                                        </p:tgtEl>
                                        <p:attrNameLst>
                                          <p:attrName>ppt_x</p:attrName>
                                        </p:attrNameLst>
                                      </p:cBhvr>
                                      <p:tavLst>
                                        <p:tav tm="0">
                                          <p:val>
                                            <p:strVal val="#ppt_x"/>
                                          </p:val>
                                        </p:tav>
                                        <p:tav tm="100000">
                                          <p:val>
                                            <p:strVal val="#ppt_x"/>
                                          </p:val>
                                        </p:tav>
                                      </p:tavLst>
                                    </p:anim>
                                    <p:anim calcmode="lin" valueType="num">
                                      <p:cBhvr>
                                        <p:cTn id="34" dur="1000" fill="hold"/>
                                        <p:tgtEl>
                                          <p:spTgt spid="10">
                                            <p:graphicEl>
                                              <a:dgm id="{C3C9F70E-1C8A-46E1-962F-7EA4D628BAA0}"/>
                                            </p:graphic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
                                            <p:graphicEl>
                                              <a:dgm id="{C996C36E-B250-4406-8D1E-C725A12B840A}"/>
                                            </p:graphicEl>
                                          </p:spTgt>
                                        </p:tgtEl>
                                        <p:attrNameLst>
                                          <p:attrName>style.visibility</p:attrName>
                                        </p:attrNameLst>
                                      </p:cBhvr>
                                      <p:to>
                                        <p:strVal val="visible"/>
                                      </p:to>
                                    </p:set>
                                    <p:animEffect transition="in" filter="fade">
                                      <p:cBhvr>
                                        <p:cTn id="37" dur="1000"/>
                                        <p:tgtEl>
                                          <p:spTgt spid="10">
                                            <p:graphicEl>
                                              <a:dgm id="{C996C36E-B250-4406-8D1E-C725A12B840A}"/>
                                            </p:graphicEl>
                                          </p:spTgt>
                                        </p:tgtEl>
                                      </p:cBhvr>
                                    </p:animEffect>
                                    <p:anim calcmode="lin" valueType="num">
                                      <p:cBhvr>
                                        <p:cTn id="38" dur="1000" fill="hold"/>
                                        <p:tgtEl>
                                          <p:spTgt spid="10">
                                            <p:graphicEl>
                                              <a:dgm id="{C996C36E-B250-4406-8D1E-C725A12B840A}"/>
                                            </p:graphicEl>
                                          </p:spTgt>
                                        </p:tgtEl>
                                        <p:attrNameLst>
                                          <p:attrName>ppt_x</p:attrName>
                                        </p:attrNameLst>
                                      </p:cBhvr>
                                      <p:tavLst>
                                        <p:tav tm="0">
                                          <p:val>
                                            <p:strVal val="#ppt_x"/>
                                          </p:val>
                                        </p:tav>
                                        <p:tav tm="100000">
                                          <p:val>
                                            <p:strVal val="#ppt_x"/>
                                          </p:val>
                                        </p:tav>
                                      </p:tavLst>
                                    </p:anim>
                                    <p:anim calcmode="lin" valueType="num">
                                      <p:cBhvr>
                                        <p:cTn id="39" dur="1000" fill="hold"/>
                                        <p:tgtEl>
                                          <p:spTgt spid="10">
                                            <p:graphicEl>
                                              <a:dgm id="{C996C36E-B250-4406-8D1E-C725A12B840A}"/>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0">
                                            <p:graphicEl>
                                              <a:dgm id="{AA1A0F95-2EB3-4976-8F42-61646D8B9F3C}"/>
                                            </p:graphicEl>
                                          </p:spTgt>
                                        </p:tgtEl>
                                        <p:attrNameLst>
                                          <p:attrName>style.visibility</p:attrName>
                                        </p:attrNameLst>
                                      </p:cBhvr>
                                      <p:to>
                                        <p:strVal val="visible"/>
                                      </p:to>
                                    </p:set>
                                    <p:animEffect transition="in" filter="fade">
                                      <p:cBhvr>
                                        <p:cTn id="44" dur="1000"/>
                                        <p:tgtEl>
                                          <p:spTgt spid="10">
                                            <p:graphicEl>
                                              <a:dgm id="{AA1A0F95-2EB3-4976-8F42-61646D8B9F3C}"/>
                                            </p:graphicEl>
                                          </p:spTgt>
                                        </p:tgtEl>
                                      </p:cBhvr>
                                    </p:animEffect>
                                    <p:anim calcmode="lin" valueType="num">
                                      <p:cBhvr>
                                        <p:cTn id="45" dur="1000" fill="hold"/>
                                        <p:tgtEl>
                                          <p:spTgt spid="10">
                                            <p:graphicEl>
                                              <a:dgm id="{AA1A0F95-2EB3-4976-8F42-61646D8B9F3C}"/>
                                            </p:graphicEl>
                                          </p:spTgt>
                                        </p:tgtEl>
                                        <p:attrNameLst>
                                          <p:attrName>ppt_x</p:attrName>
                                        </p:attrNameLst>
                                      </p:cBhvr>
                                      <p:tavLst>
                                        <p:tav tm="0">
                                          <p:val>
                                            <p:strVal val="#ppt_x"/>
                                          </p:val>
                                        </p:tav>
                                        <p:tav tm="100000">
                                          <p:val>
                                            <p:strVal val="#ppt_x"/>
                                          </p:val>
                                        </p:tav>
                                      </p:tavLst>
                                    </p:anim>
                                    <p:anim calcmode="lin" valueType="num">
                                      <p:cBhvr>
                                        <p:cTn id="46" dur="1000" fill="hold"/>
                                        <p:tgtEl>
                                          <p:spTgt spid="10">
                                            <p:graphicEl>
                                              <a:dgm id="{AA1A0F95-2EB3-4976-8F42-61646D8B9F3C}"/>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0">
                                            <p:graphicEl>
                                              <a:dgm id="{19B6B499-22DC-42FA-9B47-AEA75BC1E9CD}"/>
                                            </p:graphicEl>
                                          </p:spTgt>
                                        </p:tgtEl>
                                        <p:attrNameLst>
                                          <p:attrName>style.visibility</p:attrName>
                                        </p:attrNameLst>
                                      </p:cBhvr>
                                      <p:to>
                                        <p:strVal val="visible"/>
                                      </p:to>
                                    </p:set>
                                    <p:animEffect transition="in" filter="fade">
                                      <p:cBhvr>
                                        <p:cTn id="51" dur="1000"/>
                                        <p:tgtEl>
                                          <p:spTgt spid="10">
                                            <p:graphicEl>
                                              <a:dgm id="{19B6B499-22DC-42FA-9B47-AEA75BC1E9CD}"/>
                                            </p:graphicEl>
                                          </p:spTgt>
                                        </p:tgtEl>
                                      </p:cBhvr>
                                    </p:animEffect>
                                    <p:anim calcmode="lin" valueType="num">
                                      <p:cBhvr>
                                        <p:cTn id="52" dur="1000" fill="hold"/>
                                        <p:tgtEl>
                                          <p:spTgt spid="10">
                                            <p:graphicEl>
                                              <a:dgm id="{19B6B499-22DC-42FA-9B47-AEA75BC1E9CD}"/>
                                            </p:graphicEl>
                                          </p:spTgt>
                                        </p:tgtEl>
                                        <p:attrNameLst>
                                          <p:attrName>ppt_x</p:attrName>
                                        </p:attrNameLst>
                                      </p:cBhvr>
                                      <p:tavLst>
                                        <p:tav tm="0">
                                          <p:val>
                                            <p:strVal val="#ppt_x"/>
                                          </p:val>
                                        </p:tav>
                                        <p:tav tm="100000">
                                          <p:val>
                                            <p:strVal val="#ppt_x"/>
                                          </p:val>
                                        </p:tav>
                                      </p:tavLst>
                                    </p:anim>
                                    <p:anim calcmode="lin" valueType="num">
                                      <p:cBhvr>
                                        <p:cTn id="53" dur="1000" fill="hold"/>
                                        <p:tgtEl>
                                          <p:spTgt spid="10">
                                            <p:graphicEl>
                                              <a:dgm id="{19B6B499-22DC-42FA-9B47-AEA75BC1E9CD}"/>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0">
                                            <p:graphicEl>
                                              <a:dgm id="{86658810-F503-4DF0-9981-E2D2DA8229BD}"/>
                                            </p:graphicEl>
                                          </p:spTgt>
                                        </p:tgtEl>
                                        <p:attrNameLst>
                                          <p:attrName>style.visibility</p:attrName>
                                        </p:attrNameLst>
                                      </p:cBhvr>
                                      <p:to>
                                        <p:strVal val="visible"/>
                                      </p:to>
                                    </p:set>
                                    <p:animEffect transition="in" filter="fade">
                                      <p:cBhvr>
                                        <p:cTn id="56" dur="1000"/>
                                        <p:tgtEl>
                                          <p:spTgt spid="10">
                                            <p:graphicEl>
                                              <a:dgm id="{86658810-F503-4DF0-9981-E2D2DA8229BD}"/>
                                            </p:graphicEl>
                                          </p:spTgt>
                                        </p:tgtEl>
                                      </p:cBhvr>
                                    </p:animEffect>
                                    <p:anim calcmode="lin" valueType="num">
                                      <p:cBhvr>
                                        <p:cTn id="57" dur="1000" fill="hold"/>
                                        <p:tgtEl>
                                          <p:spTgt spid="10">
                                            <p:graphicEl>
                                              <a:dgm id="{86658810-F503-4DF0-9981-E2D2DA8229BD}"/>
                                            </p:graphicEl>
                                          </p:spTgt>
                                        </p:tgtEl>
                                        <p:attrNameLst>
                                          <p:attrName>ppt_x</p:attrName>
                                        </p:attrNameLst>
                                      </p:cBhvr>
                                      <p:tavLst>
                                        <p:tav tm="0">
                                          <p:val>
                                            <p:strVal val="#ppt_x"/>
                                          </p:val>
                                        </p:tav>
                                        <p:tav tm="100000">
                                          <p:val>
                                            <p:strVal val="#ppt_x"/>
                                          </p:val>
                                        </p:tav>
                                      </p:tavLst>
                                    </p:anim>
                                    <p:anim calcmode="lin" valueType="num">
                                      <p:cBhvr>
                                        <p:cTn id="58" dur="1000" fill="hold"/>
                                        <p:tgtEl>
                                          <p:spTgt spid="10">
                                            <p:graphicEl>
                                              <a:dgm id="{86658810-F503-4DF0-9981-E2D2DA8229B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Graphic spid="10" grpId="0" uiExpand="1">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3046</TotalTime>
  <Words>1221</Words>
  <Application>Microsoft Office PowerPoint</Application>
  <PresentationFormat>Widescreen</PresentationFormat>
  <Paragraphs>121</Paragraphs>
  <Slides>25</Slides>
  <Notes>22</Notes>
  <HiddenSlides>0</HiddenSlides>
  <MMClips>1</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25</vt:i4>
      </vt:variant>
    </vt:vector>
  </HeadingPairs>
  <TitlesOfParts>
    <vt:vector size="51" baseType="lpstr">
      <vt:lpstr>Calibri Light</vt:lpstr>
      <vt:lpstr>iCiel Brush Up</vt:lpstr>
      <vt:lpstr>#9Slide03 Arima Madurai Bold</vt:lpstr>
      <vt:lpstr>FC Onigiri Outline</vt:lpstr>
      <vt:lpstr>#9Slide05 Habano</vt:lpstr>
      <vt:lpstr>Modern Love Grunge</vt:lpstr>
      <vt:lpstr>Yeseva One</vt:lpstr>
      <vt:lpstr>Cambria Math</vt:lpstr>
      <vt:lpstr>Verdana</vt:lpstr>
      <vt:lpstr>Wingdings</vt:lpstr>
      <vt:lpstr>#9Slide06 SVNAdeline</vt:lpstr>
      <vt:lpstr>#9Slide05 Claudia</vt:lpstr>
      <vt:lpstr>VNI-Times</vt:lpstr>
      <vt:lpstr>Arial</vt:lpstr>
      <vt:lpstr>Times New Roman</vt:lpstr>
      <vt:lpstr>Calibri</vt:lpstr>
      <vt:lpstr>方正卡通简体</vt:lpstr>
      <vt:lpstr>#9Slide07 SVNErika Ormig</vt:lpstr>
      <vt:lpstr>1_Office Theme</vt:lpstr>
      <vt:lpstr>2-1031-7</vt:lpstr>
      <vt:lpstr>3_Office Theme</vt:lpstr>
      <vt:lpstr>office</vt:lpstr>
      <vt:lpstr>4_Office Theme</vt:lpstr>
      <vt:lpstr>5_Office Theme</vt:lpstr>
      <vt:lpstr>6_Office Theme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QUYNH</dc:creator>
  <dc:description>9Slide.vn</dc:description>
  <cp:lastModifiedBy>Admin</cp:lastModifiedBy>
  <cp:revision>80</cp:revision>
  <dcterms:created xsi:type="dcterms:W3CDTF">2016-03-15T23:22:41Z</dcterms:created>
  <dcterms:modified xsi:type="dcterms:W3CDTF">2023-03-20T14:52:43Z</dcterms:modified>
  <cp:category>9Slide.vn</cp:category>
</cp:coreProperties>
</file>